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39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31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432F-8294-4C0C-A0EA-8F6DD93FA94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2F971B-109D-45DF-B89C-534E5D92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point.com/zookeeper" TargetMode="External"/><Relationship Id="rId2" Type="http://schemas.openxmlformats.org/officeDocument/2006/relationships/hyperlink" Target="https://askubuntu.com/question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avatpoint.com/socket-programming" TargetMode="External"/><Relationship Id="rId5" Type="http://schemas.openxmlformats.org/officeDocument/2006/relationships/hyperlink" Target="https://myjeeva.com/zookeeper/clustering/setup.html" TargetMode="External"/><Relationship Id="rId4" Type="http://schemas.openxmlformats.org/officeDocument/2006/relationships/hyperlink" Target="https://zookeeper.apache.org/hadoop/zookee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99BBB-8BCC-46B7-8025-70DB69446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937945" cy="2971801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DISTRIBUTED KEY VALUE STORE BIG DATA 2016 - CLASS PROJECT </a:t>
            </a:r>
            <a:br>
              <a:rPr lang="en-US" dirty="0"/>
            </a:b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D6D9B6-E80D-49DE-BC42-76A8B1D8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97" y="3989641"/>
            <a:ext cx="7114694" cy="1947333"/>
          </a:xfrm>
        </p:spPr>
        <p:txBody>
          <a:bodyPr>
            <a:normAutofit/>
          </a:bodyPr>
          <a:lstStyle/>
          <a:p>
            <a:r>
              <a:rPr lang="en-US" dirty="0" err="1"/>
              <a:t>Jampala</a:t>
            </a:r>
            <a:r>
              <a:rPr lang="en-US" dirty="0"/>
              <a:t> </a:t>
            </a:r>
            <a:r>
              <a:rPr lang="en-US" dirty="0" err="1"/>
              <a:t>SreeChandana</a:t>
            </a:r>
            <a:r>
              <a:rPr lang="en-US" dirty="0"/>
              <a:t>                                  01FB15ECS132</a:t>
            </a:r>
          </a:p>
          <a:p>
            <a:r>
              <a:rPr lang="en-US" dirty="0" err="1"/>
              <a:t>Keerthana</a:t>
            </a:r>
            <a:r>
              <a:rPr lang="en-US" dirty="0"/>
              <a:t> Nagaraj                                            01FB15ECS147</a:t>
            </a:r>
          </a:p>
          <a:p>
            <a:r>
              <a:rPr lang="en-US" dirty="0" err="1"/>
              <a:t>Shravanthi.R</a:t>
            </a:r>
            <a:r>
              <a:rPr lang="en-US" dirty="0"/>
              <a:t>                                                        01FB15ECS219</a:t>
            </a:r>
          </a:p>
          <a:p>
            <a:r>
              <a:rPr lang="en-US" dirty="0" err="1"/>
              <a:t>Rohini.D.V</a:t>
            </a:r>
            <a:r>
              <a:rPr lang="en-US" dirty="0"/>
              <a:t>                                                            01FB15ECS242</a:t>
            </a:r>
          </a:p>
        </p:txBody>
      </p:sp>
    </p:spTree>
    <p:extLst>
      <p:ext uri="{BB962C8B-B14F-4D97-AF65-F5344CB8AC3E}">
        <p14:creationId xmlns:p14="http://schemas.microsoft.com/office/powerpoint/2010/main" val="229200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2594B-9E23-46D0-9251-FAF934D2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628" y="2664944"/>
            <a:ext cx="8911687" cy="1280890"/>
          </a:xfrm>
        </p:spPr>
        <p:txBody>
          <a:bodyPr>
            <a:noAutofit/>
          </a:bodyPr>
          <a:lstStyle/>
          <a:p>
            <a:r>
              <a:rPr lang="en-US" sz="8800" i="1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18760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C9A58-9ED8-4F2C-A2C5-785E00E78F71}"/>
              </a:ext>
            </a:extLst>
          </p:cNvPr>
          <p:cNvSpPr/>
          <p:nvPr/>
        </p:nvSpPr>
        <p:spPr>
          <a:xfrm>
            <a:off x="781878" y="1997839"/>
            <a:ext cx="108270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dirty="0"/>
              <a:t>A distributed data store is a computer network where information is stored on more than one node, often in a replicated fashion. It is usually specifically used to refer to either a distributed database where users store information on a number of nodes, or a computer network in which users store information on a number of peer network nodes.</a:t>
            </a:r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DB09DB-E2AC-4EEA-A926-F527BDEB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03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2747-471E-4C17-BF23-9A34364C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A7930-D789-448F-8635-F9ABE2F8FFF6}"/>
              </a:ext>
            </a:extLst>
          </p:cNvPr>
          <p:cNvSpPr/>
          <p:nvPr/>
        </p:nvSpPr>
        <p:spPr>
          <a:xfrm>
            <a:off x="967409" y="1997839"/>
            <a:ext cx="99921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1.Creation of a Client and Server java files using socket programming.</a:t>
            </a:r>
          </a:p>
          <a:p>
            <a:r>
              <a:rPr lang="en-US" sz="4000" dirty="0"/>
              <a:t>2. Start </a:t>
            </a:r>
            <a:r>
              <a:rPr lang="en-US" sz="4000" dirty="0" err="1"/>
              <a:t>ZooKeeper</a:t>
            </a:r>
            <a:r>
              <a:rPr lang="en-US" sz="4000" dirty="0"/>
              <a:t> and creation of Master </a:t>
            </a:r>
            <a:r>
              <a:rPr lang="en-US" sz="4000" dirty="0" err="1"/>
              <a:t>Znode</a:t>
            </a:r>
            <a:endParaRPr lang="en-US" sz="4000" dirty="0"/>
          </a:p>
          <a:p>
            <a:r>
              <a:rPr lang="en-US" sz="4000" dirty="0"/>
              <a:t>3. Check for the presence of Master using </a:t>
            </a:r>
            <a:r>
              <a:rPr lang="en-US" sz="4000" dirty="0" err="1"/>
              <a:t>ZooKeeper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29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864C-A9BD-4935-8BAF-E79F1C6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OPERATION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C7D0B-48F9-4280-9781-7AB02FBBE340}"/>
              </a:ext>
            </a:extLst>
          </p:cNvPr>
          <p:cNvSpPr/>
          <p:nvPr/>
        </p:nvSpPr>
        <p:spPr>
          <a:xfrm>
            <a:off x="1577008" y="2657854"/>
            <a:ext cx="97005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 Clients will send requests to the server </a:t>
            </a:r>
          </a:p>
          <a:p>
            <a:r>
              <a:rPr lang="en-US" sz="2800" dirty="0"/>
              <a:t> Server will determine request type – put, get </a:t>
            </a:r>
          </a:p>
          <a:p>
            <a:r>
              <a:rPr lang="en-US" sz="2800" dirty="0"/>
              <a:t> Server will determine if it can process the request or       the request has to be serviced by other servers </a:t>
            </a:r>
          </a:p>
          <a:p>
            <a:r>
              <a:rPr lang="en-US" sz="2800" dirty="0"/>
              <a:t> For self-served requests – it will process the request and send back status of response </a:t>
            </a:r>
          </a:p>
        </p:txBody>
      </p:sp>
    </p:spTree>
    <p:extLst>
      <p:ext uri="{BB962C8B-B14F-4D97-AF65-F5344CB8AC3E}">
        <p14:creationId xmlns:p14="http://schemas.microsoft.com/office/powerpoint/2010/main" val="39944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7282-A3EB-4CB2-AEAC-B9C85D6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886709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SERVER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C19EA-02EA-4AAD-948C-7DAD9A398666}"/>
              </a:ext>
            </a:extLst>
          </p:cNvPr>
          <p:cNvSpPr/>
          <p:nvPr/>
        </p:nvSpPr>
        <p:spPr>
          <a:xfrm>
            <a:off x="1789044" y="2167599"/>
            <a:ext cx="8242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 Based on the server name a hash code function assigns a random number. </a:t>
            </a:r>
          </a:p>
          <a:p>
            <a:r>
              <a:rPr lang="en-US" sz="2400" dirty="0"/>
              <a:t> This random number is used to assign the last 8 bytes of the IP Address for the server.</a:t>
            </a:r>
          </a:p>
          <a:p>
            <a:r>
              <a:rPr lang="en-US" sz="2400" dirty="0"/>
              <a:t> Example: If the hash code returns a value 1234. Then required value = (1234) %255  Required value = 214 </a:t>
            </a:r>
          </a:p>
          <a:p>
            <a:r>
              <a:rPr lang="en-US" sz="2400" dirty="0"/>
              <a:t>So, IP Address for the server will be 127.0.0.214 Its replica would be hash code return value of </a:t>
            </a:r>
            <a:r>
              <a:rPr lang="en-US" sz="2400" dirty="0" err="1"/>
              <a:t>hashcode</a:t>
            </a:r>
            <a:r>
              <a:rPr lang="en-US" sz="2400" dirty="0"/>
              <a:t>(</a:t>
            </a:r>
            <a:r>
              <a:rPr lang="en-US" sz="2400" dirty="0" err="1"/>
              <a:t>servername+r</a:t>
            </a:r>
            <a:r>
              <a:rPr lang="en-US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010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C34-5706-44A1-B8C4-45E8852D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SERVER FAILURE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C9C5A-51FE-40AD-A6C9-5E919F6DF4B9}"/>
              </a:ext>
            </a:extLst>
          </p:cNvPr>
          <p:cNvSpPr/>
          <p:nvPr/>
        </p:nvSpPr>
        <p:spPr>
          <a:xfrm>
            <a:off x="1981600" y="2706232"/>
            <a:ext cx="8911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 Client tries connecting to server with key. </a:t>
            </a:r>
          </a:p>
          <a:p>
            <a:r>
              <a:rPr lang="en-US" sz="2800" dirty="0"/>
              <a:t> On server failure, connects to master to get new list of </a:t>
            </a:r>
            <a:r>
              <a:rPr lang="en-US" sz="2800" dirty="0" err="1"/>
              <a:t>keysserver</a:t>
            </a:r>
            <a:r>
              <a:rPr lang="en-US" sz="2800" dirty="0"/>
              <a:t> mapping.</a:t>
            </a:r>
          </a:p>
          <a:p>
            <a:r>
              <a:rPr lang="en-US" sz="2800" dirty="0"/>
              <a:t>  Talks to the replica to retrieve data </a:t>
            </a:r>
          </a:p>
        </p:txBody>
      </p:sp>
    </p:spTree>
    <p:extLst>
      <p:ext uri="{BB962C8B-B14F-4D97-AF65-F5344CB8AC3E}">
        <p14:creationId xmlns:p14="http://schemas.microsoft.com/office/powerpoint/2010/main" val="20168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3E7-D79C-4F2B-A61E-3F8EA650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DF2B4-4B0C-4096-AE3E-5E0FE8D5FD6A}"/>
              </a:ext>
            </a:extLst>
          </p:cNvPr>
          <p:cNvSpPr/>
          <p:nvPr/>
        </p:nvSpPr>
        <p:spPr>
          <a:xfrm>
            <a:off x="1590261" y="2551837"/>
            <a:ext cx="90777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 Successfully established connection between client and server. </a:t>
            </a:r>
          </a:p>
          <a:p>
            <a:r>
              <a:rPr lang="en-US" sz="2800" dirty="0"/>
              <a:t> Successful querying of keys by the client from various servers with distributed key value pairs.</a:t>
            </a:r>
          </a:p>
          <a:p>
            <a:r>
              <a:rPr lang="en-US" sz="2800" dirty="0"/>
              <a:t>  Server failure handled, its contents replicated in a replica-server and client retrieval from replica-server. </a:t>
            </a:r>
          </a:p>
        </p:txBody>
      </p:sp>
    </p:spTree>
    <p:extLst>
      <p:ext uri="{BB962C8B-B14F-4D97-AF65-F5344CB8AC3E}">
        <p14:creationId xmlns:p14="http://schemas.microsoft.com/office/powerpoint/2010/main" val="420925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989F-A255-4434-BC56-ACB17BC2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DECF5-53F7-458F-933F-2A6EFB4BE2E2}"/>
              </a:ext>
            </a:extLst>
          </p:cNvPr>
          <p:cNvSpPr/>
          <p:nvPr/>
        </p:nvSpPr>
        <p:spPr>
          <a:xfrm>
            <a:off x="1478017" y="3105835"/>
            <a:ext cx="8911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 Handling additional servers, more than three</a:t>
            </a:r>
          </a:p>
        </p:txBody>
      </p:sp>
    </p:spTree>
    <p:extLst>
      <p:ext uri="{BB962C8B-B14F-4D97-AF65-F5344CB8AC3E}">
        <p14:creationId xmlns:p14="http://schemas.microsoft.com/office/powerpoint/2010/main" val="422536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7202-15A7-4CD8-AC86-24FA358AD7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D01F6-0A68-46F2-BAD1-DEB69ED8A8C5}"/>
              </a:ext>
            </a:extLst>
          </p:cNvPr>
          <p:cNvSpPr/>
          <p:nvPr/>
        </p:nvSpPr>
        <p:spPr>
          <a:xfrm>
            <a:off x="1736035" y="2436741"/>
            <a:ext cx="8295861" cy="246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  <a:hlinkClick r:id="rId2"/>
              </a:rPr>
              <a:t>https://askubuntu.com/questions/</a:t>
            </a: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  <a:hlinkClick r:id="rId3"/>
              </a:rPr>
              <a:t>https://tutorialpoint.com/zookeeper</a:t>
            </a: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  <a:hlinkClick r:id="rId4"/>
              </a:rPr>
              <a:t>https://zookeeper.apache.org/hadoop/zookeeper</a:t>
            </a: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  <a:hlinkClick r:id="rId5"/>
              </a:rPr>
              <a:t>https://myjeeva.com/zookeeper/clustering/setup.html</a:t>
            </a: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  <a:hlinkClick r:id="rId6"/>
              </a:rPr>
              <a:t>https://javatpoint.com/socket-programming</a:t>
            </a: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930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415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Constantia</vt:lpstr>
      <vt:lpstr>Wingdings 3</vt:lpstr>
      <vt:lpstr>Wisp</vt:lpstr>
      <vt:lpstr>BUILDING A DISTRIBUTED KEY VALUE STORE BIG DATA 2016 - CLASS PROJECT  </vt:lpstr>
      <vt:lpstr>INTRODUCTION</vt:lpstr>
      <vt:lpstr>ALGORITHM AND DESIGN</vt:lpstr>
      <vt:lpstr>SERVER OPERATION</vt:lpstr>
      <vt:lpstr>SERVER REPLICATION</vt:lpstr>
      <vt:lpstr>HANDLING SERVER FAILURE</vt:lpstr>
      <vt:lpstr>EXPERIMENTAL RESULTS</vt:lpstr>
      <vt:lpstr>FUTURE ENHANCEMENTS</vt:lpstr>
      <vt:lpstr>REFERENCES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DISTRIBUTED KEY VALUE STORE BIG DATA 2016 - CLASS PROJECT</dc:title>
  <dc:creator>SREENIVASULU JAMPALA</dc:creator>
  <cp:lastModifiedBy>SREENIVASULU JAMPALA</cp:lastModifiedBy>
  <cp:revision>7</cp:revision>
  <dcterms:created xsi:type="dcterms:W3CDTF">2017-12-01T05:59:25Z</dcterms:created>
  <dcterms:modified xsi:type="dcterms:W3CDTF">2017-12-01T07:25:52Z</dcterms:modified>
</cp:coreProperties>
</file>