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65" r:id="rId7"/>
    <p:sldId id="259" r:id="rId8"/>
    <p:sldId id="261" r:id="rId9"/>
    <p:sldId id="263" r:id="rId10"/>
    <p:sldId id="262" r:id="rId11"/>
    <p:sldId id="268" r:id="rId12"/>
    <p:sldId id="269" r:id="rId13"/>
    <p:sldId id="270" r:id="rId14"/>
    <p:sldId id="271" r:id="rId15"/>
    <p:sldId id="266" r:id="rId16"/>
    <p:sldId id="273" r:id="rId17"/>
    <p:sldId id="27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110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DA027-3EDC-4904-B23A-6C87B53B425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5F4343A-BD23-4CED-9A58-629C9680D226}">
      <dgm:prSet/>
      <dgm:spPr/>
      <dgm:t>
        <a:bodyPr/>
        <a:lstStyle/>
        <a:p>
          <a:pPr>
            <a:defRPr cap="all"/>
          </a:pPr>
          <a:r>
            <a:rPr lang="en-CA" cap="none" dirty="0"/>
            <a:t>Helps the users to quickly rent a car without any hassle</a:t>
          </a:r>
          <a:endParaRPr lang="en-US" cap="none" dirty="0"/>
        </a:p>
      </dgm:t>
    </dgm:pt>
    <dgm:pt modelId="{71917C17-3E2B-4A6B-B81B-664F8B284675}" type="parTrans" cxnId="{CA0E9431-D8E9-4A18-9B4D-32CC62FF87E3}">
      <dgm:prSet/>
      <dgm:spPr/>
      <dgm:t>
        <a:bodyPr/>
        <a:lstStyle/>
        <a:p>
          <a:endParaRPr lang="en-US"/>
        </a:p>
      </dgm:t>
    </dgm:pt>
    <dgm:pt modelId="{89FDCDB4-10E0-42CF-852D-CF9971786CE7}" type="sibTrans" cxnId="{CA0E9431-D8E9-4A18-9B4D-32CC62FF87E3}">
      <dgm:prSet/>
      <dgm:spPr/>
      <dgm:t>
        <a:bodyPr/>
        <a:lstStyle/>
        <a:p>
          <a:endParaRPr lang="en-US"/>
        </a:p>
      </dgm:t>
    </dgm:pt>
    <dgm:pt modelId="{70EBD6CC-099F-47CC-8267-9F513B8AC233}">
      <dgm:prSet/>
      <dgm:spPr/>
      <dgm:t>
        <a:bodyPr/>
        <a:lstStyle/>
        <a:p>
          <a:pPr>
            <a:defRPr cap="all"/>
          </a:pPr>
          <a:r>
            <a:rPr lang="en-CA" cap="none" dirty="0"/>
            <a:t>Provides</a:t>
          </a:r>
        </a:p>
        <a:p>
          <a:pPr>
            <a:defRPr cap="all"/>
          </a:pPr>
          <a:r>
            <a:rPr lang="en-CA" cap="none" dirty="0"/>
            <a:t>Flexibility to users</a:t>
          </a:r>
          <a:endParaRPr lang="en-US" dirty="0"/>
        </a:p>
      </dgm:t>
    </dgm:pt>
    <dgm:pt modelId="{5B613E1A-2CE9-4222-8B48-35DB941F7C1D}" type="parTrans" cxnId="{C0B45EDC-5111-4E8B-B114-CA5261A8BC7B}">
      <dgm:prSet/>
      <dgm:spPr/>
      <dgm:t>
        <a:bodyPr/>
        <a:lstStyle/>
        <a:p>
          <a:endParaRPr lang="en-US"/>
        </a:p>
      </dgm:t>
    </dgm:pt>
    <dgm:pt modelId="{B36F9F20-C87C-4FEC-9534-67046BD41A12}" type="sibTrans" cxnId="{C0B45EDC-5111-4E8B-B114-CA5261A8BC7B}">
      <dgm:prSet/>
      <dgm:spPr/>
      <dgm:t>
        <a:bodyPr/>
        <a:lstStyle/>
        <a:p>
          <a:endParaRPr lang="en-US"/>
        </a:p>
      </dgm:t>
    </dgm:pt>
    <dgm:pt modelId="{F7C7B713-9713-4DDB-ADB5-26625EC04CE0}">
      <dgm:prSet/>
      <dgm:spPr/>
      <dgm:t>
        <a:bodyPr/>
        <a:lstStyle/>
        <a:p>
          <a:pPr>
            <a:defRPr cap="all"/>
          </a:pPr>
          <a:r>
            <a:rPr lang="en-CA" cap="none" dirty="0"/>
            <a:t>User friendly</a:t>
          </a:r>
        </a:p>
        <a:p>
          <a:pPr>
            <a:defRPr cap="all"/>
          </a:pPr>
          <a:r>
            <a:rPr lang="en-CA" cap="none" dirty="0"/>
            <a:t>GUI</a:t>
          </a:r>
          <a:endParaRPr lang="en-US" cap="none" dirty="0"/>
        </a:p>
      </dgm:t>
    </dgm:pt>
    <dgm:pt modelId="{D39010E7-E77D-4F27-A36A-846314F7198B}" type="parTrans" cxnId="{CF4A4AE1-C2C2-48B0-AE4D-6C2EFFC17289}">
      <dgm:prSet/>
      <dgm:spPr/>
      <dgm:t>
        <a:bodyPr/>
        <a:lstStyle/>
        <a:p>
          <a:endParaRPr lang="en-US"/>
        </a:p>
      </dgm:t>
    </dgm:pt>
    <dgm:pt modelId="{D6109ACE-C1E1-4F9A-BC4D-6FE2A02C6B60}" type="sibTrans" cxnId="{CF4A4AE1-C2C2-48B0-AE4D-6C2EFFC17289}">
      <dgm:prSet/>
      <dgm:spPr/>
      <dgm:t>
        <a:bodyPr/>
        <a:lstStyle/>
        <a:p>
          <a:endParaRPr lang="en-US"/>
        </a:p>
      </dgm:t>
    </dgm:pt>
    <dgm:pt modelId="{FEFEEAC3-D11C-4A47-850E-24934AAD062C}">
      <dgm:prSet/>
      <dgm:spPr/>
      <dgm:t>
        <a:bodyPr/>
        <a:lstStyle/>
        <a:p>
          <a:pPr>
            <a:defRPr cap="all"/>
          </a:pPr>
          <a:r>
            <a:rPr lang="en-CA" cap="none" dirty="0"/>
            <a:t>Provides 24 * 7 customer support</a:t>
          </a:r>
          <a:endParaRPr lang="en-US" cap="none" dirty="0"/>
        </a:p>
      </dgm:t>
    </dgm:pt>
    <dgm:pt modelId="{6C9A4D8B-BAFD-42E2-B0B2-D94F25F55B75}" type="parTrans" cxnId="{9357B8B3-8C6C-4735-AB59-2B3927F25801}">
      <dgm:prSet/>
      <dgm:spPr/>
      <dgm:t>
        <a:bodyPr/>
        <a:lstStyle/>
        <a:p>
          <a:endParaRPr lang="en-US"/>
        </a:p>
      </dgm:t>
    </dgm:pt>
    <dgm:pt modelId="{1E29E42C-6C13-4E0B-B213-51255F72BF96}" type="sibTrans" cxnId="{9357B8B3-8C6C-4735-AB59-2B3927F25801}">
      <dgm:prSet/>
      <dgm:spPr/>
      <dgm:t>
        <a:bodyPr/>
        <a:lstStyle/>
        <a:p>
          <a:endParaRPr lang="en-US"/>
        </a:p>
      </dgm:t>
    </dgm:pt>
    <dgm:pt modelId="{BE4317C5-FE59-45A3-ACAC-B87288DA7CC9}" type="pres">
      <dgm:prSet presAssocID="{A03DA027-3EDC-4904-B23A-6C87B53B4250}" presName="root" presStyleCnt="0">
        <dgm:presLayoutVars>
          <dgm:dir/>
          <dgm:resizeHandles val="exact"/>
        </dgm:presLayoutVars>
      </dgm:prSet>
      <dgm:spPr/>
    </dgm:pt>
    <dgm:pt modelId="{7A458E88-86ED-450E-BFEF-83D49E72559A}" type="pres">
      <dgm:prSet presAssocID="{05F4343A-BD23-4CED-9A58-629C9680D226}" presName="compNode" presStyleCnt="0"/>
      <dgm:spPr/>
    </dgm:pt>
    <dgm:pt modelId="{38B10F54-1080-4B1A-AA92-BBF75E719BA5}" type="pres">
      <dgm:prSet presAssocID="{05F4343A-BD23-4CED-9A58-629C9680D226}" presName="iconBgRect" presStyleLbl="bgShp" presStyleIdx="0" presStyleCnt="4"/>
      <dgm:spPr/>
    </dgm:pt>
    <dgm:pt modelId="{0623148F-69D3-4CE0-8BF5-D93140984735}" type="pres">
      <dgm:prSet presAssocID="{05F4343A-BD23-4CED-9A58-629C9680D2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0774D4D2-134B-49B6-A7C1-291D96A025EC}" type="pres">
      <dgm:prSet presAssocID="{05F4343A-BD23-4CED-9A58-629C9680D226}" presName="spaceRect" presStyleCnt="0"/>
      <dgm:spPr/>
    </dgm:pt>
    <dgm:pt modelId="{BBEA42B5-DB00-4B33-9CEE-C61E6A07165D}" type="pres">
      <dgm:prSet presAssocID="{05F4343A-BD23-4CED-9A58-629C9680D226}" presName="textRect" presStyleLbl="revTx" presStyleIdx="0" presStyleCnt="4">
        <dgm:presLayoutVars>
          <dgm:chMax val="1"/>
          <dgm:chPref val="1"/>
        </dgm:presLayoutVars>
      </dgm:prSet>
      <dgm:spPr/>
    </dgm:pt>
    <dgm:pt modelId="{334D7D81-ED6C-4A87-9DED-1455CC31440A}" type="pres">
      <dgm:prSet presAssocID="{89FDCDB4-10E0-42CF-852D-CF9971786CE7}" presName="sibTrans" presStyleCnt="0"/>
      <dgm:spPr/>
    </dgm:pt>
    <dgm:pt modelId="{EF71DD06-AD63-4772-A999-1FB055C67CC5}" type="pres">
      <dgm:prSet presAssocID="{70EBD6CC-099F-47CC-8267-9F513B8AC233}" presName="compNode" presStyleCnt="0"/>
      <dgm:spPr/>
    </dgm:pt>
    <dgm:pt modelId="{F9F51DB3-0152-4276-9DDB-D29841891BA0}" type="pres">
      <dgm:prSet presAssocID="{70EBD6CC-099F-47CC-8267-9F513B8AC233}" presName="iconBgRect" presStyleLbl="bgShp" presStyleIdx="1" presStyleCnt="4"/>
      <dgm:spPr/>
    </dgm:pt>
    <dgm:pt modelId="{1D47C0FA-534E-4AEB-B049-7556BA4408D3}" type="pres">
      <dgm:prSet presAssocID="{70EBD6CC-099F-47CC-8267-9F513B8AC2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ymnast - Rings"/>
        </a:ext>
      </dgm:extLst>
    </dgm:pt>
    <dgm:pt modelId="{EDD403CC-1D14-4ADC-AF9F-742BB6D59B79}" type="pres">
      <dgm:prSet presAssocID="{70EBD6CC-099F-47CC-8267-9F513B8AC233}" presName="spaceRect" presStyleCnt="0"/>
      <dgm:spPr/>
    </dgm:pt>
    <dgm:pt modelId="{C1AF72C6-B5B8-4178-9EEA-FA8550725612}" type="pres">
      <dgm:prSet presAssocID="{70EBD6CC-099F-47CC-8267-9F513B8AC233}" presName="textRect" presStyleLbl="revTx" presStyleIdx="1" presStyleCnt="4">
        <dgm:presLayoutVars>
          <dgm:chMax val="1"/>
          <dgm:chPref val="1"/>
        </dgm:presLayoutVars>
      </dgm:prSet>
      <dgm:spPr/>
    </dgm:pt>
    <dgm:pt modelId="{B3A81064-FE47-442D-8F28-206694A80009}" type="pres">
      <dgm:prSet presAssocID="{B36F9F20-C87C-4FEC-9534-67046BD41A12}" presName="sibTrans" presStyleCnt="0"/>
      <dgm:spPr/>
    </dgm:pt>
    <dgm:pt modelId="{E85FB66C-E11A-4B1E-B937-D3422D52A114}" type="pres">
      <dgm:prSet presAssocID="{F7C7B713-9713-4DDB-ADB5-26625EC04CE0}" presName="compNode" presStyleCnt="0"/>
      <dgm:spPr/>
    </dgm:pt>
    <dgm:pt modelId="{4D4683CC-32A0-4C30-8DAB-7CB2084933CD}" type="pres">
      <dgm:prSet presAssocID="{F7C7B713-9713-4DDB-ADB5-26625EC04CE0}" presName="iconBgRect" presStyleLbl="bgShp" presStyleIdx="2" presStyleCnt="4"/>
      <dgm:spPr/>
    </dgm:pt>
    <dgm:pt modelId="{2C4F062B-29B2-41B0-867E-75FF9594A08D}" type="pres">
      <dgm:prSet presAssocID="{F7C7B713-9713-4DDB-ADB5-26625EC04C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AA3B474-6C3B-49C4-A7BB-77D8D2978972}" type="pres">
      <dgm:prSet presAssocID="{F7C7B713-9713-4DDB-ADB5-26625EC04CE0}" presName="spaceRect" presStyleCnt="0"/>
      <dgm:spPr/>
    </dgm:pt>
    <dgm:pt modelId="{A270B98D-C0C6-4B64-803D-E97E40464FAF}" type="pres">
      <dgm:prSet presAssocID="{F7C7B713-9713-4DDB-ADB5-26625EC04CE0}" presName="textRect" presStyleLbl="revTx" presStyleIdx="2" presStyleCnt="4">
        <dgm:presLayoutVars>
          <dgm:chMax val="1"/>
          <dgm:chPref val="1"/>
        </dgm:presLayoutVars>
      </dgm:prSet>
      <dgm:spPr/>
    </dgm:pt>
    <dgm:pt modelId="{97604C8C-F49F-4DE2-8D17-D1D28A0CBEF5}" type="pres">
      <dgm:prSet presAssocID="{D6109ACE-C1E1-4F9A-BC4D-6FE2A02C6B60}" presName="sibTrans" presStyleCnt="0"/>
      <dgm:spPr/>
    </dgm:pt>
    <dgm:pt modelId="{8265650A-7951-4A45-AAC5-1DF5F08E8227}" type="pres">
      <dgm:prSet presAssocID="{FEFEEAC3-D11C-4A47-850E-24934AAD062C}" presName="compNode" presStyleCnt="0"/>
      <dgm:spPr/>
    </dgm:pt>
    <dgm:pt modelId="{7B2B9FD2-C8F3-4F65-9FC9-FC5611C4BE09}" type="pres">
      <dgm:prSet presAssocID="{FEFEEAC3-D11C-4A47-850E-24934AAD062C}" presName="iconBgRect" presStyleLbl="bgShp" presStyleIdx="3" presStyleCnt="4"/>
      <dgm:spPr/>
    </dgm:pt>
    <dgm:pt modelId="{0F106A17-8DE1-402D-8C1D-9EE7424A1A2C}" type="pres">
      <dgm:prSet presAssocID="{FEFEEAC3-D11C-4A47-850E-24934AAD06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36A6162-414A-4372-9760-AA84379ECB5E}" type="pres">
      <dgm:prSet presAssocID="{FEFEEAC3-D11C-4A47-850E-24934AAD062C}" presName="spaceRect" presStyleCnt="0"/>
      <dgm:spPr/>
    </dgm:pt>
    <dgm:pt modelId="{A93D9270-E095-4093-8511-1B1A9D886859}" type="pres">
      <dgm:prSet presAssocID="{FEFEEAC3-D11C-4A47-850E-24934AAD06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A0E9431-D8E9-4A18-9B4D-32CC62FF87E3}" srcId="{A03DA027-3EDC-4904-B23A-6C87B53B4250}" destId="{05F4343A-BD23-4CED-9A58-629C9680D226}" srcOrd="0" destOrd="0" parTransId="{71917C17-3E2B-4A6B-B81B-664F8B284675}" sibTransId="{89FDCDB4-10E0-42CF-852D-CF9971786CE7}"/>
    <dgm:cxn modelId="{429B1BA0-8A8C-43A6-A704-40CE3FDBB6B0}" type="presOf" srcId="{FEFEEAC3-D11C-4A47-850E-24934AAD062C}" destId="{A93D9270-E095-4093-8511-1B1A9D886859}" srcOrd="0" destOrd="0" presId="urn:microsoft.com/office/officeart/2018/5/layout/IconCircleLabelList"/>
    <dgm:cxn modelId="{9357B8B3-8C6C-4735-AB59-2B3927F25801}" srcId="{A03DA027-3EDC-4904-B23A-6C87B53B4250}" destId="{FEFEEAC3-D11C-4A47-850E-24934AAD062C}" srcOrd="3" destOrd="0" parTransId="{6C9A4D8B-BAFD-42E2-B0B2-D94F25F55B75}" sibTransId="{1E29E42C-6C13-4E0B-B213-51255F72BF96}"/>
    <dgm:cxn modelId="{9510DECD-699A-4491-B7B2-DCB008F34B81}" type="presOf" srcId="{F7C7B713-9713-4DDB-ADB5-26625EC04CE0}" destId="{A270B98D-C0C6-4B64-803D-E97E40464FAF}" srcOrd="0" destOrd="0" presId="urn:microsoft.com/office/officeart/2018/5/layout/IconCircleLabelList"/>
    <dgm:cxn modelId="{C0B45EDC-5111-4E8B-B114-CA5261A8BC7B}" srcId="{A03DA027-3EDC-4904-B23A-6C87B53B4250}" destId="{70EBD6CC-099F-47CC-8267-9F513B8AC233}" srcOrd="1" destOrd="0" parTransId="{5B613E1A-2CE9-4222-8B48-35DB941F7C1D}" sibTransId="{B36F9F20-C87C-4FEC-9534-67046BD41A12}"/>
    <dgm:cxn modelId="{CF4A4AE1-C2C2-48B0-AE4D-6C2EFFC17289}" srcId="{A03DA027-3EDC-4904-B23A-6C87B53B4250}" destId="{F7C7B713-9713-4DDB-ADB5-26625EC04CE0}" srcOrd="2" destOrd="0" parTransId="{D39010E7-E77D-4F27-A36A-846314F7198B}" sibTransId="{D6109ACE-C1E1-4F9A-BC4D-6FE2A02C6B60}"/>
    <dgm:cxn modelId="{D5ADE3E6-180D-4DB1-BEEF-C29032986BA1}" type="presOf" srcId="{A03DA027-3EDC-4904-B23A-6C87B53B4250}" destId="{BE4317C5-FE59-45A3-ACAC-B87288DA7CC9}" srcOrd="0" destOrd="0" presId="urn:microsoft.com/office/officeart/2018/5/layout/IconCircleLabelList"/>
    <dgm:cxn modelId="{A09DCEF4-8351-4E22-8311-491C3982C908}" type="presOf" srcId="{70EBD6CC-099F-47CC-8267-9F513B8AC233}" destId="{C1AF72C6-B5B8-4178-9EEA-FA8550725612}" srcOrd="0" destOrd="0" presId="urn:microsoft.com/office/officeart/2018/5/layout/IconCircleLabelList"/>
    <dgm:cxn modelId="{75D7D9F9-1D85-4BDA-9737-84220EB275E4}" type="presOf" srcId="{05F4343A-BD23-4CED-9A58-629C9680D226}" destId="{BBEA42B5-DB00-4B33-9CEE-C61E6A07165D}" srcOrd="0" destOrd="0" presId="urn:microsoft.com/office/officeart/2018/5/layout/IconCircleLabelList"/>
    <dgm:cxn modelId="{EB0B27FC-ADE2-4FF7-AF78-C749A90CB4FE}" type="presParOf" srcId="{BE4317C5-FE59-45A3-ACAC-B87288DA7CC9}" destId="{7A458E88-86ED-450E-BFEF-83D49E72559A}" srcOrd="0" destOrd="0" presId="urn:microsoft.com/office/officeart/2018/5/layout/IconCircleLabelList"/>
    <dgm:cxn modelId="{D2FD3380-8837-492F-B364-AE9B2641D7D9}" type="presParOf" srcId="{7A458E88-86ED-450E-BFEF-83D49E72559A}" destId="{38B10F54-1080-4B1A-AA92-BBF75E719BA5}" srcOrd="0" destOrd="0" presId="urn:microsoft.com/office/officeart/2018/5/layout/IconCircleLabelList"/>
    <dgm:cxn modelId="{D7710AC9-C620-4978-84EC-93B7DF2697EF}" type="presParOf" srcId="{7A458E88-86ED-450E-BFEF-83D49E72559A}" destId="{0623148F-69D3-4CE0-8BF5-D93140984735}" srcOrd="1" destOrd="0" presId="urn:microsoft.com/office/officeart/2018/5/layout/IconCircleLabelList"/>
    <dgm:cxn modelId="{84FB7C07-CEFA-468A-BCAF-B7E2080238A1}" type="presParOf" srcId="{7A458E88-86ED-450E-BFEF-83D49E72559A}" destId="{0774D4D2-134B-49B6-A7C1-291D96A025EC}" srcOrd="2" destOrd="0" presId="urn:microsoft.com/office/officeart/2018/5/layout/IconCircleLabelList"/>
    <dgm:cxn modelId="{51AFE218-47CE-40A4-A2ED-8FE97A167933}" type="presParOf" srcId="{7A458E88-86ED-450E-BFEF-83D49E72559A}" destId="{BBEA42B5-DB00-4B33-9CEE-C61E6A07165D}" srcOrd="3" destOrd="0" presId="urn:microsoft.com/office/officeart/2018/5/layout/IconCircleLabelList"/>
    <dgm:cxn modelId="{3C95D27E-F9EB-4F72-B29C-F6236CE35111}" type="presParOf" srcId="{BE4317C5-FE59-45A3-ACAC-B87288DA7CC9}" destId="{334D7D81-ED6C-4A87-9DED-1455CC31440A}" srcOrd="1" destOrd="0" presId="urn:microsoft.com/office/officeart/2018/5/layout/IconCircleLabelList"/>
    <dgm:cxn modelId="{43EC472F-B130-4623-9475-FC87314B8981}" type="presParOf" srcId="{BE4317C5-FE59-45A3-ACAC-B87288DA7CC9}" destId="{EF71DD06-AD63-4772-A999-1FB055C67CC5}" srcOrd="2" destOrd="0" presId="urn:microsoft.com/office/officeart/2018/5/layout/IconCircleLabelList"/>
    <dgm:cxn modelId="{BD8EB76A-C2CD-42AB-B179-FDBE52551541}" type="presParOf" srcId="{EF71DD06-AD63-4772-A999-1FB055C67CC5}" destId="{F9F51DB3-0152-4276-9DDB-D29841891BA0}" srcOrd="0" destOrd="0" presId="urn:microsoft.com/office/officeart/2018/5/layout/IconCircleLabelList"/>
    <dgm:cxn modelId="{EEDB5A82-D916-4244-89BB-BA1E00EFC22A}" type="presParOf" srcId="{EF71DD06-AD63-4772-A999-1FB055C67CC5}" destId="{1D47C0FA-534E-4AEB-B049-7556BA4408D3}" srcOrd="1" destOrd="0" presId="urn:microsoft.com/office/officeart/2018/5/layout/IconCircleLabelList"/>
    <dgm:cxn modelId="{F026A311-DD23-45C7-B6E5-B895E1DA3C39}" type="presParOf" srcId="{EF71DD06-AD63-4772-A999-1FB055C67CC5}" destId="{EDD403CC-1D14-4ADC-AF9F-742BB6D59B79}" srcOrd="2" destOrd="0" presId="urn:microsoft.com/office/officeart/2018/5/layout/IconCircleLabelList"/>
    <dgm:cxn modelId="{94E3A01D-D9FB-4454-B36B-B12B0606DD41}" type="presParOf" srcId="{EF71DD06-AD63-4772-A999-1FB055C67CC5}" destId="{C1AF72C6-B5B8-4178-9EEA-FA8550725612}" srcOrd="3" destOrd="0" presId="urn:microsoft.com/office/officeart/2018/5/layout/IconCircleLabelList"/>
    <dgm:cxn modelId="{0A296CB1-AEA8-4A0E-A604-3864428CDC9A}" type="presParOf" srcId="{BE4317C5-FE59-45A3-ACAC-B87288DA7CC9}" destId="{B3A81064-FE47-442D-8F28-206694A80009}" srcOrd="3" destOrd="0" presId="urn:microsoft.com/office/officeart/2018/5/layout/IconCircleLabelList"/>
    <dgm:cxn modelId="{2C433241-1494-4198-B047-F348811E81CC}" type="presParOf" srcId="{BE4317C5-FE59-45A3-ACAC-B87288DA7CC9}" destId="{E85FB66C-E11A-4B1E-B937-D3422D52A114}" srcOrd="4" destOrd="0" presId="urn:microsoft.com/office/officeart/2018/5/layout/IconCircleLabelList"/>
    <dgm:cxn modelId="{0E29EADE-BDBA-4B0F-9AEB-747FC81E4D35}" type="presParOf" srcId="{E85FB66C-E11A-4B1E-B937-D3422D52A114}" destId="{4D4683CC-32A0-4C30-8DAB-7CB2084933CD}" srcOrd="0" destOrd="0" presId="urn:microsoft.com/office/officeart/2018/5/layout/IconCircleLabelList"/>
    <dgm:cxn modelId="{D86A898B-5D01-4887-A352-A7CFDD24B847}" type="presParOf" srcId="{E85FB66C-E11A-4B1E-B937-D3422D52A114}" destId="{2C4F062B-29B2-41B0-867E-75FF9594A08D}" srcOrd="1" destOrd="0" presId="urn:microsoft.com/office/officeart/2018/5/layout/IconCircleLabelList"/>
    <dgm:cxn modelId="{A334B7F9-6377-48CA-8ACB-1791822D42DF}" type="presParOf" srcId="{E85FB66C-E11A-4B1E-B937-D3422D52A114}" destId="{6AA3B474-6C3B-49C4-A7BB-77D8D2978972}" srcOrd="2" destOrd="0" presId="urn:microsoft.com/office/officeart/2018/5/layout/IconCircleLabelList"/>
    <dgm:cxn modelId="{9EDB9A09-A1F0-4B6C-9E80-B347906AF5D5}" type="presParOf" srcId="{E85FB66C-E11A-4B1E-B937-D3422D52A114}" destId="{A270B98D-C0C6-4B64-803D-E97E40464FAF}" srcOrd="3" destOrd="0" presId="urn:microsoft.com/office/officeart/2018/5/layout/IconCircleLabelList"/>
    <dgm:cxn modelId="{0EC94104-38A2-4039-8380-37B7A9993EDB}" type="presParOf" srcId="{BE4317C5-FE59-45A3-ACAC-B87288DA7CC9}" destId="{97604C8C-F49F-4DE2-8D17-D1D28A0CBEF5}" srcOrd="5" destOrd="0" presId="urn:microsoft.com/office/officeart/2018/5/layout/IconCircleLabelList"/>
    <dgm:cxn modelId="{8E108AA1-AA97-45B1-8B0A-9AFCD9F3D84B}" type="presParOf" srcId="{BE4317C5-FE59-45A3-ACAC-B87288DA7CC9}" destId="{8265650A-7951-4A45-AAC5-1DF5F08E8227}" srcOrd="6" destOrd="0" presId="urn:microsoft.com/office/officeart/2018/5/layout/IconCircleLabelList"/>
    <dgm:cxn modelId="{1C3A49E4-3B82-477C-9C74-0B6C743F99C3}" type="presParOf" srcId="{8265650A-7951-4A45-AAC5-1DF5F08E8227}" destId="{7B2B9FD2-C8F3-4F65-9FC9-FC5611C4BE09}" srcOrd="0" destOrd="0" presId="urn:microsoft.com/office/officeart/2018/5/layout/IconCircleLabelList"/>
    <dgm:cxn modelId="{83BFD0B3-AC5E-446A-B6F3-CD44EE5F3633}" type="presParOf" srcId="{8265650A-7951-4A45-AAC5-1DF5F08E8227}" destId="{0F106A17-8DE1-402D-8C1D-9EE7424A1A2C}" srcOrd="1" destOrd="0" presId="urn:microsoft.com/office/officeart/2018/5/layout/IconCircleLabelList"/>
    <dgm:cxn modelId="{38472F92-BEB7-4CB8-A9A3-05DE5400DE66}" type="presParOf" srcId="{8265650A-7951-4A45-AAC5-1DF5F08E8227}" destId="{636A6162-414A-4372-9760-AA84379ECB5E}" srcOrd="2" destOrd="0" presId="urn:microsoft.com/office/officeart/2018/5/layout/IconCircleLabelList"/>
    <dgm:cxn modelId="{4C766811-1F69-47BF-8F74-97EBC11E8E7B}" type="presParOf" srcId="{8265650A-7951-4A45-AAC5-1DF5F08E8227}" destId="{A93D9270-E095-4093-8511-1B1A9D8868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10F54-1080-4B1A-AA92-BBF75E719BA5}">
      <dsp:nvSpPr>
        <dsp:cNvPr id="0" name=""/>
        <dsp:cNvSpPr/>
      </dsp:nvSpPr>
      <dsp:spPr>
        <a:xfrm>
          <a:off x="582441" y="869014"/>
          <a:ext cx="1247033" cy="12470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3148F-69D3-4CE0-8BF5-D93140984735}">
      <dsp:nvSpPr>
        <dsp:cNvPr id="0" name=""/>
        <dsp:cNvSpPr/>
      </dsp:nvSpPr>
      <dsp:spPr>
        <a:xfrm>
          <a:off x="848202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A42B5-DB00-4B33-9CEE-C61E6A07165D}">
      <dsp:nvSpPr>
        <dsp:cNvPr id="0" name=""/>
        <dsp:cNvSpPr/>
      </dsp:nvSpPr>
      <dsp:spPr>
        <a:xfrm>
          <a:off x="183800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800" kern="1200" cap="none" dirty="0"/>
            <a:t>Helps the users to quickly rent a car without any hassle</a:t>
          </a:r>
          <a:endParaRPr lang="en-US" sz="1800" kern="1200" cap="none" dirty="0"/>
        </a:p>
      </dsp:txBody>
      <dsp:txXfrm>
        <a:off x="183800" y="2504467"/>
        <a:ext cx="2044316" cy="720000"/>
      </dsp:txXfrm>
    </dsp:sp>
    <dsp:sp modelId="{F9F51DB3-0152-4276-9DDB-D29841891BA0}">
      <dsp:nvSpPr>
        <dsp:cNvPr id="0" name=""/>
        <dsp:cNvSpPr/>
      </dsp:nvSpPr>
      <dsp:spPr>
        <a:xfrm>
          <a:off x="2984513" y="869014"/>
          <a:ext cx="1247033" cy="12470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7C0FA-534E-4AEB-B049-7556BA4408D3}">
      <dsp:nvSpPr>
        <dsp:cNvPr id="0" name=""/>
        <dsp:cNvSpPr/>
      </dsp:nvSpPr>
      <dsp:spPr>
        <a:xfrm>
          <a:off x="3250275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F72C6-B5B8-4178-9EEA-FA8550725612}">
      <dsp:nvSpPr>
        <dsp:cNvPr id="0" name=""/>
        <dsp:cNvSpPr/>
      </dsp:nvSpPr>
      <dsp:spPr>
        <a:xfrm>
          <a:off x="2585872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800" kern="1200" cap="none" dirty="0"/>
            <a:t>Provides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800" kern="1200" cap="none" dirty="0"/>
            <a:t>Flexibility to users</a:t>
          </a:r>
          <a:endParaRPr lang="en-US" sz="1800" kern="1200" dirty="0"/>
        </a:p>
      </dsp:txBody>
      <dsp:txXfrm>
        <a:off x="2585872" y="2504467"/>
        <a:ext cx="2044316" cy="720000"/>
      </dsp:txXfrm>
    </dsp:sp>
    <dsp:sp modelId="{4D4683CC-32A0-4C30-8DAB-7CB2084933CD}">
      <dsp:nvSpPr>
        <dsp:cNvPr id="0" name=""/>
        <dsp:cNvSpPr/>
      </dsp:nvSpPr>
      <dsp:spPr>
        <a:xfrm>
          <a:off x="5386585" y="869014"/>
          <a:ext cx="1247033" cy="12470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F062B-29B2-41B0-867E-75FF9594A08D}">
      <dsp:nvSpPr>
        <dsp:cNvPr id="0" name=""/>
        <dsp:cNvSpPr/>
      </dsp:nvSpPr>
      <dsp:spPr>
        <a:xfrm>
          <a:off x="5652347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0B98D-C0C6-4B64-803D-E97E40464FAF}">
      <dsp:nvSpPr>
        <dsp:cNvPr id="0" name=""/>
        <dsp:cNvSpPr/>
      </dsp:nvSpPr>
      <dsp:spPr>
        <a:xfrm>
          <a:off x="4987944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800" kern="1200" cap="none" dirty="0"/>
            <a:t>User friendly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800" kern="1200" cap="none" dirty="0"/>
            <a:t>GUI</a:t>
          </a:r>
          <a:endParaRPr lang="en-US" sz="1800" kern="1200" cap="none" dirty="0"/>
        </a:p>
      </dsp:txBody>
      <dsp:txXfrm>
        <a:off x="4987944" y="2504467"/>
        <a:ext cx="2044316" cy="720000"/>
      </dsp:txXfrm>
    </dsp:sp>
    <dsp:sp modelId="{7B2B9FD2-C8F3-4F65-9FC9-FC5611C4BE09}">
      <dsp:nvSpPr>
        <dsp:cNvPr id="0" name=""/>
        <dsp:cNvSpPr/>
      </dsp:nvSpPr>
      <dsp:spPr>
        <a:xfrm>
          <a:off x="7788658" y="869014"/>
          <a:ext cx="1247033" cy="12470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06A17-8DE1-402D-8C1D-9EE7424A1A2C}">
      <dsp:nvSpPr>
        <dsp:cNvPr id="0" name=""/>
        <dsp:cNvSpPr/>
      </dsp:nvSpPr>
      <dsp:spPr>
        <a:xfrm>
          <a:off x="8054419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D9270-E095-4093-8511-1B1A9D886859}">
      <dsp:nvSpPr>
        <dsp:cNvPr id="0" name=""/>
        <dsp:cNvSpPr/>
      </dsp:nvSpPr>
      <dsp:spPr>
        <a:xfrm>
          <a:off x="7390016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800" kern="1200" cap="none" dirty="0"/>
            <a:t>Provides 24 * 7 customer support</a:t>
          </a:r>
          <a:endParaRPr lang="en-US" sz="1800" kern="1200" cap="none" dirty="0"/>
        </a:p>
      </dsp:txBody>
      <dsp:txXfrm>
        <a:off x="7390016" y="2504467"/>
        <a:ext cx="204431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14A2-D329-417F-88DC-FA5B134F0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07364"/>
            <a:ext cx="7766936" cy="1145220"/>
          </a:xfrm>
        </p:spPr>
        <p:txBody>
          <a:bodyPr/>
          <a:lstStyle/>
          <a:p>
            <a:pPr algn="ctr"/>
            <a:r>
              <a:rPr lang="en-CA" b="1" dirty="0"/>
              <a:t>Rent A Car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02E72-2733-4D5B-B7A0-43C0B24F3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0688" y="2574524"/>
            <a:ext cx="3879542" cy="2965141"/>
          </a:xfrm>
        </p:spPr>
        <p:txBody>
          <a:bodyPr>
            <a:normAutofit lnSpcReduction="10000"/>
          </a:bodyPr>
          <a:lstStyle/>
          <a:p>
            <a:pPr algn="l"/>
            <a:r>
              <a:rPr lang="en-CA" sz="1400" dirty="0"/>
              <a:t>Submitted by:</a:t>
            </a:r>
          </a:p>
          <a:p>
            <a:pPr algn="l"/>
            <a:r>
              <a:rPr lang="en-CA" sz="1400" dirty="0"/>
              <a:t>Keerthana Nimmagadda 1893679</a:t>
            </a:r>
          </a:p>
          <a:p>
            <a:pPr algn="l"/>
            <a:r>
              <a:rPr lang="en-CA" sz="1400" dirty="0"/>
              <a:t>Durga </a:t>
            </a:r>
            <a:r>
              <a:rPr lang="en-CA" sz="1400" dirty="0" err="1"/>
              <a:t>priya</a:t>
            </a:r>
            <a:r>
              <a:rPr lang="en-CA" sz="1400" dirty="0"/>
              <a:t> Kalam 1892807</a:t>
            </a:r>
          </a:p>
          <a:p>
            <a:pPr algn="l"/>
            <a:r>
              <a:rPr lang="en-CA" sz="1400" dirty="0"/>
              <a:t>Sai Manasa Goka 1892793</a:t>
            </a:r>
          </a:p>
          <a:p>
            <a:pPr algn="l"/>
            <a:r>
              <a:rPr lang="en-CA" sz="1400" dirty="0"/>
              <a:t>Padma </a:t>
            </a:r>
            <a:r>
              <a:rPr lang="en-CA" sz="1400" dirty="0" err="1"/>
              <a:t>Prabhasa</a:t>
            </a:r>
            <a:r>
              <a:rPr lang="en-CA" sz="1400" dirty="0"/>
              <a:t> </a:t>
            </a:r>
            <a:r>
              <a:rPr lang="en-CA" sz="1400" dirty="0" err="1"/>
              <a:t>Inturi</a:t>
            </a:r>
            <a:r>
              <a:rPr lang="en-CA" sz="1400" dirty="0"/>
              <a:t> 1893686</a:t>
            </a:r>
          </a:p>
          <a:p>
            <a:pPr algn="l"/>
            <a:r>
              <a:rPr lang="en-CA" sz="1400" dirty="0" err="1"/>
              <a:t>Navya</a:t>
            </a:r>
            <a:r>
              <a:rPr lang="en-CA" sz="1400" dirty="0"/>
              <a:t> </a:t>
            </a:r>
            <a:r>
              <a:rPr lang="en-CA" sz="1400" dirty="0" err="1"/>
              <a:t>Damuluri</a:t>
            </a:r>
            <a:r>
              <a:rPr lang="en-CA" sz="1400" dirty="0"/>
              <a:t> 1892832</a:t>
            </a:r>
          </a:p>
          <a:p>
            <a:pPr algn="l"/>
            <a:r>
              <a:rPr lang="en-CA" sz="1400" dirty="0" err="1"/>
              <a:t>Kowkshitha</a:t>
            </a:r>
            <a:r>
              <a:rPr lang="en-CA" sz="1400" dirty="0"/>
              <a:t> </a:t>
            </a:r>
            <a:r>
              <a:rPr lang="en-CA" sz="1400" dirty="0" err="1"/>
              <a:t>idamakanti</a:t>
            </a:r>
            <a:r>
              <a:rPr lang="en-CA" sz="1400" dirty="0"/>
              <a:t> </a:t>
            </a:r>
            <a:r>
              <a:rPr lang="en-CA" sz="1400" dirty="0" err="1"/>
              <a:t>ranga</a:t>
            </a:r>
            <a:r>
              <a:rPr lang="en-CA" sz="1400" dirty="0"/>
              <a:t> 1893145</a:t>
            </a:r>
          </a:p>
          <a:p>
            <a:pPr algn="l"/>
            <a:r>
              <a:rPr lang="en-CA" sz="1400" dirty="0" err="1"/>
              <a:t>Rajwinder</a:t>
            </a:r>
            <a:r>
              <a:rPr lang="en-CA" sz="1400" dirty="0"/>
              <a:t> </a:t>
            </a:r>
            <a:r>
              <a:rPr lang="en-CA" sz="1400" dirty="0" err="1"/>
              <a:t>singh</a:t>
            </a:r>
            <a:r>
              <a:rPr lang="en-CA" sz="1400" dirty="0"/>
              <a:t> 1795544</a:t>
            </a:r>
          </a:p>
          <a:p>
            <a:pPr algn="l"/>
            <a:r>
              <a:rPr lang="en-CA" sz="1400" dirty="0"/>
              <a:t>Navdeep </a:t>
            </a:r>
            <a:r>
              <a:rPr lang="en-CA" sz="1400" dirty="0" err="1"/>
              <a:t>kaur</a:t>
            </a:r>
            <a:r>
              <a:rPr lang="en-CA" sz="1400" dirty="0"/>
              <a:t> 1795515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C83DC-BDAF-44E4-8EC2-FAC6496C884E}"/>
              </a:ext>
            </a:extLst>
          </p:cNvPr>
          <p:cNvSpPr txBox="1"/>
          <p:nvPr/>
        </p:nvSpPr>
        <p:spPr>
          <a:xfrm>
            <a:off x="1507066" y="2574524"/>
            <a:ext cx="28852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Submitted to:</a:t>
            </a:r>
          </a:p>
          <a:p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Lucas </a:t>
            </a:r>
            <a:r>
              <a:rPr lang="en-CA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Brancatella</a:t>
            </a:r>
            <a:endParaRPr lang="en-CA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CA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Soumaya</a:t>
            </a: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CA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Chaffar</a:t>
            </a:r>
            <a:endParaRPr lang="en-CA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CA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Pargol</a:t>
            </a: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CA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Poshtareh</a:t>
            </a:r>
            <a:endParaRPr lang="en-CA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65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1C45A9-AA89-4238-8B56-9662970D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862" y="1261331"/>
            <a:ext cx="3007348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Database Schema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3D3B03-4E1D-4603-87F2-8D9EB5B7E9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452" y="1332115"/>
            <a:ext cx="5801748" cy="45108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976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B4D3-12FE-4FFB-A08E-25ED9DFD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CA" dirty="0"/>
              <a:t>Login and register Screens: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F9B1-0A30-496B-9C36-941C33511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C3B51-C610-4E30-8F17-7F64679F17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32" y="2267664"/>
            <a:ext cx="2018430" cy="338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293DF4-F520-42CD-BE70-B833B60E5E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847" y="2247378"/>
            <a:ext cx="2064450" cy="3413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C5CF9C-34CF-4994-9CB1-31863612B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102" y="2247378"/>
            <a:ext cx="2059995" cy="341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2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8E48-E1CE-447D-AF03-2C73E90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 Screens: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62BEF-8260-435C-BC58-BFD3008EC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60" y="2035189"/>
            <a:ext cx="2312019" cy="3784410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7587DC7-D93C-4A45-9103-414393509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6827" y="2035189"/>
            <a:ext cx="2280966" cy="37693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31D0A2-5EBC-403E-9BAB-304617040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941" y="2030381"/>
            <a:ext cx="2288644" cy="377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5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1AC1-802B-4001-95CC-225BB03B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 screens: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1226EF0-BAF0-47C5-B7F5-AB8BC0D41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1425" y="1987353"/>
            <a:ext cx="2322651" cy="38814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19305D-B55A-4E9C-9484-EE8B490DB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07" y="1970843"/>
            <a:ext cx="2367503" cy="38979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3EEAA3-86C0-42A1-82D8-288218AC2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592" y="1979097"/>
            <a:ext cx="2321410" cy="38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8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39EB-D76A-4325-B249-97E7BECC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Customer Screens: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2755DED-6DA7-40AB-B5C8-8C02ED5B2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295" y="2192785"/>
            <a:ext cx="2270808" cy="3707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8B6B8F-3A3C-46D2-AD48-62A539CB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170" y="2187210"/>
            <a:ext cx="2250346" cy="3712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10066A-4991-4928-93FA-466470899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583" y="2187210"/>
            <a:ext cx="2235648" cy="368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84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4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48B805D-DB81-4098-A28C-619C225E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Screen Flow Diagram: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4EDB-FEC0-4E70-8CCB-015DB27A4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43D4BCA-00EF-4E77-A426-7F225E4B8254}"/>
              </a:ext>
            </a:extLst>
          </p:cNvPr>
          <p:cNvGrpSpPr/>
          <p:nvPr/>
        </p:nvGrpSpPr>
        <p:grpSpPr>
          <a:xfrm>
            <a:off x="4654295" y="816638"/>
            <a:ext cx="4178987" cy="5180743"/>
            <a:chOff x="0" y="0"/>
            <a:chExt cx="6543085" cy="811184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C4EC2D9-B7EC-4A8F-AD35-77C6BB4BCC08}"/>
                </a:ext>
              </a:extLst>
            </p:cNvPr>
            <p:cNvGrpSpPr/>
            <p:nvPr/>
          </p:nvGrpSpPr>
          <p:grpSpPr>
            <a:xfrm>
              <a:off x="594360" y="0"/>
              <a:ext cx="5948725" cy="8111843"/>
              <a:chOff x="198120" y="0"/>
              <a:chExt cx="5948725" cy="811184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9785421-9AA0-442D-8CB5-1ED1E10E9366}"/>
                  </a:ext>
                </a:extLst>
              </p:cNvPr>
              <p:cNvGrpSpPr/>
              <p:nvPr/>
            </p:nvGrpSpPr>
            <p:grpSpPr>
              <a:xfrm>
                <a:off x="198120" y="0"/>
                <a:ext cx="5948725" cy="8111843"/>
                <a:chOff x="198120" y="0"/>
                <a:chExt cx="5948725" cy="811184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C5408020-74E5-4CC2-A4E4-C7BC3E334F27}"/>
                    </a:ext>
                  </a:extLst>
                </p:cNvPr>
                <p:cNvGrpSpPr/>
                <p:nvPr/>
              </p:nvGrpSpPr>
              <p:grpSpPr>
                <a:xfrm>
                  <a:off x="381000" y="1120141"/>
                  <a:ext cx="5765845" cy="6991702"/>
                  <a:chOff x="646932" y="1060871"/>
                  <a:chExt cx="5767288" cy="6992820"/>
                </a:xfrm>
              </p:grpSpPr>
              <p:pic>
                <p:nvPicPr>
                  <p:cNvPr id="83" name="image8.png">
                    <a:extLst>
                      <a:ext uri="{FF2B5EF4-FFF2-40B4-BE49-F238E27FC236}">
                        <a16:creationId xmlns:a16="http://schemas.microsoft.com/office/drawing/2014/main" id="{CF0FC519-5F7B-47F8-B04C-55D302E8D33E}"/>
                      </a:ext>
                    </a:extLst>
                  </p:cNvPr>
                  <p:cNvPicPr/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4975310" y="5389062"/>
                    <a:ext cx="1438910" cy="2487930"/>
                  </a:xfrm>
                  <a:prstGeom prst="rect">
                    <a:avLst/>
                  </a:prstGeom>
                  <a:ln/>
                </p:spPr>
              </p:pic>
              <p:pic>
                <p:nvPicPr>
                  <p:cNvPr id="84" name="image5.png">
                    <a:extLst>
                      <a:ext uri="{FF2B5EF4-FFF2-40B4-BE49-F238E27FC236}">
                        <a16:creationId xmlns:a16="http://schemas.microsoft.com/office/drawing/2014/main" id="{ED45734F-6B57-4DAD-AAC5-2AC683A1AEDA}"/>
                      </a:ext>
                    </a:extLst>
                  </p:cNvPr>
                  <p:cNvPicPr/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2486672" y="5653391"/>
                    <a:ext cx="1273810" cy="2400300"/>
                  </a:xfrm>
                  <a:prstGeom prst="rect">
                    <a:avLst/>
                  </a:prstGeom>
                  <a:ln/>
                </p:spPr>
              </p:pic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2334D907-F7A1-42BD-A8C4-871697E298A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875442" y="1060871"/>
                    <a:ext cx="575733" cy="169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3470373F-21A1-45EB-9356-42743595B6AC}"/>
                      </a:ext>
                    </a:extLst>
                  </p:cNvPr>
                  <p:cNvCxnSpPr/>
                  <p:nvPr/>
                </p:nvCxnSpPr>
                <p:spPr>
                  <a:xfrm>
                    <a:off x="4066100" y="1066800"/>
                    <a:ext cx="54186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4F96C605-AC59-4ED2-89E7-935C79F823C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663678" y="2428562"/>
                    <a:ext cx="729028" cy="3013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FB90BC87-061E-4D16-BE7E-7A5132E2012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46932" y="4862052"/>
                    <a:ext cx="443633" cy="64778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Arrow Connector 88">
                    <a:extLst>
                      <a:ext uri="{FF2B5EF4-FFF2-40B4-BE49-F238E27FC236}">
                        <a16:creationId xmlns:a16="http://schemas.microsoft.com/office/drawing/2014/main" id="{442619BA-A400-40CB-AE6A-08A9E8F2756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588989" y="5062011"/>
                    <a:ext cx="929843" cy="48013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3F71BA7E-9B83-4D33-AEFC-81C874DEF3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24100" y="0"/>
                  <a:ext cx="1387475" cy="22917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2C4D320E-1FAE-47DB-B87A-DD7FFBEA68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600" y="2887980"/>
                  <a:ext cx="1447165" cy="24307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E88D6ECD-D617-45D3-A209-E978905EC1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95800" y="0"/>
                  <a:ext cx="1431925" cy="239966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BE48D0B7-71B8-4FD8-91D1-2FAEBBE00C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5200" y="2827020"/>
                  <a:ext cx="1355725" cy="22421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CF621F98-DECE-481F-BE30-BECC5531A5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8120" y="0"/>
                  <a:ext cx="1360805" cy="22625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ED81799-445D-44C0-92C5-3230376C2231}"/>
                  </a:ext>
                </a:extLst>
              </p:cNvPr>
              <p:cNvCxnSpPr/>
              <p:nvPr/>
            </p:nvCxnSpPr>
            <p:spPr>
              <a:xfrm flipH="1">
                <a:off x="2373630" y="2373630"/>
                <a:ext cx="506730" cy="41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5B91107-6527-493A-A7F4-7E3964F516B1}"/>
                  </a:ext>
                </a:extLst>
              </p:cNvPr>
              <p:cNvCxnSpPr/>
              <p:nvPr/>
            </p:nvCxnSpPr>
            <p:spPr>
              <a:xfrm flipV="1">
                <a:off x="3672840" y="6648450"/>
                <a:ext cx="925830" cy="457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AC023484-F01A-41ED-A1A8-E6EB4D465238}"/>
                  </a:ext>
                </a:extLst>
              </p:cNvPr>
              <p:cNvCxnSpPr/>
              <p:nvPr/>
            </p:nvCxnSpPr>
            <p:spPr>
              <a:xfrm>
                <a:off x="1363980" y="6553200"/>
                <a:ext cx="701040" cy="457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EC44EB0D-CA8D-419C-8534-4D72169D0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692140"/>
              <a:ext cx="1310640" cy="21177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AE70765A-7E80-4F99-B80D-A5508FC980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371" y="4458342"/>
            <a:ext cx="941052" cy="15526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A1EA19C-58D9-496F-A89D-D4DDCD6F48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7742" y="4312515"/>
            <a:ext cx="953281" cy="15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24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2CBC-2074-4536-AD95-570FB409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31C8-FA85-4B00-A04C-43074E76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problem that undergo for Car Rentals was a lack of real time car renting for their customers.</a:t>
            </a:r>
          </a:p>
          <a:p>
            <a:r>
              <a:rPr lang="en-CA" dirty="0"/>
              <a:t>In order to overcome this problem, we develop an android application that would allow for users to purchase their service with ease and admiration.</a:t>
            </a:r>
          </a:p>
          <a:p>
            <a:r>
              <a:rPr lang="en-CA" dirty="0"/>
              <a:t>Customers will be able to rent and view vehicles by logging into the application</a:t>
            </a:r>
          </a:p>
          <a:p>
            <a:r>
              <a:rPr lang="en-CA" dirty="0"/>
              <a:t>We came up with solution that was able to provide Car Rental with a user-friendly Android application that would allow for customers to access easily. </a:t>
            </a:r>
          </a:p>
        </p:txBody>
      </p:sp>
    </p:spTree>
    <p:extLst>
      <p:ext uri="{BB962C8B-B14F-4D97-AF65-F5344CB8AC3E}">
        <p14:creationId xmlns:p14="http://schemas.microsoft.com/office/powerpoint/2010/main" val="365479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B84440F-F725-4D7F-ABEA-C3B8DAE02B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2733"/>
          <a:stretch/>
        </p:blipFill>
        <p:spPr>
          <a:xfrm>
            <a:off x="3524931" y="-1"/>
            <a:ext cx="7065281" cy="6858001"/>
          </a:xfrm>
          <a:custGeom>
            <a:avLst/>
            <a:gdLst>
              <a:gd name="connsiteX0" fmla="*/ 379987 w 7065281"/>
              <a:gd name="connsiteY0" fmla="*/ 0 h 6858001"/>
              <a:gd name="connsiteX1" fmla="*/ 7065281 w 7065281"/>
              <a:gd name="connsiteY1" fmla="*/ 0 h 6858001"/>
              <a:gd name="connsiteX2" fmla="*/ 7065281 w 7065281"/>
              <a:gd name="connsiteY2" fmla="*/ 6858001 h 6858001"/>
              <a:gd name="connsiteX3" fmla="*/ 27809 w 7065281"/>
              <a:gd name="connsiteY3" fmla="*/ 6858001 h 6858001"/>
              <a:gd name="connsiteX4" fmla="*/ 1803228 w 7065281"/>
              <a:gd name="connsiteY4" fmla="*/ 4521201 h 6858001"/>
              <a:gd name="connsiteX5" fmla="*/ 0 w 7065281"/>
              <a:gd name="connsiteY5" fmla="*/ 0 h 6858001"/>
              <a:gd name="connsiteX6" fmla="*/ 379987 w 7065281"/>
              <a:gd name="connsiteY6" fmla="*/ 0 h 6858001"/>
              <a:gd name="connsiteX7" fmla="*/ 0 w 7065281"/>
              <a:gd name="connsiteY7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817009-A22B-44E2-A318-E39FEFAB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357352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Questions?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5628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2D3D86-2717-4983-9F6C-8B14CDBA2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8538" y="2116952"/>
            <a:ext cx="4650004" cy="2615627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85C417-F35F-440B-A21C-FAFCE2A14B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74" r="15081" b="3"/>
          <a:stretch/>
        </p:blipFill>
        <p:spPr>
          <a:xfrm>
            <a:off x="691117" y="1462619"/>
            <a:ext cx="5346399" cy="38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4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3C319-D5C0-4B02-AB97-9C9E7EA9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1FCEAD-65E4-4199-8332-03C20E96264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1790932"/>
            <a:ext cx="3856774" cy="33650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4F86-1DBD-49D1-A5FD-79A09B0B5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91958" y="2837329"/>
            <a:ext cx="5080527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Rent A Car Mobile Application was designed and implemented to Rent cars better than the traditional methods.</a:t>
            </a:r>
          </a:p>
          <a:p>
            <a:r>
              <a:rPr lang="en-US">
                <a:solidFill>
                  <a:srgbClr val="FFFFFF"/>
                </a:solidFill>
              </a:rPr>
              <a:t>Android based mobile application will be helpful to the people who are looking for cars for rent in temporary bases.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5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D065-7AE8-4990-A936-C30CF8E2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Aims and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F1760-2869-48C8-A5E5-56C80CAC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produce a mobile based application that allow customer to register and reserve cars through this application</a:t>
            </a:r>
          </a:p>
          <a:p>
            <a:r>
              <a:rPr lang="en-CA" dirty="0"/>
              <a:t>To provide the company to effectively manage their car rental business</a:t>
            </a:r>
          </a:p>
          <a:p>
            <a:r>
              <a:rPr lang="en-CA" dirty="0"/>
              <a:t>To ease customers task whenever they need to rent a car</a:t>
            </a:r>
          </a:p>
        </p:txBody>
      </p:sp>
    </p:spTree>
    <p:extLst>
      <p:ext uri="{BB962C8B-B14F-4D97-AF65-F5344CB8AC3E}">
        <p14:creationId xmlns:p14="http://schemas.microsoft.com/office/powerpoint/2010/main" val="370613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512A8-F115-4289-99B7-C82C7C37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CA"/>
              <a:t>Why Rent A Car?</a:t>
            </a:r>
            <a:endParaRPr lang="en-CA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C0A8309-3BEB-4E7C-AE7F-A81D43BF9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97637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256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C562-F344-4A9D-A5DD-AAF6A53F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Functional Requirements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ABFA-293B-44BB-AEFA-AB21B9A98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3681"/>
            <a:ext cx="8596668" cy="4537682"/>
          </a:xfrm>
        </p:spPr>
        <p:txBody>
          <a:bodyPr/>
          <a:lstStyle/>
          <a:p>
            <a:r>
              <a:rPr lang="en-CA" dirty="0"/>
              <a:t>Users must login to use the application</a:t>
            </a:r>
          </a:p>
          <a:p>
            <a:r>
              <a:rPr lang="en-CA" dirty="0"/>
              <a:t>Admin, clerk, and customers can login using their username and password</a:t>
            </a:r>
          </a:p>
          <a:p>
            <a:r>
              <a:rPr lang="en-US" dirty="0"/>
              <a:t>Users can search cars by the type of cars and by the year of manufacturing</a:t>
            </a:r>
          </a:p>
          <a:p>
            <a:r>
              <a:rPr lang="en-CA" dirty="0"/>
              <a:t>Users can view detail description of vehicle based on his needs</a:t>
            </a:r>
          </a:p>
          <a:p>
            <a:r>
              <a:rPr lang="en-CA" dirty="0"/>
              <a:t>Users can have access all history of their previous bookings</a:t>
            </a:r>
          </a:p>
          <a:p>
            <a:r>
              <a:rPr lang="en-CA" dirty="0"/>
              <a:t>Customer Can make payments by using online payment</a:t>
            </a:r>
          </a:p>
          <a:p>
            <a:r>
              <a:rPr lang="en-US" dirty="0"/>
              <a:t>Personal information of the customer and payment card details are fully secured</a:t>
            </a:r>
          </a:p>
          <a:p>
            <a:r>
              <a:rPr lang="en-CA" dirty="0"/>
              <a:t>Clerk can update information of the vehicle</a:t>
            </a:r>
          </a:p>
          <a:p>
            <a:r>
              <a:rPr lang="en-CA" dirty="0"/>
              <a:t>Admin can create, update and delete the access for staff members</a:t>
            </a:r>
          </a:p>
        </p:txBody>
      </p:sp>
    </p:spTree>
    <p:extLst>
      <p:ext uri="{BB962C8B-B14F-4D97-AF65-F5344CB8AC3E}">
        <p14:creationId xmlns:p14="http://schemas.microsoft.com/office/powerpoint/2010/main" val="393134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55DB-8535-4280-A0CF-DE673E53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F60FE-5261-47FC-B0E8-D39E38FB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Friendly: </a:t>
            </a:r>
            <a:r>
              <a:rPr lang="en-US" dirty="0"/>
              <a:t>System must be easy to use so that new user can use it without difficulties</a:t>
            </a:r>
          </a:p>
          <a:p>
            <a:r>
              <a:rPr lang="en-US" b="1" dirty="0"/>
              <a:t>Performance: </a:t>
            </a:r>
            <a:r>
              <a:rPr lang="en-US" dirty="0"/>
              <a:t>Response time is short, and application can handle numerous users at the same time</a:t>
            </a:r>
          </a:p>
          <a:p>
            <a:r>
              <a:rPr lang="en-CA" b="1" dirty="0"/>
              <a:t>Security: </a:t>
            </a:r>
            <a:r>
              <a:rPr lang="en-CA" dirty="0"/>
              <a:t>The system provides security to the customer by encrypting all their personal data.</a:t>
            </a:r>
          </a:p>
          <a:p>
            <a:r>
              <a:rPr lang="en-CA" b="1" dirty="0"/>
              <a:t>Error handling: </a:t>
            </a:r>
            <a:r>
              <a:rPr lang="en-CA" dirty="0"/>
              <a:t>In case of system crash, application recovers the user data by maintaining backup of customer records in multiple databases.</a:t>
            </a:r>
          </a:p>
          <a:p>
            <a:r>
              <a:rPr lang="en-CA" b="1" dirty="0"/>
              <a:t>Responsive View: </a:t>
            </a:r>
            <a:r>
              <a:rPr lang="en-CA" dirty="0"/>
              <a:t>Display accurately and efficiently on all devices</a:t>
            </a:r>
          </a:p>
          <a:p>
            <a:endParaRPr lang="en-CA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613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C01550-6161-41AD-9D39-5C69B479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41" y="1337859"/>
            <a:ext cx="3048929" cy="263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UseCase</a:t>
            </a: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Diagram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73A90A7B-22E3-4159-AF15-93FAF840B7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876" y="393694"/>
            <a:ext cx="4159417" cy="59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0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9A995F-039D-4913-B783-E6AC7A98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680" y="1261331"/>
            <a:ext cx="2754740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24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8FCA58-F7B4-4BF4-839A-3B07089ED7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621" y="1001575"/>
            <a:ext cx="5364475" cy="4854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366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AC108A-92C3-44C6-85B7-01141A5E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274320"/>
            <a:ext cx="8288032" cy="10464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FDDC19F1-4932-430F-B30E-C1DBBD24E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332" y="2359853"/>
            <a:ext cx="4720063" cy="283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253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454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Rent A Car</vt:lpstr>
      <vt:lpstr>Introduction</vt:lpstr>
      <vt:lpstr>Aims and Objectives</vt:lpstr>
      <vt:lpstr>Why Rent A Car?</vt:lpstr>
      <vt:lpstr>Functional Requirements</vt:lpstr>
      <vt:lpstr>Non-Functional Requirements</vt:lpstr>
      <vt:lpstr>UseCase Diagram</vt:lpstr>
      <vt:lpstr>Class Diagram</vt:lpstr>
      <vt:lpstr>Database</vt:lpstr>
      <vt:lpstr>Database Schema</vt:lpstr>
      <vt:lpstr>Login and register Screens:</vt:lpstr>
      <vt:lpstr>Staff Screens:</vt:lpstr>
      <vt:lpstr>Admin screens:</vt:lpstr>
      <vt:lpstr>Customer Screens:</vt:lpstr>
      <vt:lpstr>Screen Flow Diagram:</vt:lpstr>
      <vt:lpstr>Conclusion: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A Car</dc:title>
  <dc:creator>keerthana nimmagadda</dc:creator>
  <cp:lastModifiedBy>keerthana nimmagadda</cp:lastModifiedBy>
  <cp:revision>2</cp:revision>
  <dcterms:created xsi:type="dcterms:W3CDTF">2019-11-24T01:03:54Z</dcterms:created>
  <dcterms:modified xsi:type="dcterms:W3CDTF">2019-11-24T01:15:19Z</dcterms:modified>
</cp:coreProperties>
</file>