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63" r:id="rId5"/>
    <p:sldId id="259" r:id="rId6"/>
    <p:sldId id="261" r:id="rId7"/>
    <p:sldId id="260" r:id="rId8"/>
    <p:sldId id="262"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A544C-CA82-4B7C-86AF-F1300F14BE8A}" v="9" dt="2023-02-11T18:40:36.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Panyala" userId="fba1ed22af149a97" providerId="LiveId" clId="{22EA544C-CA82-4B7C-86AF-F1300F14BE8A}"/>
    <pc:docChg chg="undo custSel addSld delSld modSld sldOrd">
      <pc:chgData name="Keerthana Panyala" userId="fba1ed22af149a97" providerId="LiveId" clId="{22EA544C-CA82-4B7C-86AF-F1300F14BE8A}" dt="2023-02-11T18:51:57.815" v="312" actId="113"/>
      <pc:docMkLst>
        <pc:docMk/>
      </pc:docMkLst>
      <pc:sldChg chg="modSp mod">
        <pc:chgData name="Keerthana Panyala" userId="fba1ed22af149a97" providerId="LiveId" clId="{22EA544C-CA82-4B7C-86AF-F1300F14BE8A}" dt="2023-02-11T17:51:29.797" v="68" actId="1076"/>
        <pc:sldMkLst>
          <pc:docMk/>
          <pc:sldMk cId="2290783320" sldId="256"/>
        </pc:sldMkLst>
        <pc:spChg chg="mod">
          <ac:chgData name="Keerthana Panyala" userId="fba1ed22af149a97" providerId="LiveId" clId="{22EA544C-CA82-4B7C-86AF-F1300F14BE8A}" dt="2023-02-11T17:51:29.797" v="68" actId="1076"/>
          <ac:spMkLst>
            <pc:docMk/>
            <pc:sldMk cId="2290783320" sldId="256"/>
            <ac:spMk id="2" creationId="{52295FE5-5F7F-B8CF-F9DC-1E99F62F3A06}"/>
          </ac:spMkLst>
        </pc:spChg>
      </pc:sldChg>
      <pc:sldChg chg="modSp mod">
        <pc:chgData name="Keerthana Panyala" userId="fba1ed22af149a97" providerId="LiveId" clId="{22EA544C-CA82-4B7C-86AF-F1300F14BE8A}" dt="2023-02-11T15:26:39.243" v="4" actId="123"/>
        <pc:sldMkLst>
          <pc:docMk/>
          <pc:sldMk cId="145801462" sldId="258"/>
        </pc:sldMkLst>
        <pc:spChg chg="mod">
          <ac:chgData name="Keerthana Panyala" userId="fba1ed22af149a97" providerId="LiveId" clId="{22EA544C-CA82-4B7C-86AF-F1300F14BE8A}" dt="2023-02-11T15:26:39.243" v="4" actId="123"/>
          <ac:spMkLst>
            <pc:docMk/>
            <pc:sldMk cId="145801462" sldId="258"/>
            <ac:spMk id="6" creationId="{082A288A-D986-1972-D112-DA9166F0CBA4}"/>
          </ac:spMkLst>
        </pc:spChg>
      </pc:sldChg>
      <pc:sldChg chg="addSp delSp modSp mod ord">
        <pc:chgData name="Keerthana Panyala" userId="fba1ed22af149a97" providerId="LiveId" clId="{22EA544C-CA82-4B7C-86AF-F1300F14BE8A}" dt="2023-02-11T18:26:23.259" v="140" actId="1076"/>
        <pc:sldMkLst>
          <pc:docMk/>
          <pc:sldMk cId="2841674677" sldId="259"/>
        </pc:sldMkLst>
        <pc:spChg chg="mod">
          <ac:chgData name="Keerthana Panyala" userId="fba1ed22af149a97" providerId="LiveId" clId="{22EA544C-CA82-4B7C-86AF-F1300F14BE8A}" dt="2023-02-11T16:07:47.877" v="30" actId="14100"/>
          <ac:spMkLst>
            <pc:docMk/>
            <pc:sldMk cId="2841674677" sldId="259"/>
            <ac:spMk id="2" creationId="{6249481C-5D2D-348C-F622-25B83B254BED}"/>
          </ac:spMkLst>
        </pc:spChg>
        <pc:spChg chg="del mod">
          <ac:chgData name="Keerthana Panyala" userId="fba1ed22af149a97" providerId="LiveId" clId="{22EA544C-CA82-4B7C-86AF-F1300F14BE8A}" dt="2023-02-11T18:26:01.889" v="136" actId="22"/>
          <ac:spMkLst>
            <pc:docMk/>
            <pc:sldMk cId="2841674677" sldId="259"/>
            <ac:spMk id="3" creationId="{7AA0675B-537B-5141-5C16-28DB5FDD44FC}"/>
          </ac:spMkLst>
        </pc:spChg>
        <pc:picChg chg="add mod ord">
          <ac:chgData name="Keerthana Panyala" userId="fba1ed22af149a97" providerId="LiveId" clId="{22EA544C-CA82-4B7C-86AF-F1300F14BE8A}" dt="2023-02-11T18:26:23.259" v="140" actId="1076"/>
          <ac:picMkLst>
            <pc:docMk/>
            <pc:sldMk cId="2841674677" sldId="259"/>
            <ac:picMk id="5" creationId="{1888D7F1-1B5D-94FB-192C-81DAD9700F69}"/>
          </ac:picMkLst>
        </pc:picChg>
      </pc:sldChg>
      <pc:sldChg chg="addSp delSp modSp new mod ord setBg">
        <pc:chgData name="Keerthana Panyala" userId="fba1ed22af149a97" providerId="LiveId" clId="{22EA544C-CA82-4B7C-86AF-F1300F14BE8A}" dt="2023-02-11T18:30:04.249" v="190" actId="26606"/>
        <pc:sldMkLst>
          <pc:docMk/>
          <pc:sldMk cId="4014165393" sldId="260"/>
        </pc:sldMkLst>
        <pc:spChg chg="del mod">
          <ac:chgData name="Keerthana Panyala" userId="fba1ed22af149a97" providerId="LiveId" clId="{22EA544C-CA82-4B7C-86AF-F1300F14BE8A}" dt="2023-02-11T18:24:36.412" v="133" actId="478"/>
          <ac:spMkLst>
            <pc:docMk/>
            <pc:sldMk cId="4014165393" sldId="260"/>
            <ac:spMk id="2" creationId="{501F563B-85EF-EE7B-43D9-D603E2716BF5}"/>
          </ac:spMkLst>
        </pc:spChg>
        <pc:spChg chg="del">
          <ac:chgData name="Keerthana Panyala" userId="fba1ed22af149a97" providerId="LiveId" clId="{22EA544C-CA82-4B7C-86AF-F1300F14BE8A}" dt="2023-02-11T17:30:16.463" v="34" actId="478"/>
          <ac:spMkLst>
            <pc:docMk/>
            <pc:sldMk cId="4014165393" sldId="260"/>
            <ac:spMk id="3" creationId="{4A1D8A2F-6AB6-152F-4B3B-7A7C019E8C2A}"/>
          </ac:spMkLst>
        </pc:spChg>
        <pc:spChg chg="add del mod">
          <ac:chgData name="Keerthana Panyala" userId="fba1ed22af149a97" providerId="LiveId" clId="{22EA544C-CA82-4B7C-86AF-F1300F14BE8A}" dt="2023-02-11T18:29:51.412" v="187" actId="478"/>
          <ac:spMkLst>
            <pc:docMk/>
            <pc:sldMk cId="4014165393" sldId="260"/>
            <ac:spMk id="8" creationId="{3570AFF7-2260-230A-DFB6-E868D9969D1A}"/>
          </ac:spMkLst>
        </pc:spChg>
        <pc:spChg chg="add del">
          <ac:chgData name="Keerthana Panyala" userId="fba1ed22af149a97" providerId="LiveId" clId="{22EA544C-CA82-4B7C-86AF-F1300F14BE8A}" dt="2023-02-11T18:30:04.249" v="190" actId="26606"/>
          <ac:spMkLst>
            <pc:docMk/>
            <pc:sldMk cId="4014165393" sldId="260"/>
            <ac:spMk id="12" creationId="{8950AD4C-6AF3-49F8-94E1-DBCAFB39478B}"/>
          </ac:spMkLst>
        </pc:spChg>
        <pc:spChg chg="add">
          <ac:chgData name="Keerthana Panyala" userId="fba1ed22af149a97" providerId="LiveId" clId="{22EA544C-CA82-4B7C-86AF-F1300F14BE8A}" dt="2023-02-11T18:30:04.249" v="190" actId="26606"/>
          <ac:spMkLst>
            <pc:docMk/>
            <pc:sldMk cId="4014165393" sldId="260"/>
            <ac:spMk id="17" creationId="{8950AD4C-6AF3-49F8-94E1-DBCAFB39478B}"/>
          </ac:spMkLst>
        </pc:spChg>
        <pc:picChg chg="add del mod">
          <ac:chgData name="Keerthana Panyala" userId="fba1ed22af149a97" providerId="LiveId" clId="{22EA544C-CA82-4B7C-86AF-F1300F14BE8A}" dt="2023-02-11T18:24:12.174" v="128" actId="478"/>
          <ac:picMkLst>
            <pc:docMk/>
            <pc:sldMk cId="4014165393" sldId="260"/>
            <ac:picMk id="5" creationId="{A01F62A6-9203-6E0C-AF9D-6B5BAA4394E4}"/>
          </ac:picMkLst>
        </pc:picChg>
        <pc:picChg chg="add mod">
          <ac:chgData name="Keerthana Panyala" userId="fba1ed22af149a97" providerId="LiveId" clId="{22EA544C-CA82-4B7C-86AF-F1300F14BE8A}" dt="2023-02-11T18:30:04.249" v="190" actId="26606"/>
          <ac:picMkLst>
            <pc:docMk/>
            <pc:sldMk cId="4014165393" sldId="260"/>
            <ac:picMk id="7" creationId="{6176C0D1-5552-8015-BCB0-4AC7C86A0829}"/>
          </ac:picMkLst>
        </pc:picChg>
      </pc:sldChg>
      <pc:sldChg chg="addSp delSp modSp new mod ord setBg">
        <pc:chgData name="Keerthana Panyala" userId="fba1ed22af149a97" providerId="LiveId" clId="{22EA544C-CA82-4B7C-86AF-F1300F14BE8A}" dt="2023-02-11T18:27:23.946" v="156" actId="14100"/>
        <pc:sldMkLst>
          <pc:docMk/>
          <pc:sldMk cId="3363630085" sldId="261"/>
        </pc:sldMkLst>
        <pc:spChg chg="del">
          <ac:chgData name="Keerthana Panyala" userId="fba1ed22af149a97" providerId="LiveId" clId="{22EA544C-CA82-4B7C-86AF-F1300F14BE8A}" dt="2023-02-11T17:33:44.419" v="45" actId="478"/>
          <ac:spMkLst>
            <pc:docMk/>
            <pc:sldMk cId="3363630085" sldId="261"/>
            <ac:spMk id="2" creationId="{AA087965-EA21-B7E5-4450-AEE969086C31}"/>
          </ac:spMkLst>
        </pc:spChg>
        <pc:spChg chg="del">
          <ac:chgData name="Keerthana Panyala" userId="fba1ed22af149a97" providerId="LiveId" clId="{22EA544C-CA82-4B7C-86AF-F1300F14BE8A}" dt="2023-02-11T17:33:41.160" v="42"/>
          <ac:spMkLst>
            <pc:docMk/>
            <pc:sldMk cId="3363630085" sldId="261"/>
            <ac:spMk id="3" creationId="{ACB59311-21F3-1F16-D838-12A5BA6B505B}"/>
          </ac:spMkLst>
        </pc:spChg>
        <pc:spChg chg="add mod">
          <ac:chgData name="Keerthana Panyala" userId="fba1ed22af149a97" providerId="LiveId" clId="{22EA544C-CA82-4B7C-86AF-F1300F14BE8A}" dt="2023-02-11T18:27:23.946" v="156" actId="14100"/>
          <ac:spMkLst>
            <pc:docMk/>
            <pc:sldMk cId="3363630085" sldId="261"/>
            <ac:spMk id="6" creationId="{0E86FD68-608B-8BAB-9B50-0CF7DCCC7C53}"/>
          </ac:spMkLst>
        </pc:spChg>
        <pc:spChg chg="add">
          <ac:chgData name="Keerthana Panyala" userId="fba1ed22af149a97" providerId="LiveId" clId="{22EA544C-CA82-4B7C-86AF-F1300F14BE8A}" dt="2023-02-11T18:26:36.694" v="141" actId="26606"/>
          <ac:spMkLst>
            <pc:docMk/>
            <pc:sldMk cId="3363630085" sldId="261"/>
            <ac:spMk id="10" creationId="{8950AD4C-6AF3-49F8-94E1-DBCAFB39478B}"/>
          </ac:spMkLst>
        </pc:spChg>
        <pc:picChg chg="add mod">
          <ac:chgData name="Keerthana Panyala" userId="fba1ed22af149a97" providerId="LiveId" clId="{22EA544C-CA82-4B7C-86AF-F1300F14BE8A}" dt="2023-02-11T18:26:36.694" v="141" actId="26606"/>
          <ac:picMkLst>
            <pc:docMk/>
            <pc:sldMk cId="3363630085" sldId="261"/>
            <ac:picMk id="5" creationId="{D3CD6F2B-5A39-D8DC-9A02-179CE09D7A2C}"/>
          </ac:picMkLst>
        </pc:picChg>
      </pc:sldChg>
      <pc:sldChg chg="addSp delSp modSp new mod ord setBg">
        <pc:chgData name="Keerthana Panyala" userId="fba1ed22af149a97" providerId="LiveId" clId="{22EA544C-CA82-4B7C-86AF-F1300F14BE8A}" dt="2023-02-11T18:05:35.801" v="106" actId="26606"/>
        <pc:sldMkLst>
          <pc:docMk/>
          <pc:sldMk cId="3676781887" sldId="262"/>
        </pc:sldMkLst>
        <pc:spChg chg="del">
          <ac:chgData name="Keerthana Panyala" userId="fba1ed22af149a97" providerId="LiveId" clId="{22EA544C-CA82-4B7C-86AF-F1300F14BE8A}" dt="2023-02-11T17:43:07.203" v="56" actId="26606"/>
          <ac:spMkLst>
            <pc:docMk/>
            <pc:sldMk cId="3676781887" sldId="262"/>
            <ac:spMk id="2" creationId="{9D642DA1-353C-FF1F-34EE-EAC8916DFBBC}"/>
          </ac:spMkLst>
        </pc:spChg>
        <pc:spChg chg="del">
          <ac:chgData name="Keerthana Panyala" userId="fba1ed22af149a97" providerId="LiveId" clId="{22EA544C-CA82-4B7C-86AF-F1300F14BE8A}" dt="2023-02-11T17:42:40.842" v="50"/>
          <ac:spMkLst>
            <pc:docMk/>
            <pc:sldMk cId="3676781887" sldId="262"/>
            <ac:spMk id="3" creationId="{B9C56217-B518-E9B5-6206-89E9D7EC4140}"/>
          </ac:spMkLst>
        </pc:spChg>
        <pc:spChg chg="add del">
          <ac:chgData name="Keerthana Panyala" userId="fba1ed22af149a97" providerId="LiveId" clId="{22EA544C-CA82-4B7C-86AF-F1300F14BE8A}" dt="2023-02-11T18:05:35.801" v="106" actId="26606"/>
          <ac:spMkLst>
            <pc:docMk/>
            <pc:sldMk cId="3676781887" sldId="262"/>
            <ac:spMk id="10" creationId="{8950AD4C-6AF3-49F8-94E1-DBCAFB39478B}"/>
          </ac:spMkLst>
        </pc:spChg>
        <pc:spChg chg="add del">
          <ac:chgData name="Keerthana Panyala" userId="fba1ed22af149a97" providerId="LiveId" clId="{22EA544C-CA82-4B7C-86AF-F1300F14BE8A}" dt="2023-02-11T18:05:35.801" v="106" actId="26606"/>
          <ac:spMkLst>
            <pc:docMk/>
            <pc:sldMk cId="3676781887" sldId="262"/>
            <ac:spMk id="12" creationId="{35AB8F98-27E9-490A-9FFC-6FB07CEAB279}"/>
          </ac:spMkLst>
        </pc:spChg>
        <pc:spChg chg="add del">
          <ac:chgData name="Keerthana Panyala" userId="fba1ed22af149a97" providerId="LiveId" clId="{22EA544C-CA82-4B7C-86AF-F1300F14BE8A}" dt="2023-02-11T18:05:35.801" v="106" actId="26606"/>
          <ac:spMkLst>
            <pc:docMk/>
            <pc:sldMk cId="3676781887" sldId="262"/>
            <ac:spMk id="14" creationId="{CBB673AF-CE4B-46CB-AF61-47A2F6B51B04}"/>
          </ac:spMkLst>
        </pc:spChg>
        <pc:spChg chg="add del">
          <ac:chgData name="Keerthana Panyala" userId="fba1ed22af149a97" providerId="LiveId" clId="{22EA544C-CA82-4B7C-86AF-F1300F14BE8A}" dt="2023-02-11T18:05:35.801" v="106" actId="26606"/>
          <ac:spMkLst>
            <pc:docMk/>
            <pc:sldMk cId="3676781887" sldId="262"/>
            <ac:spMk id="16" creationId="{BB244C92-C225-4ED6-9477-FE38CFE28198}"/>
          </ac:spMkLst>
        </pc:spChg>
        <pc:spChg chg="add del">
          <ac:chgData name="Keerthana Panyala" userId="fba1ed22af149a97" providerId="LiveId" clId="{22EA544C-CA82-4B7C-86AF-F1300F14BE8A}" dt="2023-02-11T18:05:35.801" v="106" actId="26606"/>
          <ac:spMkLst>
            <pc:docMk/>
            <pc:sldMk cId="3676781887" sldId="262"/>
            <ac:spMk id="18" creationId="{D3B79606-5986-49BA-9D40-A0FD94094DE9}"/>
          </ac:spMkLst>
        </pc:spChg>
        <pc:spChg chg="add del">
          <ac:chgData name="Keerthana Panyala" userId="fba1ed22af149a97" providerId="LiveId" clId="{22EA544C-CA82-4B7C-86AF-F1300F14BE8A}" dt="2023-02-11T18:05:35.801" v="106" actId="26606"/>
          <ac:spMkLst>
            <pc:docMk/>
            <pc:sldMk cId="3676781887" sldId="262"/>
            <ac:spMk id="20" creationId="{D534AD34-A74F-4FCD-8E77-6A38F92630A7}"/>
          </ac:spMkLst>
        </pc:spChg>
        <pc:spChg chg="add">
          <ac:chgData name="Keerthana Panyala" userId="fba1ed22af149a97" providerId="LiveId" clId="{22EA544C-CA82-4B7C-86AF-F1300F14BE8A}" dt="2023-02-11T18:05:35.801" v="106" actId="26606"/>
          <ac:spMkLst>
            <pc:docMk/>
            <pc:sldMk cId="3676781887" sldId="262"/>
            <ac:spMk id="25" creationId="{8950AD4C-6AF3-49F8-94E1-DBCAFB39478B}"/>
          </ac:spMkLst>
        </pc:spChg>
        <pc:picChg chg="add mod">
          <ac:chgData name="Keerthana Panyala" userId="fba1ed22af149a97" providerId="LiveId" clId="{22EA544C-CA82-4B7C-86AF-F1300F14BE8A}" dt="2023-02-11T18:05:35.801" v="106" actId="26606"/>
          <ac:picMkLst>
            <pc:docMk/>
            <pc:sldMk cId="3676781887" sldId="262"/>
            <ac:picMk id="5" creationId="{4ED29998-56EA-1796-2809-DBCDBBCAE843}"/>
          </ac:picMkLst>
        </pc:picChg>
      </pc:sldChg>
      <pc:sldChg chg="addSp delSp modSp new mod ord setBg">
        <pc:chgData name="Keerthana Panyala" userId="fba1ed22af149a97" providerId="LiveId" clId="{22EA544C-CA82-4B7C-86AF-F1300F14BE8A}" dt="2023-02-11T18:29:30.407" v="184"/>
        <pc:sldMkLst>
          <pc:docMk/>
          <pc:sldMk cId="1231109621" sldId="263"/>
        </pc:sldMkLst>
        <pc:spChg chg="mod">
          <ac:chgData name="Keerthana Panyala" userId="fba1ed22af149a97" providerId="LiveId" clId="{22EA544C-CA82-4B7C-86AF-F1300F14BE8A}" dt="2023-02-11T18:21:35.547" v="114" actId="26606"/>
          <ac:spMkLst>
            <pc:docMk/>
            <pc:sldMk cId="1231109621" sldId="263"/>
            <ac:spMk id="2" creationId="{F92C3281-7FA4-5C29-346E-AA6A5B9B674E}"/>
          </ac:spMkLst>
        </pc:spChg>
        <pc:spChg chg="del">
          <ac:chgData name="Keerthana Panyala" userId="fba1ed22af149a97" providerId="LiveId" clId="{22EA544C-CA82-4B7C-86AF-F1300F14BE8A}" dt="2023-02-11T18:01:28.670" v="75" actId="26606"/>
          <ac:spMkLst>
            <pc:docMk/>
            <pc:sldMk cId="1231109621" sldId="263"/>
            <ac:spMk id="3" creationId="{A5440DC7-3E14-1F39-DA74-20584428D89E}"/>
          </ac:spMkLst>
        </pc:spChg>
        <pc:spChg chg="add del mod">
          <ac:chgData name="Keerthana Panyala" userId="fba1ed22af149a97" providerId="LiveId" clId="{22EA544C-CA82-4B7C-86AF-F1300F14BE8A}" dt="2023-02-11T18:21:27.142" v="112" actId="478"/>
          <ac:spMkLst>
            <pc:docMk/>
            <pc:sldMk cId="1231109621" sldId="263"/>
            <ac:spMk id="9" creationId="{03010003-3D60-F75D-7EBF-B61E8D9E63E1}"/>
          </ac:spMkLst>
        </pc:spChg>
        <pc:spChg chg="add del">
          <ac:chgData name="Keerthana Panyala" userId="fba1ed22af149a97" providerId="LiveId" clId="{22EA544C-CA82-4B7C-86AF-F1300F14BE8A}" dt="2023-02-11T18:21:35.563" v="115" actId="26606"/>
          <ac:spMkLst>
            <pc:docMk/>
            <pc:sldMk cId="1231109621" sldId="263"/>
            <ac:spMk id="12" creationId="{9B0F7D69-D93C-4C38-A23D-76E000D691CD}"/>
          </ac:spMkLst>
        </pc:spChg>
        <pc:spChg chg="add del">
          <ac:chgData name="Keerthana Panyala" userId="fba1ed22af149a97" providerId="LiveId" clId="{22EA544C-CA82-4B7C-86AF-F1300F14BE8A}" dt="2023-02-11T18:21:35.563" v="115" actId="26606"/>
          <ac:spMkLst>
            <pc:docMk/>
            <pc:sldMk cId="1231109621" sldId="263"/>
            <ac:spMk id="14" creationId="{8CD419D4-EA9D-42D9-BF62-B07F0B7B672B}"/>
          </ac:spMkLst>
        </pc:spChg>
        <pc:spChg chg="add del">
          <ac:chgData name="Keerthana Panyala" userId="fba1ed22af149a97" providerId="LiveId" clId="{22EA544C-CA82-4B7C-86AF-F1300F14BE8A}" dt="2023-02-11T18:21:35.563" v="115" actId="26606"/>
          <ac:spMkLst>
            <pc:docMk/>
            <pc:sldMk cId="1231109621" sldId="263"/>
            <ac:spMk id="16" creationId="{1C6FEC9B-9608-4181-A9E5-A1B80E72021C}"/>
          </ac:spMkLst>
        </pc:spChg>
        <pc:spChg chg="add del">
          <ac:chgData name="Keerthana Panyala" userId="fba1ed22af149a97" providerId="LiveId" clId="{22EA544C-CA82-4B7C-86AF-F1300F14BE8A}" dt="2023-02-11T18:21:35.563" v="115" actId="26606"/>
          <ac:spMkLst>
            <pc:docMk/>
            <pc:sldMk cId="1231109621" sldId="263"/>
            <ac:spMk id="18" creationId="{AB1564ED-F26F-451D-97D6-A6EC3E83FD55}"/>
          </ac:spMkLst>
        </pc:spChg>
        <pc:spChg chg="add del">
          <ac:chgData name="Keerthana Panyala" userId="fba1ed22af149a97" providerId="LiveId" clId="{22EA544C-CA82-4B7C-86AF-F1300F14BE8A}" dt="2023-02-11T18:21:35.563" v="115" actId="26606"/>
          <ac:spMkLst>
            <pc:docMk/>
            <pc:sldMk cId="1231109621" sldId="263"/>
            <ac:spMk id="20" creationId="{0CA184B6-3482-4F43-87F0-BC765DCFD8A8}"/>
          </ac:spMkLst>
        </pc:spChg>
        <pc:spChg chg="add del">
          <ac:chgData name="Keerthana Panyala" userId="fba1ed22af149a97" providerId="LiveId" clId="{22EA544C-CA82-4B7C-86AF-F1300F14BE8A}" dt="2023-02-11T18:21:35.563" v="115" actId="26606"/>
          <ac:spMkLst>
            <pc:docMk/>
            <pc:sldMk cId="1231109621" sldId="263"/>
            <ac:spMk id="22" creationId="{6C869923-8380-4244-9548-802C330638A0}"/>
          </ac:spMkLst>
        </pc:spChg>
        <pc:spChg chg="add del">
          <ac:chgData name="Keerthana Panyala" userId="fba1ed22af149a97" providerId="LiveId" clId="{22EA544C-CA82-4B7C-86AF-F1300F14BE8A}" dt="2023-02-11T18:21:35.563" v="115" actId="26606"/>
          <ac:spMkLst>
            <pc:docMk/>
            <pc:sldMk cId="1231109621" sldId="263"/>
            <ac:spMk id="24" creationId="{C06255F2-BC67-4DDE-B34E-AC4BA21838CC}"/>
          </ac:spMkLst>
        </pc:spChg>
        <pc:spChg chg="add del">
          <ac:chgData name="Keerthana Panyala" userId="fba1ed22af149a97" providerId="LiveId" clId="{22EA544C-CA82-4B7C-86AF-F1300F14BE8A}" dt="2023-02-11T18:21:35.563" v="115" actId="26606"/>
          <ac:spMkLst>
            <pc:docMk/>
            <pc:sldMk cId="1231109621" sldId="263"/>
            <ac:spMk id="26" creationId="{55169443-FCCD-4C0A-8C69-18CD3FA0968D}"/>
          </ac:spMkLst>
        </pc:spChg>
        <pc:spChg chg="add del">
          <ac:chgData name="Keerthana Panyala" userId="fba1ed22af149a97" providerId="LiveId" clId="{22EA544C-CA82-4B7C-86AF-F1300F14BE8A}" dt="2023-02-11T18:21:35.563" v="115" actId="26606"/>
          <ac:spMkLst>
            <pc:docMk/>
            <pc:sldMk cId="1231109621" sldId="263"/>
            <ac:spMk id="28" creationId="{AC8EEB0F-BA72-49AC-956F-331B60FDE79E}"/>
          </ac:spMkLst>
        </pc:spChg>
        <pc:spChg chg="add del">
          <ac:chgData name="Keerthana Panyala" userId="fba1ed22af149a97" providerId="LiveId" clId="{22EA544C-CA82-4B7C-86AF-F1300F14BE8A}" dt="2023-02-11T18:21:35.563" v="115" actId="26606"/>
          <ac:spMkLst>
            <pc:docMk/>
            <pc:sldMk cId="1231109621" sldId="263"/>
            <ac:spMk id="30" creationId="{8CC700D5-9809-43F4-89D5-7DBBCB0DCC10}"/>
          </ac:spMkLst>
        </pc:spChg>
        <pc:spChg chg="add del">
          <ac:chgData name="Keerthana Panyala" userId="fba1ed22af149a97" providerId="LiveId" clId="{22EA544C-CA82-4B7C-86AF-F1300F14BE8A}" dt="2023-02-11T18:21:35.563" v="115" actId="26606"/>
          <ac:spMkLst>
            <pc:docMk/>
            <pc:sldMk cId="1231109621" sldId="263"/>
            <ac:spMk id="32" creationId="{C7163242-6303-46DC-BAC1-2A204F061321}"/>
          </ac:spMkLst>
        </pc:spChg>
        <pc:spChg chg="add del">
          <ac:chgData name="Keerthana Panyala" userId="fba1ed22af149a97" providerId="LiveId" clId="{22EA544C-CA82-4B7C-86AF-F1300F14BE8A}" dt="2023-02-11T18:21:35.563" v="115" actId="26606"/>
          <ac:spMkLst>
            <pc:docMk/>
            <pc:sldMk cId="1231109621" sldId="263"/>
            <ac:spMk id="34" creationId="{805C4C40-D70E-4C4F-B228-98A0A6132603}"/>
          </ac:spMkLst>
        </pc:spChg>
        <pc:spChg chg="add del">
          <ac:chgData name="Keerthana Panyala" userId="fba1ed22af149a97" providerId="LiveId" clId="{22EA544C-CA82-4B7C-86AF-F1300F14BE8A}" dt="2023-02-11T18:21:35.547" v="114" actId="26606"/>
          <ac:spMkLst>
            <pc:docMk/>
            <pc:sldMk cId="1231109621" sldId="263"/>
            <ac:spMk id="36" creationId="{9B0F7D69-D93C-4C38-A23D-76E000D691CD}"/>
          </ac:spMkLst>
        </pc:spChg>
        <pc:spChg chg="add del">
          <ac:chgData name="Keerthana Panyala" userId="fba1ed22af149a97" providerId="LiveId" clId="{22EA544C-CA82-4B7C-86AF-F1300F14BE8A}" dt="2023-02-11T18:21:35.547" v="114" actId="26606"/>
          <ac:spMkLst>
            <pc:docMk/>
            <pc:sldMk cId="1231109621" sldId="263"/>
            <ac:spMk id="37" creationId="{8CD419D4-EA9D-42D9-BF62-B07F0B7B672B}"/>
          </ac:spMkLst>
        </pc:spChg>
        <pc:spChg chg="add del">
          <ac:chgData name="Keerthana Panyala" userId="fba1ed22af149a97" providerId="LiveId" clId="{22EA544C-CA82-4B7C-86AF-F1300F14BE8A}" dt="2023-02-11T18:21:35.547" v="114" actId="26606"/>
          <ac:spMkLst>
            <pc:docMk/>
            <pc:sldMk cId="1231109621" sldId="263"/>
            <ac:spMk id="38" creationId="{1C6FEC9B-9608-4181-A9E5-A1B80E72021C}"/>
          </ac:spMkLst>
        </pc:spChg>
        <pc:spChg chg="add del">
          <ac:chgData name="Keerthana Panyala" userId="fba1ed22af149a97" providerId="LiveId" clId="{22EA544C-CA82-4B7C-86AF-F1300F14BE8A}" dt="2023-02-11T18:21:17.804" v="110" actId="26606"/>
          <ac:spMkLst>
            <pc:docMk/>
            <pc:sldMk cId="1231109621" sldId="263"/>
            <ac:spMk id="39" creationId="{9B0F7D69-D93C-4C38-A23D-76E000D691CD}"/>
          </ac:spMkLst>
        </pc:spChg>
        <pc:spChg chg="add del">
          <ac:chgData name="Keerthana Panyala" userId="fba1ed22af149a97" providerId="LiveId" clId="{22EA544C-CA82-4B7C-86AF-F1300F14BE8A}" dt="2023-02-11T18:21:35.547" v="114" actId="26606"/>
          <ac:spMkLst>
            <pc:docMk/>
            <pc:sldMk cId="1231109621" sldId="263"/>
            <ac:spMk id="40" creationId="{AB1564ED-F26F-451D-97D6-A6EC3E83FD55}"/>
          </ac:spMkLst>
        </pc:spChg>
        <pc:spChg chg="add del">
          <ac:chgData name="Keerthana Panyala" userId="fba1ed22af149a97" providerId="LiveId" clId="{22EA544C-CA82-4B7C-86AF-F1300F14BE8A}" dt="2023-02-11T18:21:17.804" v="110" actId="26606"/>
          <ac:spMkLst>
            <pc:docMk/>
            <pc:sldMk cId="1231109621" sldId="263"/>
            <ac:spMk id="41" creationId="{8CD419D4-EA9D-42D9-BF62-B07F0B7B672B}"/>
          </ac:spMkLst>
        </pc:spChg>
        <pc:spChg chg="add del">
          <ac:chgData name="Keerthana Panyala" userId="fba1ed22af149a97" providerId="LiveId" clId="{22EA544C-CA82-4B7C-86AF-F1300F14BE8A}" dt="2023-02-11T18:21:35.547" v="114" actId="26606"/>
          <ac:spMkLst>
            <pc:docMk/>
            <pc:sldMk cId="1231109621" sldId="263"/>
            <ac:spMk id="42" creationId="{0CA184B6-3482-4F43-87F0-BC765DCFD8A8}"/>
          </ac:spMkLst>
        </pc:spChg>
        <pc:spChg chg="add del">
          <ac:chgData name="Keerthana Panyala" userId="fba1ed22af149a97" providerId="LiveId" clId="{22EA544C-CA82-4B7C-86AF-F1300F14BE8A}" dt="2023-02-11T18:21:17.804" v="110" actId="26606"/>
          <ac:spMkLst>
            <pc:docMk/>
            <pc:sldMk cId="1231109621" sldId="263"/>
            <ac:spMk id="43" creationId="{1C6FEC9B-9608-4181-A9E5-A1B80E72021C}"/>
          </ac:spMkLst>
        </pc:spChg>
        <pc:spChg chg="add del">
          <ac:chgData name="Keerthana Panyala" userId="fba1ed22af149a97" providerId="LiveId" clId="{22EA544C-CA82-4B7C-86AF-F1300F14BE8A}" dt="2023-02-11T18:21:35.547" v="114" actId="26606"/>
          <ac:spMkLst>
            <pc:docMk/>
            <pc:sldMk cId="1231109621" sldId="263"/>
            <ac:spMk id="44" creationId="{6C869923-8380-4244-9548-802C330638A0}"/>
          </ac:spMkLst>
        </pc:spChg>
        <pc:spChg chg="add del">
          <ac:chgData name="Keerthana Panyala" userId="fba1ed22af149a97" providerId="LiveId" clId="{22EA544C-CA82-4B7C-86AF-F1300F14BE8A}" dt="2023-02-11T18:21:17.804" v="110" actId="26606"/>
          <ac:spMkLst>
            <pc:docMk/>
            <pc:sldMk cId="1231109621" sldId="263"/>
            <ac:spMk id="45" creationId="{AB1564ED-F26F-451D-97D6-A6EC3E83FD55}"/>
          </ac:spMkLst>
        </pc:spChg>
        <pc:spChg chg="add del">
          <ac:chgData name="Keerthana Panyala" userId="fba1ed22af149a97" providerId="LiveId" clId="{22EA544C-CA82-4B7C-86AF-F1300F14BE8A}" dt="2023-02-11T18:21:35.547" v="114" actId="26606"/>
          <ac:spMkLst>
            <pc:docMk/>
            <pc:sldMk cId="1231109621" sldId="263"/>
            <ac:spMk id="46" creationId="{C06255F2-BC67-4DDE-B34E-AC4BA21838CC}"/>
          </ac:spMkLst>
        </pc:spChg>
        <pc:spChg chg="add del">
          <ac:chgData name="Keerthana Panyala" userId="fba1ed22af149a97" providerId="LiveId" clId="{22EA544C-CA82-4B7C-86AF-F1300F14BE8A}" dt="2023-02-11T18:21:17.804" v="110" actId="26606"/>
          <ac:spMkLst>
            <pc:docMk/>
            <pc:sldMk cId="1231109621" sldId="263"/>
            <ac:spMk id="47" creationId="{0CA184B6-3482-4F43-87F0-BC765DCFD8A8}"/>
          </ac:spMkLst>
        </pc:spChg>
        <pc:spChg chg="add del">
          <ac:chgData name="Keerthana Panyala" userId="fba1ed22af149a97" providerId="LiveId" clId="{22EA544C-CA82-4B7C-86AF-F1300F14BE8A}" dt="2023-02-11T18:21:35.547" v="114" actId="26606"/>
          <ac:spMkLst>
            <pc:docMk/>
            <pc:sldMk cId="1231109621" sldId="263"/>
            <ac:spMk id="48" creationId="{55169443-FCCD-4C0A-8C69-18CD3FA0968D}"/>
          </ac:spMkLst>
        </pc:spChg>
        <pc:spChg chg="add del">
          <ac:chgData name="Keerthana Panyala" userId="fba1ed22af149a97" providerId="LiveId" clId="{22EA544C-CA82-4B7C-86AF-F1300F14BE8A}" dt="2023-02-11T18:21:17.804" v="110" actId="26606"/>
          <ac:spMkLst>
            <pc:docMk/>
            <pc:sldMk cId="1231109621" sldId="263"/>
            <ac:spMk id="49" creationId="{6C869923-8380-4244-9548-802C330638A0}"/>
          </ac:spMkLst>
        </pc:spChg>
        <pc:spChg chg="add del">
          <ac:chgData name="Keerthana Panyala" userId="fba1ed22af149a97" providerId="LiveId" clId="{22EA544C-CA82-4B7C-86AF-F1300F14BE8A}" dt="2023-02-11T18:21:35.547" v="114" actId="26606"/>
          <ac:spMkLst>
            <pc:docMk/>
            <pc:sldMk cId="1231109621" sldId="263"/>
            <ac:spMk id="50" creationId="{AC8EEB0F-BA72-49AC-956F-331B60FDE79E}"/>
          </ac:spMkLst>
        </pc:spChg>
        <pc:spChg chg="add del">
          <ac:chgData name="Keerthana Panyala" userId="fba1ed22af149a97" providerId="LiveId" clId="{22EA544C-CA82-4B7C-86AF-F1300F14BE8A}" dt="2023-02-11T18:21:17.804" v="110" actId="26606"/>
          <ac:spMkLst>
            <pc:docMk/>
            <pc:sldMk cId="1231109621" sldId="263"/>
            <ac:spMk id="51" creationId="{C06255F2-BC67-4DDE-B34E-AC4BA21838CC}"/>
          </ac:spMkLst>
        </pc:spChg>
        <pc:spChg chg="add del">
          <ac:chgData name="Keerthana Panyala" userId="fba1ed22af149a97" providerId="LiveId" clId="{22EA544C-CA82-4B7C-86AF-F1300F14BE8A}" dt="2023-02-11T18:21:35.547" v="114" actId="26606"/>
          <ac:spMkLst>
            <pc:docMk/>
            <pc:sldMk cId="1231109621" sldId="263"/>
            <ac:spMk id="52" creationId="{1BE70332-ECAF-47BB-8C7B-BD049452F653}"/>
          </ac:spMkLst>
        </pc:spChg>
        <pc:spChg chg="add del">
          <ac:chgData name="Keerthana Panyala" userId="fba1ed22af149a97" providerId="LiveId" clId="{22EA544C-CA82-4B7C-86AF-F1300F14BE8A}" dt="2023-02-11T18:21:17.804" v="110" actId="26606"/>
          <ac:spMkLst>
            <pc:docMk/>
            <pc:sldMk cId="1231109621" sldId="263"/>
            <ac:spMk id="53" creationId="{55169443-FCCD-4C0A-8C69-18CD3FA0968D}"/>
          </ac:spMkLst>
        </pc:spChg>
        <pc:spChg chg="add del">
          <ac:chgData name="Keerthana Panyala" userId="fba1ed22af149a97" providerId="LiveId" clId="{22EA544C-CA82-4B7C-86AF-F1300F14BE8A}" dt="2023-02-11T18:21:35.547" v="114" actId="26606"/>
          <ac:spMkLst>
            <pc:docMk/>
            <pc:sldMk cId="1231109621" sldId="263"/>
            <ac:spMk id="54" creationId="{716D9361-A35A-4DC8-AAB9-04FD2D6FEE1D}"/>
          </ac:spMkLst>
        </pc:spChg>
        <pc:spChg chg="add del">
          <ac:chgData name="Keerthana Panyala" userId="fba1ed22af149a97" providerId="LiveId" clId="{22EA544C-CA82-4B7C-86AF-F1300F14BE8A}" dt="2023-02-11T18:21:17.804" v="110" actId="26606"/>
          <ac:spMkLst>
            <pc:docMk/>
            <pc:sldMk cId="1231109621" sldId="263"/>
            <ac:spMk id="55" creationId="{0DBF1ABE-8590-450D-BB49-BDDCCF3EEA9E}"/>
          </ac:spMkLst>
        </pc:spChg>
        <pc:spChg chg="add del">
          <ac:chgData name="Keerthana Panyala" userId="fba1ed22af149a97" providerId="LiveId" clId="{22EA544C-CA82-4B7C-86AF-F1300F14BE8A}" dt="2023-02-11T18:21:35.547" v="114" actId="26606"/>
          <ac:spMkLst>
            <pc:docMk/>
            <pc:sldMk cId="1231109621" sldId="263"/>
            <ac:spMk id="56" creationId="{87FC31AD-FBB3-4219-A758-D6F7594A0A81}"/>
          </ac:spMkLst>
        </pc:spChg>
        <pc:spChg chg="add del">
          <ac:chgData name="Keerthana Panyala" userId="fba1ed22af149a97" providerId="LiveId" clId="{22EA544C-CA82-4B7C-86AF-F1300F14BE8A}" dt="2023-02-11T18:21:17.804" v="110" actId="26606"/>
          <ac:spMkLst>
            <pc:docMk/>
            <pc:sldMk cId="1231109621" sldId="263"/>
            <ac:spMk id="57" creationId="{96CB0275-66F1-4491-93B8-121D0C7176BF}"/>
          </ac:spMkLst>
        </pc:spChg>
        <pc:spChg chg="add">
          <ac:chgData name="Keerthana Panyala" userId="fba1ed22af149a97" providerId="LiveId" clId="{22EA544C-CA82-4B7C-86AF-F1300F14BE8A}" dt="2023-02-11T18:21:35.563" v="115" actId="26606"/>
          <ac:spMkLst>
            <pc:docMk/>
            <pc:sldMk cId="1231109621" sldId="263"/>
            <ac:spMk id="58" creationId="{9B0F7D69-D93C-4C38-A23D-76E000D691CD}"/>
          </ac:spMkLst>
        </pc:spChg>
        <pc:spChg chg="add del">
          <ac:chgData name="Keerthana Panyala" userId="fba1ed22af149a97" providerId="LiveId" clId="{22EA544C-CA82-4B7C-86AF-F1300F14BE8A}" dt="2023-02-11T18:21:17.804" v="110" actId="26606"/>
          <ac:spMkLst>
            <pc:docMk/>
            <pc:sldMk cId="1231109621" sldId="263"/>
            <ac:spMk id="59" creationId="{18D32C3D-8F76-4E99-BE56-0836CC38CC84}"/>
          </ac:spMkLst>
        </pc:spChg>
        <pc:spChg chg="add">
          <ac:chgData name="Keerthana Panyala" userId="fba1ed22af149a97" providerId="LiveId" clId="{22EA544C-CA82-4B7C-86AF-F1300F14BE8A}" dt="2023-02-11T18:21:35.563" v="115" actId="26606"/>
          <ac:spMkLst>
            <pc:docMk/>
            <pc:sldMk cId="1231109621" sldId="263"/>
            <ac:spMk id="60" creationId="{8CD419D4-EA9D-42D9-BF62-B07F0B7B672B}"/>
          </ac:spMkLst>
        </pc:spChg>
        <pc:spChg chg="add del">
          <ac:chgData name="Keerthana Panyala" userId="fba1ed22af149a97" providerId="LiveId" clId="{22EA544C-CA82-4B7C-86AF-F1300F14BE8A}" dt="2023-02-11T18:21:17.804" v="110" actId="26606"/>
          <ac:spMkLst>
            <pc:docMk/>
            <pc:sldMk cId="1231109621" sldId="263"/>
            <ac:spMk id="61" creationId="{70766076-46F5-42D5-A773-2B3BEF2B8B74}"/>
          </ac:spMkLst>
        </pc:spChg>
        <pc:spChg chg="add">
          <ac:chgData name="Keerthana Panyala" userId="fba1ed22af149a97" providerId="LiveId" clId="{22EA544C-CA82-4B7C-86AF-F1300F14BE8A}" dt="2023-02-11T18:21:35.563" v="115" actId="26606"/>
          <ac:spMkLst>
            <pc:docMk/>
            <pc:sldMk cId="1231109621" sldId="263"/>
            <ac:spMk id="62" creationId="{1C6FEC9B-9608-4181-A9E5-A1B80E72021C}"/>
          </ac:spMkLst>
        </pc:spChg>
        <pc:spChg chg="add">
          <ac:chgData name="Keerthana Panyala" userId="fba1ed22af149a97" providerId="LiveId" clId="{22EA544C-CA82-4B7C-86AF-F1300F14BE8A}" dt="2023-02-11T18:21:35.563" v="115" actId="26606"/>
          <ac:spMkLst>
            <pc:docMk/>
            <pc:sldMk cId="1231109621" sldId="263"/>
            <ac:spMk id="63" creationId="{AB1564ED-F26F-451D-97D6-A6EC3E83FD55}"/>
          </ac:spMkLst>
        </pc:spChg>
        <pc:spChg chg="add">
          <ac:chgData name="Keerthana Panyala" userId="fba1ed22af149a97" providerId="LiveId" clId="{22EA544C-CA82-4B7C-86AF-F1300F14BE8A}" dt="2023-02-11T18:21:35.563" v="115" actId="26606"/>
          <ac:spMkLst>
            <pc:docMk/>
            <pc:sldMk cId="1231109621" sldId="263"/>
            <ac:spMk id="64" creationId="{0CA184B6-3482-4F43-87F0-BC765DCFD8A8}"/>
          </ac:spMkLst>
        </pc:spChg>
        <pc:spChg chg="add">
          <ac:chgData name="Keerthana Panyala" userId="fba1ed22af149a97" providerId="LiveId" clId="{22EA544C-CA82-4B7C-86AF-F1300F14BE8A}" dt="2023-02-11T18:21:35.563" v="115" actId="26606"/>
          <ac:spMkLst>
            <pc:docMk/>
            <pc:sldMk cId="1231109621" sldId="263"/>
            <ac:spMk id="65" creationId="{6C869923-8380-4244-9548-802C330638A0}"/>
          </ac:spMkLst>
        </pc:spChg>
        <pc:spChg chg="add">
          <ac:chgData name="Keerthana Panyala" userId="fba1ed22af149a97" providerId="LiveId" clId="{22EA544C-CA82-4B7C-86AF-F1300F14BE8A}" dt="2023-02-11T18:21:35.563" v="115" actId="26606"/>
          <ac:spMkLst>
            <pc:docMk/>
            <pc:sldMk cId="1231109621" sldId="263"/>
            <ac:spMk id="66" creationId="{C06255F2-BC67-4DDE-B34E-AC4BA21838CC}"/>
          </ac:spMkLst>
        </pc:spChg>
        <pc:spChg chg="add">
          <ac:chgData name="Keerthana Panyala" userId="fba1ed22af149a97" providerId="LiveId" clId="{22EA544C-CA82-4B7C-86AF-F1300F14BE8A}" dt="2023-02-11T18:21:35.563" v="115" actId="26606"/>
          <ac:spMkLst>
            <pc:docMk/>
            <pc:sldMk cId="1231109621" sldId="263"/>
            <ac:spMk id="67" creationId="{55169443-FCCD-4C0A-8C69-18CD3FA0968D}"/>
          </ac:spMkLst>
        </pc:spChg>
        <pc:spChg chg="add">
          <ac:chgData name="Keerthana Panyala" userId="fba1ed22af149a97" providerId="LiveId" clId="{22EA544C-CA82-4B7C-86AF-F1300F14BE8A}" dt="2023-02-11T18:21:35.563" v="115" actId="26606"/>
          <ac:spMkLst>
            <pc:docMk/>
            <pc:sldMk cId="1231109621" sldId="263"/>
            <ac:spMk id="68" creationId="{AC8EEB0F-BA72-49AC-956F-331B60FDE79E}"/>
          </ac:spMkLst>
        </pc:spChg>
        <pc:spChg chg="add">
          <ac:chgData name="Keerthana Panyala" userId="fba1ed22af149a97" providerId="LiveId" clId="{22EA544C-CA82-4B7C-86AF-F1300F14BE8A}" dt="2023-02-11T18:21:35.563" v="115" actId="26606"/>
          <ac:spMkLst>
            <pc:docMk/>
            <pc:sldMk cId="1231109621" sldId="263"/>
            <ac:spMk id="69" creationId="{8CC700D5-9809-43F4-89D5-7DBBCB0DCC10}"/>
          </ac:spMkLst>
        </pc:spChg>
        <pc:spChg chg="add">
          <ac:chgData name="Keerthana Panyala" userId="fba1ed22af149a97" providerId="LiveId" clId="{22EA544C-CA82-4B7C-86AF-F1300F14BE8A}" dt="2023-02-11T18:21:35.563" v="115" actId="26606"/>
          <ac:spMkLst>
            <pc:docMk/>
            <pc:sldMk cId="1231109621" sldId="263"/>
            <ac:spMk id="70" creationId="{C7163242-6303-46DC-BAC1-2A204F061321}"/>
          </ac:spMkLst>
        </pc:spChg>
        <pc:spChg chg="add">
          <ac:chgData name="Keerthana Panyala" userId="fba1ed22af149a97" providerId="LiveId" clId="{22EA544C-CA82-4B7C-86AF-F1300F14BE8A}" dt="2023-02-11T18:21:35.563" v="115" actId="26606"/>
          <ac:spMkLst>
            <pc:docMk/>
            <pc:sldMk cId="1231109621" sldId="263"/>
            <ac:spMk id="71" creationId="{805C4C40-D70E-4C4F-B228-98A0A6132603}"/>
          </ac:spMkLst>
        </pc:spChg>
        <pc:picChg chg="add del">
          <ac:chgData name="Keerthana Panyala" userId="fba1ed22af149a97" providerId="LiveId" clId="{22EA544C-CA82-4B7C-86AF-F1300F14BE8A}" dt="2023-02-11T17:56:37.687" v="73" actId="478"/>
          <ac:picMkLst>
            <pc:docMk/>
            <pc:sldMk cId="1231109621" sldId="263"/>
            <ac:picMk id="5" creationId="{408B0F68-E850-3B12-F156-D154AC92B8E0}"/>
          </ac:picMkLst>
        </pc:picChg>
        <pc:picChg chg="add del mod">
          <ac:chgData name="Keerthana Panyala" userId="fba1ed22af149a97" providerId="LiveId" clId="{22EA544C-CA82-4B7C-86AF-F1300F14BE8A}" dt="2023-02-11T18:21:10.326" v="107" actId="478"/>
          <ac:picMkLst>
            <pc:docMk/>
            <pc:sldMk cId="1231109621" sldId="263"/>
            <ac:picMk id="7" creationId="{C199D478-3038-9CDE-C144-A7605185DB41}"/>
          </ac:picMkLst>
        </pc:picChg>
        <pc:picChg chg="add mod">
          <ac:chgData name="Keerthana Panyala" userId="fba1ed22af149a97" providerId="LiveId" clId="{22EA544C-CA82-4B7C-86AF-F1300F14BE8A}" dt="2023-02-11T18:21:35.563" v="115" actId="26606"/>
          <ac:picMkLst>
            <pc:docMk/>
            <pc:sldMk cId="1231109621" sldId="263"/>
            <ac:picMk id="11" creationId="{30195444-F98A-7A1C-4069-82AAAC25E724}"/>
          </ac:picMkLst>
        </pc:picChg>
      </pc:sldChg>
      <pc:sldChg chg="addSp delSp modSp new mod setBg">
        <pc:chgData name="Keerthana Panyala" userId="fba1ed22af149a97" providerId="LiveId" clId="{22EA544C-CA82-4B7C-86AF-F1300F14BE8A}" dt="2023-02-11T18:51:57.815" v="312" actId="113"/>
        <pc:sldMkLst>
          <pc:docMk/>
          <pc:sldMk cId="396743214" sldId="264"/>
        </pc:sldMkLst>
        <pc:spChg chg="del">
          <ac:chgData name="Keerthana Panyala" userId="fba1ed22af149a97" providerId="LiveId" clId="{22EA544C-CA82-4B7C-86AF-F1300F14BE8A}" dt="2023-02-11T18:22:46.257" v="120" actId="26606"/>
          <ac:spMkLst>
            <pc:docMk/>
            <pc:sldMk cId="396743214" sldId="264"/>
            <ac:spMk id="2" creationId="{DD3CA3EA-C330-F957-BD16-DCC5DBFF3BBB}"/>
          </ac:spMkLst>
        </pc:spChg>
        <pc:spChg chg="del">
          <ac:chgData name="Keerthana Panyala" userId="fba1ed22af149a97" providerId="LiveId" clId="{22EA544C-CA82-4B7C-86AF-F1300F14BE8A}" dt="2023-02-11T18:22:39.044" v="117"/>
          <ac:spMkLst>
            <pc:docMk/>
            <pc:sldMk cId="396743214" sldId="264"/>
            <ac:spMk id="3" creationId="{03826947-4D59-3656-34C0-2F929A0144BC}"/>
          </ac:spMkLst>
        </pc:spChg>
        <pc:spChg chg="add mod">
          <ac:chgData name="Keerthana Panyala" userId="fba1ed22af149a97" providerId="LiveId" clId="{22EA544C-CA82-4B7C-86AF-F1300F14BE8A}" dt="2023-02-11T18:51:57.815" v="312" actId="113"/>
          <ac:spMkLst>
            <pc:docMk/>
            <pc:sldMk cId="396743214" sldId="264"/>
            <ac:spMk id="6" creationId="{278433BE-937D-66A1-F648-BBB8A4D23E3A}"/>
          </ac:spMkLst>
        </pc:spChg>
        <pc:spChg chg="add">
          <ac:chgData name="Keerthana Panyala" userId="fba1ed22af149a97" providerId="LiveId" clId="{22EA544C-CA82-4B7C-86AF-F1300F14BE8A}" dt="2023-02-11T18:22:46.257" v="120" actId="26606"/>
          <ac:spMkLst>
            <pc:docMk/>
            <pc:sldMk cId="396743214" sldId="264"/>
            <ac:spMk id="10" creationId="{8950AD4C-6AF3-49F8-94E1-DBCAFB39478B}"/>
          </ac:spMkLst>
        </pc:spChg>
        <pc:picChg chg="add mod">
          <ac:chgData name="Keerthana Panyala" userId="fba1ed22af149a97" providerId="LiveId" clId="{22EA544C-CA82-4B7C-86AF-F1300F14BE8A}" dt="2023-02-11T18:22:46.257" v="120" actId="26606"/>
          <ac:picMkLst>
            <pc:docMk/>
            <pc:sldMk cId="396743214" sldId="264"/>
            <ac:picMk id="5" creationId="{EF6D36DA-B6FA-9F7D-0D75-FDB3FA13D4C5}"/>
          </ac:picMkLst>
        </pc:picChg>
      </pc:sldChg>
      <pc:sldChg chg="addSp delSp modSp new mod setBg">
        <pc:chgData name="Keerthana Panyala" userId="fba1ed22af149a97" providerId="LiveId" clId="{22EA544C-CA82-4B7C-86AF-F1300F14BE8A}" dt="2023-02-11T18:41:03.222" v="271" actId="1076"/>
        <pc:sldMkLst>
          <pc:docMk/>
          <pc:sldMk cId="1769864885" sldId="265"/>
        </pc:sldMkLst>
        <pc:spChg chg="add del">
          <ac:chgData name="Keerthana Panyala" userId="fba1ed22af149a97" providerId="LiveId" clId="{22EA544C-CA82-4B7C-86AF-F1300F14BE8A}" dt="2023-02-11T18:23:26.067" v="127" actId="26606"/>
          <ac:spMkLst>
            <pc:docMk/>
            <pc:sldMk cId="1769864885" sldId="265"/>
            <ac:spMk id="2" creationId="{7BACA291-B2C3-7041-7FA5-7C5784527D32}"/>
          </ac:spMkLst>
        </pc:spChg>
        <pc:spChg chg="del">
          <ac:chgData name="Keerthana Panyala" userId="fba1ed22af149a97" providerId="LiveId" clId="{22EA544C-CA82-4B7C-86AF-F1300F14BE8A}" dt="2023-02-11T18:23:15.339" v="122"/>
          <ac:spMkLst>
            <pc:docMk/>
            <pc:sldMk cId="1769864885" sldId="265"/>
            <ac:spMk id="3" creationId="{0B50B13E-E027-490D-9137-146E478C499D}"/>
          </ac:spMkLst>
        </pc:spChg>
        <pc:spChg chg="add del">
          <ac:chgData name="Keerthana Panyala" userId="fba1ed22af149a97" providerId="LiveId" clId="{22EA544C-CA82-4B7C-86AF-F1300F14BE8A}" dt="2023-02-11T18:23:26.057" v="126" actId="26606"/>
          <ac:spMkLst>
            <pc:docMk/>
            <pc:sldMk cId="1769864885" sldId="265"/>
            <ac:spMk id="10" creationId="{8950AD4C-6AF3-49F8-94E1-DBCAFB39478B}"/>
          </ac:spMkLst>
        </pc:spChg>
        <pc:spChg chg="add">
          <ac:chgData name="Keerthana Panyala" userId="fba1ed22af149a97" providerId="LiveId" clId="{22EA544C-CA82-4B7C-86AF-F1300F14BE8A}" dt="2023-02-11T18:23:26.067" v="127" actId="26606"/>
          <ac:spMkLst>
            <pc:docMk/>
            <pc:sldMk cId="1769864885" sldId="265"/>
            <ac:spMk id="12" creationId="{8950AD4C-6AF3-49F8-94E1-DBCAFB39478B}"/>
          </ac:spMkLst>
        </pc:spChg>
        <pc:picChg chg="add mod">
          <ac:chgData name="Keerthana Panyala" userId="fba1ed22af149a97" providerId="LiveId" clId="{22EA544C-CA82-4B7C-86AF-F1300F14BE8A}" dt="2023-02-11T18:40:45.666" v="269" actId="1076"/>
          <ac:picMkLst>
            <pc:docMk/>
            <pc:sldMk cId="1769864885" sldId="265"/>
            <ac:picMk id="5" creationId="{A2F813AC-A5A6-8A81-2FAF-4D61E4D9BC03}"/>
          </ac:picMkLst>
        </pc:picChg>
        <pc:picChg chg="add mod">
          <ac:chgData name="Keerthana Panyala" userId="fba1ed22af149a97" providerId="LiveId" clId="{22EA544C-CA82-4B7C-86AF-F1300F14BE8A}" dt="2023-02-11T18:41:03.222" v="271" actId="1076"/>
          <ac:picMkLst>
            <pc:docMk/>
            <pc:sldMk cId="1769864885" sldId="265"/>
            <ac:picMk id="7" creationId="{A13343F4-08AE-B199-0FF5-778F22733282}"/>
          </ac:picMkLst>
        </pc:picChg>
      </pc:sldChg>
      <pc:sldChg chg="addSp delSp modSp new mod setBg">
        <pc:chgData name="Keerthana Panyala" userId="fba1ed22af149a97" providerId="LiveId" clId="{22EA544C-CA82-4B7C-86AF-F1300F14BE8A}" dt="2023-02-11T18:32:57.962" v="228" actId="20577"/>
        <pc:sldMkLst>
          <pc:docMk/>
          <pc:sldMk cId="183233384" sldId="266"/>
        </pc:sldMkLst>
        <pc:spChg chg="del">
          <ac:chgData name="Keerthana Panyala" userId="fba1ed22af149a97" providerId="LiveId" clId="{22EA544C-CA82-4B7C-86AF-F1300F14BE8A}" dt="2023-02-11T18:32:06.226" v="197" actId="478"/>
          <ac:spMkLst>
            <pc:docMk/>
            <pc:sldMk cId="183233384" sldId="266"/>
            <ac:spMk id="2" creationId="{0AEAA577-CE83-4CCA-2CA0-FE1E6B569701}"/>
          </ac:spMkLst>
        </pc:spChg>
        <pc:spChg chg="del">
          <ac:chgData name="Keerthana Panyala" userId="fba1ed22af149a97" providerId="LiveId" clId="{22EA544C-CA82-4B7C-86AF-F1300F14BE8A}" dt="2023-02-11T18:32:03.584" v="194"/>
          <ac:spMkLst>
            <pc:docMk/>
            <pc:sldMk cId="183233384" sldId="266"/>
            <ac:spMk id="3" creationId="{723970B7-28D5-2DA9-1AD7-A1AFD34F90A2}"/>
          </ac:spMkLst>
        </pc:spChg>
        <pc:spChg chg="add mod">
          <ac:chgData name="Keerthana Panyala" userId="fba1ed22af149a97" providerId="LiveId" clId="{22EA544C-CA82-4B7C-86AF-F1300F14BE8A}" dt="2023-02-11T18:32:57.962" v="228" actId="20577"/>
          <ac:spMkLst>
            <pc:docMk/>
            <pc:sldMk cId="183233384" sldId="266"/>
            <ac:spMk id="10" creationId="{BBFBF3F7-2445-45B3-341A-B4606AE03AA9}"/>
          </ac:spMkLst>
        </pc:spChg>
        <pc:spChg chg="add">
          <ac:chgData name="Keerthana Panyala" userId="fba1ed22af149a97" providerId="LiveId" clId="{22EA544C-CA82-4B7C-86AF-F1300F14BE8A}" dt="2023-02-11T18:32:15.333" v="198" actId="26606"/>
          <ac:spMkLst>
            <pc:docMk/>
            <pc:sldMk cId="183233384" sldId="266"/>
            <ac:spMk id="12" creationId="{9B0F7D69-D93C-4C38-A23D-76E000D691CD}"/>
          </ac:spMkLst>
        </pc:spChg>
        <pc:spChg chg="add">
          <ac:chgData name="Keerthana Panyala" userId="fba1ed22af149a97" providerId="LiveId" clId="{22EA544C-CA82-4B7C-86AF-F1300F14BE8A}" dt="2023-02-11T18:32:15.333" v="198" actId="26606"/>
          <ac:spMkLst>
            <pc:docMk/>
            <pc:sldMk cId="183233384" sldId="266"/>
            <ac:spMk id="14" creationId="{8CD419D4-EA9D-42D9-BF62-B07F0B7B672B}"/>
          </ac:spMkLst>
        </pc:spChg>
        <pc:spChg chg="add">
          <ac:chgData name="Keerthana Panyala" userId="fba1ed22af149a97" providerId="LiveId" clId="{22EA544C-CA82-4B7C-86AF-F1300F14BE8A}" dt="2023-02-11T18:32:15.333" v="198" actId="26606"/>
          <ac:spMkLst>
            <pc:docMk/>
            <pc:sldMk cId="183233384" sldId="266"/>
            <ac:spMk id="16" creationId="{1C6FEC9B-9608-4181-A9E5-A1B80E72021C}"/>
          </ac:spMkLst>
        </pc:spChg>
        <pc:spChg chg="add">
          <ac:chgData name="Keerthana Panyala" userId="fba1ed22af149a97" providerId="LiveId" clId="{22EA544C-CA82-4B7C-86AF-F1300F14BE8A}" dt="2023-02-11T18:32:15.333" v="198" actId="26606"/>
          <ac:spMkLst>
            <pc:docMk/>
            <pc:sldMk cId="183233384" sldId="266"/>
            <ac:spMk id="18" creationId="{AB1564ED-F26F-451D-97D6-A6EC3E83FD55}"/>
          </ac:spMkLst>
        </pc:spChg>
        <pc:spChg chg="add">
          <ac:chgData name="Keerthana Panyala" userId="fba1ed22af149a97" providerId="LiveId" clId="{22EA544C-CA82-4B7C-86AF-F1300F14BE8A}" dt="2023-02-11T18:32:15.333" v="198" actId="26606"/>
          <ac:spMkLst>
            <pc:docMk/>
            <pc:sldMk cId="183233384" sldId="266"/>
            <ac:spMk id="20" creationId="{0CA184B6-3482-4F43-87F0-BC765DCFD8A8}"/>
          </ac:spMkLst>
        </pc:spChg>
        <pc:spChg chg="add">
          <ac:chgData name="Keerthana Panyala" userId="fba1ed22af149a97" providerId="LiveId" clId="{22EA544C-CA82-4B7C-86AF-F1300F14BE8A}" dt="2023-02-11T18:32:15.333" v="198" actId="26606"/>
          <ac:spMkLst>
            <pc:docMk/>
            <pc:sldMk cId="183233384" sldId="266"/>
            <ac:spMk id="22" creationId="{6C869923-8380-4244-9548-802C330638A0}"/>
          </ac:spMkLst>
        </pc:spChg>
        <pc:spChg chg="add">
          <ac:chgData name="Keerthana Panyala" userId="fba1ed22af149a97" providerId="LiveId" clId="{22EA544C-CA82-4B7C-86AF-F1300F14BE8A}" dt="2023-02-11T18:32:15.333" v="198" actId="26606"/>
          <ac:spMkLst>
            <pc:docMk/>
            <pc:sldMk cId="183233384" sldId="266"/>
            <ac:spMk id="24" creationId="{C06255F2-BC67-4DDE-B34E-AC4BA21838CC}"/>
          </ac:spMkLst>
        </pc:spChg>
        <pc:spChg chg="add">
          <ac:chgData name="Keerthana Panyala" userId="fba1ed22af149a97" providerId="LiveId" clId="{22EA544C-CA82-4B7C-86AF-F1300F14BE8A}" dt="2023-02-11T18:32:15.333" v="198" actId="26606"/>
          <ac:spMkLst>
            <pc:docMk/>
            <pc:sldMk cId="183233384" sldId="266"/>
            <ac:spMk id="26" creationId="{55169443-FCCD-4C0A-8C69-18CD3FA0968D}"/>
          </ac:spMkLst>
        </pc:spChg>
        <pc:spChg chg="add">
          <ac:chgData name="Keerthana Panyala" userId="fba1ed22af149a97" providerId="LiveId" clId="{22EA544C-CA82-4B7C-86AF-F1300F14BE8A}" dt="2023-02-11T18:32:15.333" v="198" actId="26606"/>
          <ac:spMkLst>
            <pc:docMk/>
            <pc:sldMk cId="183233384" sldId="266"/>
            <ac:spMk id="28" creationId="{AC8EEB0F-BA72-49AC-956F-331B60FDE79E}"/>
          </ac:spMkLst>
        </pc:spChg>
        <pc:spChg chg="add">
          <ac:chgData name="Keerthana Panyala" userId="fba1ed22af149a97" providerId="LiveId" clId="{22EA544C-CA82-4B7C-86AF-F1300F14BE8A}" dt="2023-02-11T18:32:15.333" v="198" actId="26606"/>
          <ac:spMkLst>
            <pc:docMk/>
            <pc:sldMk cId="183233384" sldId="266"/>
            <ac:spMk id="30" creationId="{8CC700D5-9809-43F4-89D5-7DBBCB0DCC10}"/>
          </ac:spMkLst>
        </pc:spChg>
        <pc:spChg chg="add">
          <ac:chgData name="Keerthana Panyala" userId="fba1ed22af149a97" providerId="LiveId" clId="{22EA544C-CA82-4B7C-86AF-F1300F14BE8A}" dt="2023-02-11T18:32:15.333" v="198" actId="26606"/>
          <ac:spMkLst>
            <pc:docMk/>
            <pc:sldMk cId="183233384" sldId="266"/>
            <ac:spMk id="32" creationId="{C7163242-6303-46DC-BAC1-2A204F061321}"/>
          </ac:spMkLst>
        </pc:spChg>
        <pc:spChg chg="add">
          <ac:chgData name="Keerthana Panyala" userId="fba1ed22af149a97" providerId="LiveId" clId="{22EA544C-CA82-4B7C-86AF-F1300F14BE8A}" dt="2023-02-11T18:32:15.333" v="198" actId="26606"/>
          <ac:spMkLst>
            <pc:docMk/>
            <pc:sldMk cId="183233384" sldId="266"/>
            <ac:spMk id="34" creationId="{805C4C40-D70E-4C4F-B228-98A0A6132603}"/>
          </ac:spMkLst>
        </pc:spChg>
        <pc:picChg chg="add del">
          <ac:chgData name="Keerthana Panyala" userId="fba1ed22af149a97" providerId="LiveId" clId="{22EA544C-CA82-4B7C-86AF-F1300F14BE8A}" dt="2023-02-11T18:31:37.791" v="193" actId="478"/>
          <ac:picMkLst>
            <pc:docMk/>
            <pc:sldMk cId="183233384" sldId="266"/>
            <ac:picMk id="5" creationId="{20A5D4BF-AA9C-A2FF-09C6-31C2C0BC50DA}"/>
          </ac:picMkLst>
        </pc:picChg>
        <pc:picChg chg="add mod">
          <ac:chgData name="Keerthana Panyala" userId="fba1ed22af149a97" providerId="LiveId" clId="{22EA544C-CA82-4B7C-86AF-F1300F14BE8A}" dt="2023-02-11T18:32:15.333" v="198" actId="26606"/>
          <ac:picMkLst>
            <pc:docMk/>
            <pc:sldMk cId="183233384" sldId="266"/>
            <ac:picMk id="7" creationId="{44CAB980-F609-97B7-3303-84D61483C777}"/>
          </ac:picMkLst>
        </pc:picChg>
        <pc:picChg chg="add del mod">
          <ac:chgData name="Keerthana Panyala" userId="fba1ed22af149a97" providerId="LiveId" clId="{22EA544C-CA82-4B7C-86AF-F1300F14BE8A}" dt="2023-02-11T18:32:31.831" v="202" actId="478"/>
          <ac:picMkLst>
            <pc:docMk/>
            <pc:sldMk cId="183233384" sldId="266"/>
            <ac:picMk id="9" creationId="{B01BDCF0-BA52-2A79-0B14-7A4CA73CC5B5}"/>
          </ac:picMkLst>
        </pc:picChg>
      </pc:sldChg>
      <pc:sldChg chg="addSp delSp modSp new mod setBg">
        <pc:chgData name="Keerthana Panyala" userId="fba1ed22af149a97" providerId="LiveId" clId="{22EA544C-CA82-4B7C-86AF-F1300F14BE8A}" dt="2023-02-11T18:39:11.690" v="264" actId="404"/>
        <pc:sldMkLst>
          <pc:docMk/>
          <pc:sldMk cId="2057873284" sldId="267"/>
        </pc:sldMkLst>
        <pc:spChg chg="mod">
          <ac:chgData name="Keerthana Panyala" userId="fba1ed22af149a97" providerId="LiveId" clId="{22EA544C-CA82-4B7C-86AF-F1300F14BE8A}" dt="2023-02-11T18:39:11.690" v="264" actId="404"/>
          <ac:spMkLst>
            <pc:docMk/>
            <pc:sldMk cId="2057873284" sldId="267"/>
            <ac:spMk id="2" creationId="{9DD64688-F492-9B98-4276-9B651D846654}"/>
          </ac:spMkLst>
        </pc:spChg>
        <pc:spChg chg="del">
          <ac:chgData name="Keerthana Panyala" userId="fba1ed22af149a97" providerId="LiveId" clId="{22EA544C-CA82-4B7C-86AF-F1300F14BE8A}" dt="2023-02-11T18:38:53.127" v="231" actId="26606"/>
          <ac:spMkLst>
            <pc:docMk/>
            <pc:sldMk cId="2057873284" sldId="267"/>
            <ac:spMk id="3" creationId="{C8C66EA2-141B-49A4-C6BB-A405B1C2B085}"/>
          </ac:spMkLst>
        </pc:spChg>
        <pc:spChg chg="add">
          <ac:chgData name="Keerthana Panyala" userId="fba1ed22af149a97" providerId="LiveId" clId="{22EA544C-CA82-4B7C-86AF-F1300F14BE8A}" dt="2023-02-11T18:38:53.127" v="231" actId="26606"/>
          <ac:spMkLst>
            <pc:docMk/>
            <pc:sldMk cId="2057873284" sldId="267"/>
            <ac:spMk id="10" creationId="{9B0F7D69-D93C-4C38-A23D-76E000D691CD}"/>
          </ac:spMkLst>
        </pc:spChg>
        <pc:spChg chg="add">
          <ac:chgData name="Keerthana Panyala" userId="fba1ed22af149a97" providerId="LiveId" clId="{22EA544C-CA82-4B7C-86AF-F1300F14BE8A}" dt="2023-02-11T18:38:53.127" v="231" actId="26606"/>
          <ac:spMkLst>
            <pc:docMk/>
            <pc:sldMk cId="2057873284" sldId="267"/>
            <ac:spMk id="12" creationId="{8CD419D4-EA9D-42D9-BF62-B07F0B7B672B}"/>
          </ac:spMkLst>
        </pc:spChg>
        <pc:spChg chg="add">
          <ac:chgData name="Keerthana Panyala" userId="fba1ed22af149a97" providerId="LiveId" clId="{22EA544C-CA82-4B7C-86AF-F1300F14BE8A}" dt="2023-02-11T18:38:53.127" v="231" actId="26606"/>
          <ac:spMkLst>
            <pc:docMk/>
            <pc:sldMk cId="2057873284" sldId="267"/>
            <ac:spMk id="14" creationId="{1C6FEC9B-9608-4181-A9E5-A1B80E72021C}"/>
          </ac:spMkLst>
        </pc:spChg>
        <pc:spChg chg="add">
          <ac:chgData name="Keerthana Panyala" userId="fba1ed22af149a97" providerId="LiveId" clId="{22EA544C-CA82-4B7C-86AF-F1300F14BE8A}" dt="2023-02-11T18:38:53.127" v="231" actId="26606"/>
          <ac:spMkLst>
            <pc:docMk/>
            <pc:sldMk cId="2057873284" sldId="267"/>
            <ac:spMk id="16" creationId="{AB1564ED-F26F-451D-97D6-A6EC3E83FD55}"/>
          </ac:spMkLst>
        </pc:spChg>
        <pc:spChg chg="add">
          <ac:chgData name="Keerthana Panyala" userId="fba1ed22af149a97" providerId="LiveId" clId="{22EA544C-CA82-4B7C-86AF-F1300F14BE8A}" dt="2023-02-11T18:38:53.127" v="231" actId="26606"/>
          <ac:spMkLst>
            <pc:docMk/>
            <pc:sldMk cId="2057873284" sldId="267"/>
            <ac:spMk id="18" creationId="{0CA184B6-3482-4F43-87F0-BC765DCFD8A8}"/>
          </ac:spMkLst>
        </pc:spChg>
        <pc:spChg chg="add">
          <ac:chgData name="Keerthana Panyala" userId="fba1ed22af149a97" providerId="LiveId" clId="{22EA544C-CA82-4B7C-86AF-F1300F14BE8A}" dt="2023-02-11T18:38:53.127" v="231" actId="26606"/>
          <ac:spMkLst>
            <pc:docMk/>
            <pc:sldMk cId="2057873284" sldId="267"/>
            <ac:spMk id="20" creationId="{6C869923-8380-4244-9548-802C330638A0}"/>
          </ac:spMkLst>
        </pc:spChg>
        <pc:spChg chg="add">
          <ac:chgData name="Keerthana Panyala" userId="fba1ed22af149a97" providerId="LiveId" clId="{22EA544C-CA82-4B7C-86AF-F1300F14BE8A}" dt="2023-02-11T18:38:53.127" v="231" actId="26606"/>
          <ac:spMkLst>
            <pc:docMk/>
            <pc:sldMk cId="2057873284" sldId="267"/>
            <ac:spMk id="22" creationId="{C06255F2-BC67-4DDE-B34E-AC4BA21838CC}"/>
          </ac:spMkLst>
        </pc:spChg>
        <pc:spChg chg="add">
          <ac:chgData name="Keerthana Panyala" userId="fba1ed22af149a97" providerId="LiveId" clId="{22EA544C-CA82-4B7C-86AF-F1300F14BE8A}" dt="2023-02-11T18:38:53.127" v="231" actId="26606"/>
          <ac:spMkLst>
            <pc:docMk/>
            <pc:sldMk cId="2057873284" sldId="267"/>
            <ac:spMk id="24" creationId="{55169443-FCCD-4C0A-8C69-18CD3FA0968D}"/>
          </ac:spMkLst>
        </pc:spChg>
        <pc:spChg chg="add">
          <ac:chgData name="Keerthana Panyala" userId="fba1ed22af149a97" providerId="LiveId" clId="{22EA544C-CA82-4B7C-86AF-F1300F14BE8A}" dt="2023-02-11T18:38:53.127" v="231" actId="26606"/>
          <ac:spMkLst>
            <pc:docMk/>
            <pc:sldMk cId="2057873284" sldId="267"/>
            <ac:spMk id="26" creationId="{0DBF1ABE-8590-450D-BB49-BDDCCF3EEA9E}"/>
          </ac:spMkLst>
        </pc:spChg>
        <pc:spChg chg="add">
          <ac:chgData name="Keerthana Panyala" userId="fba1ed22af149a97" providerId="LiveId" clId="{22EA544C-CA82-4B7C-86AF-F1300F14BE8A}" dt="2023-02-11T18:38:53.127" v="231" actId="26606"/>
          <ac:spMkLst>
            <pc:docMk/>
            <pc:sldMk cId="2057873284" sldId="267"/>
            <ac:spMk id="28" creationId="{391F8D69-709A-4575-A393-B4C26481AF3B}"/>
          </ac:spMkLst>
        </pc:spChg>
        <pc:spChg chg="add">
          <ac:chgData name="Keerthana Panyala" userId="fba1ed22af149a97" providerId="LiveId" clId="{22EA544C-CA82-4B7C-86AF-F1300F14BE8A}" dt="2023-02-11T18:38:53.127" v="231" actId="26606"/>
          <ac:spMkLst>
            <pc:docMk/>
            <pc:sldMk cId="2057873284" sldId="267"/>
            <ac:spMk id="30" creationId="{C87A50C4-1191-461A-9E09-C8057F2AF01F}"/>
          </ac:spMkLst>
        </pc:spChg>
        <pc:spChg chg="add">
          <ac:chgData name="Keerthana Panyala" userId="fba1ed22af149a97" providerId="LiveId" clId="{22EA544C-CA82-4B7C-86AF-F1300F14BE8A}" dt="2023-02-11T18:38:53.127" v="231" actId="26606"/>
          <ac:spMkLst>
            <pc:docMk/>
            <pc:sldMk cId="2057873284" sldId="267"/>
            <ac:spMk id="32" creationId="{BC87DA9F-8DB2-4D48-8716-A928FBB8A5D2}"/>
          </ac:spMkLst>
        </pc:spChg>
        <pc:spChg chg="add">
          <ac:chgData name="Keerthana Panyala" userId="fba1ed22af149a97" providerId="LiveId" clId="{22EA544C-CA82-4B7C-86AF-F1300F14BE8A}" dt="2023-02-11T18:38:53.127" v="231" actId="26606"/>
          <ac:spMkLst>
            <pc:docMk/>
            <pc:sldMk cId="2057873284" sldId="267"/>
            <ac:spMk id="34" creationId="{195EA065-AC5D-431D-927E-87FF05884866}"/>
          </ac:spMkLst>
        </pc:spChg>
        <pc:spChg chg="add">
          <ac:chgData name="Keerthana Panyala" userId="fba1ed22af149a97" providerId="LiveId" clId="{22EA544C-CA82-4B7C-86AF-F1300F14BE8A}" dt="2023-02-11T18:38:53.127" v="231" actId="26606"/>
          <ac:spMkLst>
            <pc:docMk/>
            <pc:sldMk cId="2057873284" sldId="267"/>
            <ac:spMk id="36" creationId="{46934B3C-D73F-4CD0-95B1-0244D662D1C7}"/>
          </ac:spMkLst>
        </pc:spChg>
        <pc:picChg chg="add mod">
          <ac:chgData name="Keerthana Panyala" userId="fba1ed22af149a97" providerId="LiveId" clId="{22EA544C-CA82-4B7C-86AF-F1300F14BE8A}" dt="2023-02-11T18:38:53.127" v="231" actId="26606"/>
          <ac:picMkLst>
            <pc:docMk/>
            <pc:sldMk cId="2057873284" sldId="267"/>
            <ac:picMk id="5" creationId="{F3261C0B-1964-1B1A-0212-85E34CC3C496}"/>
          </ac:picMkLst>
        </pc:picChg>
      </pc:sldChg>
      <pc:sldChg chg="new del">
        <pc:chgData name="Keerthana Panyala" userId="fba1ed22af149a97" providerId="LiveId" clId="{22EA544C-CA82-4B7C-86AF-F1300F14BE8A}" dt="2023-02-11T18:41:10.372" v="272" actId="2696"/>
        <pc:sldMkLst>
          <pc:docMk/>
          <pc:sldMk cId="31754108"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2/11/2023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43971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2/11/2023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78649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2/11/2023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39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2/11/2023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6470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2/11/2023</a:t>
            </a:fld>
            <a:endParaRPr lang="en-US" dirty="0"/>
          </a:p>
        </p:txBody>
      </p:sp>
    </p:spTree>
    <p:extLst>
      <p:ext uri="{BB962C8B-B14F-4D97-AF65-F5344CB8AC3E}">
        <p14:creationId xmlns:p14="http://schemas.microsoft.com/office/powerpoint/2010/main" val="68701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2/11/2023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6782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2/11/2023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004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2/11/2023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1590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2/11/2023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46189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2/11/2023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26830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2/11/2023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6104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2/11/2023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76776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7" r:id="rId6"/>
    <p:sldLayoutId id="2147483723" r:id="rId7"/>
    <p:sldLayoutId id="2147483724" r:id="rId8"/>
    <p:sldLayoutId id="2147483725" r:id="rId9"/>
    <p:sldLayoutId id="2147483726" r:id="rId10"/>
    <p:sldLayoutId id="214748372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026" name="Picture 2" descr="NOV Sees North American Oil, Gas Activity Rising, but Overseas Demand Soft  - Natural Gas Intelligence">
            <a:extLst>
              <a:ext uri="{FF2B5EF4-FFF2-40B4-BE49-F238E27FC236}">
                <a16:creationId xmlns:a16="http://schemas.microsoft.com/office/drawing/2014/main" id="{C0EDBA24-1A84-AB59-950A-CF3CB9BB14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62" r="12534"/>
          <a:stretch/>
        </p:blipFill>
        <p:spPr bwMode="auto">
          <a:xfrm>
            <a:off x="1524" y="-20310"/>
            <a:ext cx="12188952"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48" name="Group 1047">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1049" name="Freeform: Shape 1048">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0" name="Freeform: Shape 1049">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1" name="Freeform: Shape 1050">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2295FE5-5F7F-B8CF-F9DC-1E99F62F3A06}"/>
              </a:ext>
            </a:extLst>
          </p:cNvPr>
          <p:cNvSpPr>
            <a:spLocks noGrp="1"/>
          </p:cNvSpPr>
          <p:nvPr>
            <p:ph type="ctrTitle"/>
          </p:nvPr>
        </p:nvSpPr>
        <p:spPr>
          <a:xfrm>
            <a:off x="1320799" y="2596063"/>
            <a:ext cx="3996827" cy="2407812"/>
          </a:xfrm>
        </p:spPr>
        <p:txBody>
          <a:bodyPr anchor="b">
            <a:normAutofit fontScale="90000"/>
          </a:bodyPr>
          <a:lstStyle/>
          <a:p>
            <a:pPr algn="ctr">
              <a:lnSpc>
                <a:spcPct val="110000"/>
              </a:lnSpc>
            </a:pPr>
            <a:r>
              <a:rPr lang="en-US" sz="41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NOV – Capital Investment Plan 2023</a:t>
            </a:r>
            <a:br>
              <a:rPr lang="en-US" sz="41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br>
              <a:rPr lang="en-US" sz="41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r>
              <a:rPr lang="en-US" sz="41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Team 8</a:t>
            </a:r>
          </a:p>
        </p:txBody>
      </p:sp>
    </p:spTree>
    <p:extLst>
      <p:ext uri="{BB962C8B-B14F-4D97-AF65-F5344CB8AC3E}">
        <p14:creationId xmlns:p14="http://schemas.microsoft.com/office/powerpoint/2010/main" val="229078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EF6D36DA-B6FA-9F7D-0D75-FDB3FA13D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140" y="643467"/>
            <a:ext cx="7503118" cy="5571066"/>
          </a:xfrm>
          <a:prstGeom prst="rect">
            <a:avLst/>
          </a:prstGeom>
        </p:spPr>
      </p:pic>
      <p:sp>
        <p:nvSpPr>
          <p:cNvPr id="6" name="Oval 5">
            <a:extLst>
              <a:ext uri="{FF2B5EF4-FFF2-40B4-BE49-F238E27FC236}">
                <a16:creationId xmlns:a16="http://schemas.microsoft.com/office/drawing/2014/main" id="{278433BE-937D-66A1-F648-BBB8A4D23E3A}"/>
              </a:ext>
            </a:extLst>
          </p:cNvPr>
          <p:cNvSpPr/>
          <p:nvPr/>
        </p:nvSpPr>
        <p:spPr>
          <a:xfrm>
            <a:off x="8483600" y="1818640"/>
            <a:ext cx="3129280" cy="2540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Predictive model for exchange rates</a:t>
            </a:r>
          </a:p>
        </p:txBody>
      </p:sp>
    </p:spTree>
    <p:extLst>
      <p:ext uri="{BB962C8B-B14F-4D97-AF65-F5344CB8AC3E}">
        <p14:creationId xmlns:p14="http://schemas.microsoft.com/office/powerpoint/2010/main" val="39674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A2F813AC-A5A6-8A81-2FAF-4D61E4D9B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460" y="521547"/>
            <a:ext cx="7503118" cy="5571066"/>
          </a:xfrm>
          <a:prstGeom prst="rect">
            <a:avLst/>
          </a:prstGeom>
        </p:spPr>
      </p:pic>
      <p:pic>
        <p:nvPicPr>
          <p:cNvPr id="7" name="Picture 6" descr="Text&#10;&#10;Description automatically generated">
            <a:extLst>
              <a:ext uri="{FF2B5EF4-FFF2-40B4-BE49-F238E27FC236}">
                <a16:creationId xmlns:a16="http://schemas.microsoft.com/office/drawing/2014/main" id="{A13343F4-08AE-B199-0FF5-778F22733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873" y="1635608"/>
            <a:ext cx="6378493" cy="1737511"/>
          </a:xfrm>
          <a:prstGeom prst="rect">
            <a:avLst/>
          </a:prstGeom>
        </p:spPr>
      </p:pic>
    </p:spTree>
    <p:extLst>
      <p:ext uri="{BB962C8B-B14F-4D97-AF65-F5344CB8AC3E}">
        <p14:creationId xmlns:p14="http://schemas.microsoft.com/office/powerpoint/2010/main" val="176986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DD64688-F492-9B98-4276-9B651D846654}"/>
              </a:ext>
            </a:extLst>
          </p:cNvPr>
          <p:cNvSpPr>
            <a:spLocks noGrp="1"/>
          </p:cNvSpPr>
          <p:nvPr>
            <p:ph type="title"/>
          </p:nvPr>
        </p:nvSpPr>
        <p:spPr>
          <a:xfrm>
            <a:off x="1743607" y="3912041"/>
            <a:ext cx="8394306" cy="1396053"/>
          </a:xfrm>
        </p:spPr>
        <p:txBody>
          <a:bodyPr vert="horz" lIns="109728" tIns="109728" rIns="109728" bIns="91440" rtlCol="0" anchor="b">
            <a:normAutofit/>
          </a:bodyPr>
          <a:lstStyle/>
          <a:p>
            <a:pPr algn="ctr">
              <a:lnSpc>
                <a:spcPct val="120000"/>
              </a:lnSpc>
            </a:pPr>
            <a:r>
              <a:rPr lang="en-US" sz="3600" dirty="0">
                <a:solidFill>
                  <a:schemeClr val="tx1">
                    <a:lumMod val="85000"/>
                    <a:lumOff val="15000"/>
                  </a:schemeClr>
                </a:solidFill>
              </a:rPr>
              <a:t>Prediction for 2023</a:t>
            </a:r>
          </a:p>
        </p:txBody>
      </p:sp>
      <p:pic>
        <p:nvPicPr>
          <p:cNvPr id="5" name="Content Placeholder 4">
            <a:extLst>
              <a:ext uri="{FF2B5EF4-FFF2-40B4-BE49-F238E27FC236}">
                <a16:creationId xmlns:a16="http://schemas.microsoft.com/office/drawing/2014/main" id="{F3261C0B-1964-1B1A-0212-85E34CC3C496}"/>
              </a:ext>
            </a:extLst>
          </p:cNvPr>
          <p:cNvPicPr>
            <a:picLocks noGrp="1" noChangeAspect="1"/>
          </p:cNvPicPr>
          <p:nvPr>
            <p:ph idx="1"/>
          </p:nvPr>
        </p:nvPicPr>
        <p:blipFill>
          <a:blip r:embed="rId2"/>
          <a:stretch>
            <a:fillRect/>
          </a:stretch>
        </p:blipFill>
        <p:spPr>
          <a:xfrm>
            <a:off x="3568250" y="821665"/>
            <a:ext cx="4637041" cy="2946903"/>
          </a:xfrm>
          <a:prstGeom prst="rect">
            <a:avLst/>
          </a:prstGeom>
        </p:spPr>
      </p:pic>
    </p:spTree>
    <p:extLst>
      <p:ext uri="{BB962C8B-B14F-4D97-AF65-F5344CB8AC3E}">
        <p14:creationId xmlns:p14="http://schemas.microsoft.com/office/powerpoint/2010/main" val="205787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44BEE2-610D-9061-783F-B00E750BED30}"/>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300"/>
              <a:t>Introduction</a:t>
            </a:r>
          </a:p>
        </p:txBody>
      </p:sp>
      <p:pic>
        <p:nvPicPr>
          <p:cNvPr id="7" name="Graphic 6" descr="Like">
            <a:extLst>
              <a:ext uri="{FF2B5EF4-FFF2-40B4-BE49-F238E27FC236}">
                <a16:creationId xmlns:a16="http://schemas.microsoft.com/office/drawing/2014/main" id="{7C0DAA88-4095-436D-03E5-F24A30CD8E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9684" y="957869"/>
            <a:ext cx="4943233" cy="4943233"/>
          </a:xfrm>
          <a:prstGeom prst="rect">
            <a:avLst/>
          </a:prstGeom>
        </p:spPr>
      </p:pic>
    </p:spTree>
    <p:extLst>
      <p:ext uri="{BB962C8B-B14F-4D97-AF65-F5344CB8AC3E}">
        <p14:creationId xmlns:p14="http://schemas.microsoft.com/office/powerpoint/2010/main" val="27129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6" name="Freeform: Shape 65">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8" name="Freeform: Shape 67">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0" name="Freeform: Shape 69">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80" name="Rectangle 79">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6" name="Freeform: Shape 85">
            <a:extLst>
              <a:ext uri="{FF2B5EF4-FFF2-40B4-BE49-F238E27FC236}">
                <a16:creationId xmlns:a16="http://schemas.microsoft.com/office/drawing/2014/main" id="{03C85561-90D2-4AFA-B2C5-F2D61D86C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242C472-3BE0-A278-A503-2F46D1D737A5}"/>
              </a:ext>
            </a:extLst>
          </p:cNvPr>
          <p:cNvSpPr>
            <a:spLocks noGrp="1"/>
          </p:cNvSpPr>
          <p:nvPr>
            <p:ph type="title"/>
          </p:nvPr>
        </p:nvSpPr>
        <p:spPr>
          <a:xfrm>
            <a:off x="564941" y="228600"/>
            <a:ext cx="5274860" cy="3066706"/>
          </a:xfrm>
        </p:spPr>
        <p:txBody>
          <a:bodyPr vert="horz" lIns="109728" tIns="109728" rIns="109728" bIns="91440" rtlCol="0" anchor="b">
            <a:normAutofit/>
          </a:bodyPr>
          <a:lstStyle/>
          <a:p>
            <a:pPr>
              <a:lnSpc>
                <a:spcPct val="110000"/>
              </a:lnSpc>
            </a:pPr>
            <a:r>
              <a:rPr lang="en-US" sz="2400" dirty="0">
                <a:solidFill>
                  <a:schemeClr val="tx1">
                    <a:lumMod val="85000"/>
                    <a:lumOff val="15000"/>
                  </a:schemeClr>
                </a:solidFill>
              </a:rPr>
              <a:t>Problem Statement</a:t>
            </a:r>
            <a:br>
              <a:rPr lang="en-US" sz="2400" dirty="0">
                <a:solidFill>
                  <a:schemeClr val="tx1">
                    <a:lumMod val="85000"/>
                    <a:lumOff val="15000"/>
                  </a:schemeClr>
                </a:solidFill>
              </a:rPr>
            </a:br>
            <a:br>
              <a:rPr lang="en-US" sz="2400" dirty="0">
                <a:solidFill>
                  <a:schemeClr val="tx1">
                    <a:lumMod val="85000"/>
                    <a:lumOff val="15000"/>
                  </a:schemeClr>
                </a:solidFill>
              </a:rPr>
            </a:br>
            <a:br>
              <a:rPr lang="en-US" sz="2400" dirty="0">
                <a:solidFill>
                  <a:schemeClr val="tx1">
                    <a:lumMod val="85000"/>
                    <a:lumOff val="15000"/>
                  </a:schemeClr>
                </a:solidFill>
              </a:rPr>
            </a:br>
            <a:endParaRPr lang="en-US" sz="24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Head with Gears">
            <a:extLst>
              <a:ext uri="{FF2B5EF4-FFF2-40B4-BE49-F238E27FC236}">
                <a16:creationId xmlns:a16="http://schemas.microsoft.com/office/drawing/2014/main" id="{6CDE054D-C16C-6919-096E-C6DD559643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63677" y="1818860"/>
            <a:ext cx="3220279" cy="3220279"/>
          </a:xfrm>
          <a:prstGeom prst="rect">
            <a:avLst/>
          </a:prstGeom>
        </p:spPr>
      </p:pic>
      <p:sp>
        <p:nvSpPr>
          <p:cNvPr id="4" name="Rectangle 1">
            <a:extLst>
              <a:ext uri="{FF2B5EF4-FFF2-40B4-BE49-F238E27FC236}">
                <a16:creationId xmlns:a16="http://schemas.microsoft.com/office/drawing/2014/main" id="{7430EE38-366C-79E6-240D-A6AA122B994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82A288A-D986-1972-D112-DA9166F0CBA4}"/>
              </a:ext>
            </a:extLst>
          </p:cNvPr>
          <p:cNvSpPr txBox="1"/>
          <p:nvPr/>
        </p:nvSpPr>
        <p:spPr>
          <a:xfrm>
            <a:off x="449141" y="3000973"/>
            <a:ext cx="6094562" cy="249299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Determine the best division within NOV Inc. to invest 2023 capital by analyzing the return on capital for each division and considering various factors such as cost, revenue, assets, liabilities, and trends over time.</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80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8" name="Freeform: Shape 3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4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4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3" name="Freeform: Shape 4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4" name="Freeform: Shape 4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4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6" name="Freeform: Shape 5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Freeform: Shape 5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68" name="Rectangle 5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9" name="Freeform: Shape 56">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0" name="Freeform: Shape 58">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Freeform: Shape 60">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2C3281-7FA4-5C29-346E-AA6A5B9B674E}"/>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dirty="0"/>
              <a:t>Comparison of metrics</a:t>
            </a:r>
          </a:p>
        </p:txBody>
      </p:sp>
      <p:pic>
        <p:nvPicPr>
          <p:cNvPr id="11" name="Picture 10">
            <a:extLst>
              <a:ext uri="{FF2B5EF4-FFF2-40B4-BE49-F238E27FC236}">
                <a16:creationId xmlns:a16="http://schemas.microsoft.com/office/drawing/2014/main" id="{30195444-F98A-7A1C-4069-82AAAC25E724}"/>
              </a:ext>
            </a:extLst>
          </p:cNvPr>
          <p:cNvPicPr>
            <a:picLocks noChangeAspect="1"/>
          </p:cNvPicPr>
          <p:nvPr/>
        </p:nvPicPr>
        <p:blipFill>
          <a:blip r:embed="rId2"/>
          <a:stretch>
            <a:fillRect/>
          </a:stretch>
        </p:blipFill>
        <p:spPr>
          <a:xfrm>
            <a:off x="1306260" y="942482"/>
            <a:ext cx="4290081" cy="4974008"/>
          </a:xfrm>
          <a:prstGeom prst="rect">
            <a:avLst/>
          </a:prstGeom>
        </p:spPr>
      </p:pic>
    </p:spTree>
    <p:extLst>
      <p:ext uri="{BB962C8B-B14F-4D97-AF65-F5344CB8AC3E}">
        <p14:creationId xmlns:p14="http://schemas.microsoft.com/office/powerpoint/2010/main" val="123110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481C-5D2D-348C-F622-25B83B254BED}"/>
              </a:ext>
            </a:extLst>
          </p:cNvPr>
          <p:cNvSpPr>
            <a:spLocks noGrp="1"/>
          </p:cNvSpPr>
          <p:nvPr>
            <p:ph type="title"/>
          </p:nvPr>
        </p:nvSpPr>
        <p:spPr>
          <a:xfrm>
            <a:off x="1920241" y="442221"/>
            <a:ext cx="6797040" cy="970020"/>
          </a:xfrm>
        </p:spPr>
        <p:txBody>
          <a:bodyPr/>
          <a:lstStyle/>
          <a:p>
            <a:r>
              <a:rPr lang="en-US" dirty="0"/>
              <a:t>Key data and Statistics</a:t>
            </a:r>
          </a:p>
        </p:txBody>
      </p:sp>
      <p:pic>
        <p:nvPicPr>
          <p:cNvPr id="5" name="Content Placeholder 4">
            <a:extLst>
              <a:ext uri="{FF2B5EF4-FFF2-40B4-BE49-F238E27FC236}">
                <a16:creationId xmlns:a16="http://schemas.microsoft.com/office/drawing/2014/main" id="{1888D7F1-1B5D-94FB-192C-81DAD9700F69}"/>
              </a:ext>
            </a:extLst>
          </p:cNvPr>
          <p:cNvPicPr>
            <a:picLocks noGrp="1" noChangeAspect="1"/>
          </p:cNvPicPr>
          <p:nvPr>
            <p:ph idx="1"/>
          </p:nvPr>
        </p:nvPicPr>
        <p:blipFill>
          <a:blip r:embed="rId2"/>
          <a:stretch>
            <a:fillRect/>
          </a:stretch>
        </p:blipFill>
        <p:spPr>
          <a:xfrm>
            <a:off x="2470137" y="2483715"/>
            <a:ext cx="6674193" cy="3410125"/>
          </a:xfrm>
        </p:spPr>
      </p:pic>
    </p:spTree>
    <p:extLst>
      <p:ext uri="{BB962C8B-B14F-4D97-AF65-F5344CB8AC3E}">
        <p14:creationId xmlns:p14="http://schemas.microsoft.com/office/powerpoint/2010/main" val="284167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D3CD6F2B-5A39-D8DC-9A02-179CE09D7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654749"/>
            <a:ext cx="10918464" cy="3548501"/>
          </a:xfrm>
          <a:prstGeom prst="rect">
            <a:avLst/>
          </a:prstGeom>
        </p:spPr>
      </p:pic>
      <p:sp>
        <p:nvSpPr>
          <p:cNvPr id="6" name="Oval 5">
            <a:extLst>
              <a:ext uri="{FF2B5EF4-FFF2-40B4-BE49-F238E27FC236}">
                <a16:creationId xmlns:a16="http://schemas.microsoft.com/office/drawing/2014/main" id="{0E86FD68-608B-8BAB-9B50-0CF7DCCC7C53}"/>
              </a:ext>
            </a:extLst>
          </p:cNvPr>
          <p:cNvSpPr/>
          <p:nvPr/>
        </p:nvSpPr>
        <p:spPr>
          <a:xfrm>
            <a:off x="6807200" y="406400"/>
            <a:ext cx="2987040" cy="20015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Trend Lines</a:t>
            </a:r>
          </a:p>
        </p:txBody>
      </p:sp>
    </p:spTree>
    <p:extLst>
      <p:ext uri="{BB962C8B-B14F-4D97-AF65-F5344CB8AC3E}">
        <p14:creationId xmlns:p14="http://schemas.microsoft.com/office/powerpoint/2010/main" val="3363630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Map&#10;&#10;Description automatically generated">
            <a:extLst>
              <a:ext uri="{FF2B5EF4-FFF2-40B4-BE49-F238E27FC236}">
                <a16:creationId xmlns:a16="http://schemas.microsoft.com/office/drawing/2014/main" id="{6176C0D1-5552-8015-BCB0-4AC7C86A0829}"/>
              </a:ext>
            </a:extLst>
          </p:cNvPr>
          <p:cNvPicPr>
            <a:picLocks noChangeAspect="1"/>
          </p:cNvPicPr>
          <p:nvPr/>
        </p:nvPicPr>
        <p:blipFill rotWithShape="1">
          <a:blip r:embed="rId2">
            <a:extLst>
              <a:ext uri="{28A0092B-C50C-407E-A947-70E740481C1C}">
                <a14:useLocalDpi xmlns:a14="http://schemas.microsoft.com/office/drawing/2010/main" val="0"/>
              </a:ext>
            </a:extLst>
          </a:blip>
          <a:srcRect b="29467"/>
          <a:stretch/>
        </p:blipFill>
        <p:spPr>
          <a:xfrm>
            <a:off x="-1" y="10"/>
            <a:ext cx="12192000" cy="6857990"/>
          </a:xfrm>
          <a:prstGeom prst="rect">
            <a:avLst/>
          </a:prstGeom>
        </p:spPr>
      </p:pic>
    </p:spTree>
    <p:extLst>
      <p:ext uri="{BB962C8B-B14F-4D97-AF65-F5344CB8AC3E}">
        <p14:creationId xmlns:p14="http://schemas.microsoft.com/office/powerpoint/2010/main" val="401416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funnel chart&#10;&#10;Description automatically generated">
            <a:extLst>
              <a:ext uri="{FF2B5EF4-FFF2-40B4-BE49-F238E27FC236}">
                <a16:creationId xmlns:a16="http://schemas.microsoft.com/office/drawing/2014/main" id="{4ED29998-56EA-1796-2809-DBCDBBCAE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10" y="643467"/>
            <a:ext cx="10083377" cy="5571066"/>
          </a:xfrm>
          <a:prstGeom prst="rect">
            <a:avLst/>
          </a:prstGeom>
        </p:spPr>
      </p:pic>
    </p:spTree>
    <p:extLst>
      <p:ext uri="{BB962C8B-B14F-4D97-AF65-F5344CB8AC3E}">
        <p14:creationId xmlns:p14="http://schemas.microsoft.com/office/powerpoint/2010/main" val="367678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8" name="Rectangle 27">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Content Placeholder 6" descr="Chart, bar chart&#10;&#10;Description automatically generated">
            <a:extLst>
              <a:ext uri="{FF2B5EF4-FFF2-40B4-BE49-F238E27FC236}">
                <a16:creationId xmlns:a16="http://schemas.microsoft.com/office/drawing/2014/main" id="{44CAB980-F609-97B7-3303-84D61483C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9684" y="1001123"/>
            <a:ext cx="4943233" cy="4856725"/>
          </a:xfrm>
          <a:prstGeom prst="rect">
            <a:avLst/>
          </a:prstGeom>
        </p:spPr>
      </p:pic>
      <p:sp>
        <p:nvSpPr>
          <p:cNvPr id="10" name="Title 1">
            <a:extLst>
              <a:ext uri="{FF2B5EF4-FFF2-40B4-BE49-F238E27FC236}">
                <a16:creationId xmlns:a16="http://schemas.microsoft.com/office/drawing/2014/main" id="{BBFBF3F7-2445-45B3-341A-B4606AE03AA9}"/>
              </a:ext>
            </a:extLst>
          </p:cNvPr>
          <p:cNvSpPr>
            <a:spLocks noGrp="1"/>
          </p:cNvSpPr>
          <p:nvPr>
            <p:ph type="title"/>
          </p:nvPr>
        </p:nvSpPr>
        <p:spPr>
          <a:xfrm>
            <a:off x="7430501" y="1847596"/>
            <a:ext cx="3459760" cy="2186393"/>
          </a:xfrm>
        </p:spPr>
        <p:txBody>
          <a:bodyPr vert="horz" lIns="109728" tIns="109728" rIns="109728" bIns="91440" rtlCol="0" anchor="b">
            <a:normAutofit/>
          </a:bodyPr>
          <a:lstStyle/>
          <a:p>
            <a:pPr algn="ctr">
              <a:lnSpc>
                <a:spcPct val="120000"/>
              </a:lnSpc>
            </a:pPr>
            <a:r>
              <a:rPr lang="en-US" sz="3600" dirty="0"/>
              <a:t>Assets &amp; Liabilities</a:t>
            </a:r>
          </a:p>
        </p:txBody>
      </p:sp>
    </p:spTree>
    <p:extLst>
      <p:ext uri="{BB962C8B-B14F-4D97-AF65-F5344CB8AC3E}">
        <p14:creationId xmlns:p14="http://schemas.microsoft.com/office/powerpoint/2010/main" val="183233384"/>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223</TotalTime>
  <Words>77</Words>
  <Application>Microsoft Office PowerPoint</Application>
  <PresentationFormat>Widescreen</PresentationFormat>
  <Paragraphs>11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Meiryo</vt:lpstr>
      <vt:lpstr>Arial</vt:lpstr>
      <vt:lpstr>Calibri</vt:lpstr>
      <vt:lpstr>Corbel</vt:lpstr>
      <vt:lpstr>Söhne</vt:lpstr>
      <vt:lpstr>SketchLinesVTI</vt:lpstr>
      <vt:lpstr>NOV – Capital Investment Plan 2023  Team 8</vt:lpstr>
      <vt:lpstr>Introduction</vt:lpstr>
      <vt:lpstr>Problem Statement   </vt:lpstr>
      <vt:lpstr>Comparison of metrics</vt:lpstr>
      <vt:lpstr>Key data and Statistics</vt:lpstr>
      <vt:lpstr>PowerPoint Presentation</vt:lpstr>
      <vt:lpstr>PowerPoint Presentation</vt:lpstr>
      <vt:lpstr>PowerPoint Presentation</vt:lpstr>
      <vt:lpstr>Assets &amp; Liabilities</vt:lpstr>
      <vt:lpstr>PowerPoint Presentation</vt:lpstr>
      <vt:lpstr>PowerPoint Presentation</vt:lpstr>
      <vt:lpstr>Prediction for 2023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 – Capital Investment Plan 2023</dc:title>
  <dc:creator>Keerthana Panyala</dc:creator>
  <cp:lastModifiedBy>Keerthana Panyala</cp:lastModifiedBy>
  <cp:revision>1</cp:revision>
  <dcterms:created xsi:type="dcterms:W3CDTF">2023-02-11T15:08:14Z</dcterms:created>
  <dcterms:modified xsi:type="dcterms:W3CDTF">2023-02-11T18:52:00Z</dcterms:modified>
</cp:coreProperties>
</file>