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6" r:id="rId4"/>
    <p:sldId id="257" r:id="rId5"/>
    <p:sldId id="268" r:id="rId6"/>
    <p:sldId id="258" r:id="rId7"/>
    <p:sldId id="259" r:id="rId8"/>
    <p:sldId id="269" r:id="rId9"/>
    <p:sldId id="260" r:id="rId10"/>
    <p:sldId id="261" r:id="rId11"/>
    <p:sldId id="271" r:id="rId12"/>
    <p:sldId id="262" r:id="rId13"/>
    <p:sldId id="263" r:id="rId14"/>
    <p:sldId id="272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3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3" Type="http://schemas.microsoft.com/office/2007/relationships/hdphoto" Target="../media/image5.wdp"/><Relationship Id="rId12" Type="http://schemas.openxmlformats.org/officeDocument/2006/relationships/image" Target="../media/image4.png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6" Type="http://schemas.microsoft.com/office/2007/relationships/hdphoto" Target="../media/image2.wdp"/><Relationship Id="rId15" Type="http://schemas.openxmlformats.org/officeDocument/2006/relationships/image" Target="../media/image1.png"/><Relationship Id="rId14" Type="http://schemas.openxmlformats.org/officeDocument/2006/relationships/tags" Target="../tags/tag78.xml"/><Relationship Id="rId13" Type="http://schemas.microsoft.com/office/2007/relationships/hdphoto" Target="../media/image7.wdp"/><Relationship Id="rId12" Type="http://schemas.openxmlformats.org/officeDocument/2006/relationships/image" Target="../media/image6.png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56000">
                <a:schemeClr val="bg2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任意多边形: 形状 20"/>
          <p:cNvSpPr/>
          <p:nvPr userDrawn="1">
            <p:custDataLst>
              <p:tags r:id="rId3"/>
            </p:custDataLst>
          </p:nvPr>
        </p:nvSpPr>
        <p:spPr>
          <a:xfrm>
            <a:off x="4829175" y="1622144"/>
            <a:ext cx="4314825" cy="4378606"/>
          </a:xfrm>
          <a:custGeom>
            <a:avLst/>
            <a:gdLst>
              <a:gd name="connsiteX0" fmla="*/ 5728832 w 5728832"/>
              <a:gd name="connsiteY0" fmla="*/ 0 h 5813514"/>
              <a:gd name="connsiteX1" fmla="*/ 5728831 w 5728832"/>
              <a:gd name="connsiteY1" fmla="*/ 5813514 h 5813514"/>
              <a:gd name="connsiteX2" fmla="*/ 784322 w 5728832"/>
              <a:gd name="connsiteY2" fmla="*/ 5813514 h 5813514"/>
              <a:gd name="connsiteX3" fmla="*/ 161389 w 5728832"/>
              <a:gd name="connsiteY3" fmla="*/ 4887879 h 5813514"/>
              <a:gd name="connsiteX4" fmla="*/ 418234 w 5728832"/>
              <a:gd name="connsiteY4" fmla="*/ 3573919 h 58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8832" h="5813514">
                <a:moveTo>
                  <a:pt x="5728832" y="0"/>
                </a:moveTo>
                <a:lnTo>
                  <a:pt x="5728831" y="5813514"/>
                </a:lnTo>
                <a:lnTo>
                  <a:pt x="784322" y="5813514"/>
                </a:lnTo>
                <a:lnTo>
                  <a:pt x="161389" y="4887879"/>
                </a:lnTo>
                <a:cubicBezTo>
                  <a:pt x="-130525" y="4454114"/>
                  <a:pt x="-15533" y="3865833"/>
                  <a:pt x="418234" y="357391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任意多边形: 形状 21"/>
          <p:cNvSpPr/>
          <p:nvPr userDrawn="1">
            <p:custDataLst>
              <p:tags r:id="rId4"/>
            </p:custDataLst>
          </p:nvPr>
        </p:nvSpPr>
        <p:spPr>
          <a:xfrm>
            <a:off x="0" y="857250"/>
            <a:ext cx="1095376" cy="1469435"/>
          </a:xfrm>
          <a:custGeom>
            <a:avLst/>
            <a:gdLst>
              <a:gd name="connsiteX0" fmla="*/ 0 w 1564982"/>
              <a:gd name="connsiteY0" fmla="*/ 0 h 2099407"/>
              <a:gd name="connsiteX1" fmla="*/ 1138706 w 1564982"/>
              <a:gd name="connsiteY1" fmla="*/ 0 h 2099407"/>
              <a:gd name="connsiteX2" fmla="*/ 1480939 w 1564982"/>
              <a:gd name="connsiteY2" fmla="*/ 508535 h 2099407"/>
              <a:gd name="connsiteX3" fmla="*/ 1347188 w 1564982"/>
              <a:gd name="connsiteY3" fmla="*/ 1192779 h 2099407"/>
              <a:gd name="connsiteX4" fmla="*/ 1 w 1564982"/>
              <a:gd name="connsiteY4" fmla="*/ 2099407 h 209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982" h="2099407">
                <a:moveTo>
                  <a:pt x="0" y="0"/>
                </a:moveTo>
                <a:lnTo>
                  <a:pt x="1138706" y="0"/>
                </a:lnTo>
                <a:lnTo>
                  <a:pt x="1480939" y="508535"/>
                </a:lnTo>
                <a:cubicBezTo>
                  <a:pt x="1632953" y="734418"/>
                  <a:pt x="1573071" y="1040765"/>
                  <a:pt x="1347188" y="1192779"/>
                </a:cubicBezTo>
                <a:lnTo>
                  <a:pt x="1" y="209940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20000"/>
                  <a:lumOff val="80000"/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5" name="任意多边形: 形状 24"/>
          <p:cNvSpPr/>
          <p:nvPr userDrawn="1">
            <p:custDataLst>
              <p:tags r:id="rId5"/>
            </p:custDataLst>
          </p:nvPr>
        </p:nvSpPr>
        <p:spPr>
          <a:xfrm>
            <a:off x="666750" y="1489174"/>
            <a:ext cx="219951" cy="53876"/>
          </a:xfrm>
          <a:custGeom>
            <a:avLst/>
            <a:gdLst>
              <a:gd name="connsiteX0" fmla="*/ 309960 w 353220"/>
              <a:gd name="connsiteY0" fmla="*/ 0 h 86520"/>
              <a:gd name="connsiteX1" fmla="*/ 353220 w 353220"/>
              <a:gd name="connsiteY1" fmla="*/ 43260 h 86520"/>
              <a:gd name="connsiteX2" fmla="*/ 309960 w 353220"/>
              <a:gd name="connsiteY2" fmla="*/ 86520 h 86520"/>
              <a:gd name="connsiteX3" fmla="*/ 266700 w 353220"/>
              <a:gd name="connsiteY3" fmla="*/ 43260 h 86520"/>
              <a:gd name="connsiteX4" fmla="*/ 309960 w 353220"/>
              <a:gd name="connsiteY4" fmla="*/ 0 h 86520"/>
              <a:gd name="connsiteX5" fmla="*/ 176610 w 353220"/>
              <a:gd name="connsiteY5" fmla="*/ 0 h 86520"/>
              <a:gd name="connsiteX6" fmla="*/ 219870 w 353220"/>
              <a:gd name="connsiteY6" fmla="*/ 43260 h 86520"/>
              <a:gd name="connsiteX7" fmla="*/ 176610 w 353220"/>
              <a:gd name="connsiteY7" fmla="*/ 86520 h 86520"/>
              <a:gd name="connsiteX8" fmla="*/ 133350 w 353220"/>
              <a:gd name="connsiteY8" fmla="*/ 43260 h 86520"/>
              <a:gd name="connsiteX9" fmla="*/ 176610 w 353220"/>
              <a:gd name="connsiteY9" fmla="*/ 0 h 86520"/>
              <a:gd name="connsiteX10" fmla="*/ 43260 w 353220"/>
              <a:gd name="connsiteY10" fmla="*/ 0 h 86520"/>
              <a:gd name="connsiteX11" fmla="*/ 86520 w 353220"/>
              <a:gd name="connsiteY11" fmla="*/ 43260 h 86520"/>
              <a:gd name="connsiteX12" fmla="*/ 43260 w 353220"/>
              <a:gd name="connsiteY12" fmla="*/ 86520 h 86520"/>
              <a:gd name="connsiteX13" fmla="*/ 0 w 353220"/>
              <a:gd name="connsiteY13" fmla="*/ 43260 h 86520"/>
              <a:gd name="connsiteX14" fmla="*/ 43260 w 353220"/>
              <a:gd name="connsiteY14" fmla="*/ 0 h 8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220" h="86520">
                <a:moveTo>
                  <a:pt x="309960" y="0"/>
                </a:moveTo>
                <a:cubicBezTo>
                  <a:pt x="333852" y="0"/>
                  <a:pt x="353220" y="19368"/>
                  <a:pt x="353220" y="43260"/>
                </a:cubicBezTo>
                <a:cubicBezTo>
                  <a:pt x="353220" y="67152"/>
                  <a:pt x="333852" y="86520"/>
                  <a:pt x="309960" y="86520"/>
                </a:cubicBezTo>
                <a:cubicBezTo>
                  <a:pt x="286068" y="86520"/>
                  <a:pt x="266700" y="67152"/>
                  <a:pt x="266700" y="43260"/>
                </a:cubicBezTo>
                <a:cubicBezTo>
                  <a:pt x="266700" y="19368"/>
                  <a:pt x="286068" y="0"/>
                  <a:pt x="309960" y="0"/>
                </a:cubicBezTo>
                <a:close/>
                <a:moveTo>
                  <a:pt x="176610" y="0"/>
                </a:moveTo>
                <a:cubicBezTo>
                  <a:pt x="200502" y="0"/>
                  <a:pt x="219870" y="19368"/>
                  <a:pt x="219870" y="43260"/>
                </a:cubicBezTo>
                <a:cubicBezTo>
                  <a:pt x="219870" y="67152"/>
                  <a:pt x="200502" y="86520"/>
                  <a:pt x="176610" y="86520"/>
                </a:cubicBezTo>
                <a:cubicBezTo>
                  <a:pt x="152718" y="86520"/>
                  <a:pt x="133350" y="67152"/>
                  <a:pt x="133350" y="43260"/>
                </a:cubicBezTo>
                <a:cubicBezTo>
                  <a:pt x="133350" y="19368"/>
                  <a:pt x="152718" y="0"/>
                  <a:pt x="176610" y="0"/>
                </a:cubicBezTo>
                <a:close/>
                <a:moveTo>
                  <a:pt x="43260" y="0"/>
                </a:moveTo>
                <a:cubicBezTo>
                  <a:pt x="67152" y="0"/>
                  <a:pt x="86520" y="19368"/>
                  <a:pt x="86520" y="43260"/>
                </a:cubicBezTo>
                <a:cubicBezTo>
                  <a:pt x="86520" y="67152"/>
                  <a:pt x="67152" y="86520"/>
                  <a:pt x="43260" y="86520"/>
                </a:cubicBezTo>
                <a:cubicBezTo>
                  <a:pt x="19368" y="86520"/>
                  <a:pt x="0" y="67152"/>
                  <a:pt x="0" y="43260"/>
                </a:cubicBezTo>
                <a:cubicBezTo>
                  <a:pt x="0" y="19368"/>
                  <a:pt x="19368" y="0"/>
                  <a:pt x="432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38175" y="1657826"/>
            <a:ext cx="4368165" cy="204025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33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638175" y="3805950"/>
            <a:ext cx="3943350" cy="729000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marL="342900" indent="0" algn="ctr">
              <a:buNone/>
              <a:defRPr sz="1500">
                <a:latin typeface="+mj-lt"/>
              </a:defRPr>
            </a:lvl2pPr>
            <a:lvl3pPr marL="685800" indent="0" algn="ctr">
              <a:buNone/>
              <a:defRPr sz="1350">
                <a:latin typeface="+mj-lt"/>
              </a:defRPr>
            </a:lvl3pPr>
            <a:lvl4pPr marL="1028700" indent="0" algn="ctr">
              <a:buNone/>
              <a:defRPr sz="1200">
                <a:latin typeface="+mj-lt"/>
              </a:defRPr>
            </a:lvl4pPr>
            <a:lvl5pPr marL="1371600" indent="0" algn="ctr">
              <a:buNone/>
              <a:defRPr sz="1200">
                <a:latin typeface="+mj-lt"/>
              </a:defRPr>
            </a:lvl5pPr>
            <a:lvl6pPr marL="1714500" indent="0" algn="ctr">
              <a:buNone/>
              <a:defRPr sz="1200">
                <a:latin typeface="+mj-lt"/>
              </a:defRPr>
            </a:lvl6pPr>
            <a:lvl7pPr marL="2057400" indent="0" algn="ctr">
              <a:buNone/>
              <a:defRPr sz="1200">
                <a:latin typeface="+mj-lt"/>
              </a:defRPr>
            </a:lvl7pPr>
            <a:lvl8pPr marL="2400300" indent="0" algn="ctr">
              <a:buNone/>
              <a:defRPr sz="1200">
                <a:latin typeface="+mj-lt"/>
              </a:defRPr>
            </a:lvl8pPr>
            <a:lvl9pPr marL="2743200" indent="0" algn="ctr">
              <a:buNone/>
              <a:defRPr sz="12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5624513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656131" y="4625144"/>
            <a:ext cx="2160000" cy="37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" contrast="200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8" r="20619"/>
          <a:stretch>
            <a:fillRect/>
          </a:stretch>
        </p:blipFill>
        <p:spPr>
          <a:xfrm>
            <a:off x="4829175" y="1293426"/>
            <a:ext cx="3752672" cy="42001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cs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任意多边形: 形状 3"/>
          <p:cNvSpPr/>
          <p:nvPr userDrawn="1">
            <p:custDataLst>
              <p:tags r:id="rId3"/>
            </p:custDataLst>
          </p:nvPr>
        </p:nvSpPr>
        <p:spPr>
          <a:xfrm flipH="1" flipV="1">
            <a:off x="0" y="857250"/>
            <a:ext cx="4439699" cy="4505326"/>
          </a:xfrm>
          <a:custGeom>
            <a:avLst/>
            <a:gdLst>
              <a:gd name="connsiteX0" fmla="*/ 5728832 w 5728832"/>
              <a:gd name="connsiteY0" fmla="*/ 0 h 5813514"/>
              <a:gd name="connsiteX1" fmla="*/ 5728831 w 5728832"/>
              <a:gd name="connsiteY1" fmla="*/ 5813514 h 5813514"/>
              <a:gd name="connsiteX2" fmla="*/ 784322 w 5728832"/>
              <a:gd name="connsiteY2" fmla="*/ 5813514 h 5813514"/>
              <a:gd name="connsiteX3" fmla="*/ 161389 w 5728832"/>
              <a:gd name="connsiteY3" fmla="*/ 4887879 h 5813514"/>
              <a:gd name="connsiteX4" fmla="*/ 418234 w 5728832"/>
              <a:gd name="connsiteY4" fmla="*/ 3573919 h 58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8832" h="5813514">
                <a:moveTo>
                  <a:pt x="5728832" y="0"/>
                </a:moveTo>
                <a:lnTo>
                  <a:pt x="5728831" y="5813514"/>
                </a:lnTo>
                <a:lnTo>
                  <a:pt x="784322" y="5813514"/>
                </a:lnTo>
                <a:lnTo>
                  <a:pt x="161389" y="4887879"/>
                </a:lnTo>
                <a:cubicBezTo>
                  <a:pt x="-130525" y="4454114"/>
                  <a:pt x="-15533" y="3865833"/>
                  <a:pt x="418234" y="357391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任意多边形: 形状 5"/>
          <p:cNvSpPr/>
          <p:nvPr userDrawn="1">
            <p:custDataLst>
              <p:tags r:id="rId4"/>
            </p:custDataLst>
          </p:nvPr>
        </p:nvSpPr>
        <p:spPr>
          <a:xfrm>
            <a:off x="7473247" y="4305300"/>
            <a:ext cx="1670753" cy="1695450"/>
          </a:xfrm>
          <a:custGeom>
            <a:avLst/>
            <a:gdLst>
              <a:gd name="connsiteX0" fmla="*/ 5728832 w 5728832"/>
              <a:gd name="connsiteY0" fmla="*/ 0 h 5813514"/>
              <a:gd name="connsiteX1" fmla="*/ 5728831 w 5728832"/>
              <a:gd name="connsiteY1" fmla="*/ 5813514 h 5813514"/>
              <a:gd name="connsiteX2" fmla="*/ 784322 w 5728832"/>
              <a:gd name="connsiteY2" fmla="*/ 5813514 h 5813514"/>
              <a:gd name="connsiteX3" fmla="*/ 161389 w 5728832"/>
              <a:gd name="connsiteY3" fmla="*/ 4887879 h 5813514"/>
              <a:gd name="connsiteX4" fmla="*/ 418234 w 5728832"/>
              <a:gd name="connsiteY4" fmla="*/ 3573919 h 58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8832" h="5813514">
                <a:moveTo>
                  <a:pt x="5728832" y="0"/>
                </a:moveTo>
                <a:lnTo>
                  <a:pt x="5728831" y="5813514"/>
                </a:lnTo>
                <a:lnTo>
                  <a:pt x="784322" y="5813514"/>
                </a:lnTo>
                <a:lnTo>
                  <a:pt x="161389" y="4887879"/>
                </a:lnTo>
                <a:cubicBezTo>
                  <a:pt x="-130525" y="4454114"/>
                  <a:pt x="-15533" y="3865833"/>
                  <a:pt x="418234" y="3573919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矩形: 圆角 9"/>
          <p:cNvSpPr/>
          <p:nvPr userDrawn="1">
            <p:custDataLst>
              <p:tags r:id="rId5"/>
            </p:custDataLst>
          </p:nvPr>
        </p:nvSpPr>
        <p:spPr>
          <a:xfrm>
            <a:off x="521970" y="2123851"/>
            <a:ext cx="8117205" cy="3295874"/>
          </a:xfrm>
          <a:prstGeom prst="roundRect">
            <a:avLst>
              <a:gd name="adj" fmla="val 7618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54000" dist="190500" dir="54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3" t="8735" r="34459" b="52765"/>
          <a:stretch>
            <a:fillRect/>
          </a:stretch>
        </p:blipFill>
        <p:spPr>
          <a:xfrm>
            <a:off x="7615551" y="4851810"/>
            <a:ext cx="1528449" cy="1148940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>
            <p:custDataLst>
              <p:tags r:id="rId8"/>
            </p:custDataLst>
          </p:nvPr>
        </p:nvSpPr>
        <p:spPr>
          <a:xfrm>
            <a:off x="8427029" y="1561244"/>
            <a:ext cx="219951" cy="53876"/>
          </a:xfrm>
          <a:custGeom>
            <a:avLst/>
            <a:gdLst>
              <a:gd name="connsiteX0" fmla="*/ 309960 w 353220"/>
              <a:gd name="connsiteY0" fmla="*/ 0 h 86520"/>
              <a:gd name="connsiteX1" fmla="*/ 353220 w 353220"/>
              <a:gd name="connsiteY1" fmla="*/ 43260 h 86520"/>
              <a:gd name="connsiteX2" fmla="*/ 309960 w 353220"/>
              <a:gd name="connsiteY2" fmla="*/ 86520 h 86520"/>
              <a:gd name="connsiteX3" fmla="*/ 266700 w 353220"/>
              <a:gd name="connsiteY3" fmla="*/ 43260 h 86520"/>
              <a:gd name="connsiteX4" fmla="*/ 309960 w 353220"/>
              <a:gd name="connsiteY4" fmla="*/ 0 h 86520"/>
              <a:gd name="connsiteX5" fmla="*/ 176610 w 353220"/>
              <a:gd name="connsiteY5" fmla="*/ 0 h 86520"/>
              <a:gd name="connsiteX6" fmla="*/ 219870 w 353220"/>
              <a:gd name="connsiteY6" fmla="*/ 43260 h 86520"/>
              <a:gd name="connsiteX7" fmla="*/ 176610 w 353220"/>
              <a:gd name="connsiteY7" fmla="*/ 86520 h 86520"/>
              <a:gd name="connsiteX8" fmla="*/ 133350 w 353220"/>
              <a:gd name="connsiteY8" fmla="*/ 43260 h 86520"/>
              <a:gd name="connsiteX9" fmla="*/ 176610 w 353220"/>
              <a:gd name="connsiteY9" fmla="*/ 0 h 86520"/>
              <a:gd name="connsiteX10" fmla="*/ 43260 w 353220"/>
              <a:gd name="connsiteY10" fmla="*/ 0 h 86520"/>
              <a:gd name="connsiteX11" fmla="*/ 86520 w 353220"/>
              <a:gd name="connsiteY11" fmla="*/ 43260 h 86520"/>
              <a:gd name="connsiteX12" fmla="*/ 43260 w 353220"/>
              <a:gd name="connsiteY12" fmla="*/ 86520 h 86520"/>
              <a:gd name="connsiteX13" fmla="*/ 0 w 353220"/>
              <a:gd name="connsiteY13" fmla="*/ 43260 h 86520"/>
              <a:gd name="connsiteX14" fmla="*/ 43260 w 353220"/>
              <a:gd name="connsiteY14" fmla="*/ 0 h 8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220" h="86520">
                <a:moveTo>
                  <a:pt x="309960" y="0"/>
                </a:moveTo>
                <a:cubicBezTo>
                  <a:pt x="333852" y="0"/>
                  <a:pt x="353220" y="19368"/>
                  <a:pt x="353220" y="43260"/>
                </a:cubicBezTo>
                <a:cubicBezTo>
                  <a:pt x="353220" y="67152"/>
                  <a:pt x="333852" y="86520"/>
                  <a:pt x="309960" y="86520"/>
                </a:cubicBezTo>
                <a:cubicBezTo>
                  <a:pt x="286068" y="86520"/>
                  <a:pt x="266700" y="67152"/>
                  <a:pt x="266700" y="43260"/>
                </a:cubicBezTo>
                <a:cubicBezTo>
                  <a:pt x="266700" y="19368"/>
                  <a:pt x="286068" y="0"/>
                  <a:pt x="309960" y="0"/>
                </a:cubicBezTo>
                <a:close/>
                <a:moveTo>
                  <a:pt x="176610" y="0"/>
                </a:moveTo>
                <a:cubicBezTo>
                  <a:pt x="200502" y="0"/>
                  <a:pt x="219870" y="19368"/>
                  <a:pt x="219870" y="43260"/>
                </a:cubicBezTo>
                <a:cubicBezTo>
                  <a:pt x="219870" y="67152"/>
                  <a:pt x="200502" y="86520"/>
                  <a:pt x="176610" y="86520"/>
                </a:cubicBezTo>
                <a:cubicBezTo>
                  <a:pt x="152718" y="86520"/>
                  <a:pt x="133350" y="67152"/>
                  <a:pt x="133350" y="43260"/>
                </a:cubicBezTo>
                <a:cubicBezTo>
                  <a:pt x="133350" y="19368"/>
                  <a:pt x="152718" y="0"/>
                  <a:pt x="176610" y="0"/>
                </a:cubicBezTo>
                <a:close/>
                <a:moveTo>
                  <a:pt x="43260" y="0"/>
                </a:moveTo>
                <a:cubicBezTo>
                  <a:pt x="67152" y="0"/>
                  <a:pt x="86520" y="19368"/>
                  <a:pt x="86520" y="43260"/>
                </a:cubicBezTo>
                <a:cubicBezTo>
                  <a:pt x="86520" y="67152"/>
                  <a:pt x="67152" y="86520"/>
                  <a:pt x="43260" y="86520"/>
                </a:cubicBezTo>
                <a:cubicBezTo>
                  <a:pt x="19368" y="86520"/>
                  <a:pt x="0" y="67152"/>
                  <a:pt x="0" y="43260"/>
                </a:cubicBezTo>
                <a:cubicBezTo>
                  <a:pt x="0" y="19368"/>
                  <a:pt x="19368" y="0"/>
                  <a:pt x="432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直接连接符 12"/>
          <p:cNvCxnSpPr/>
          <p:nvPr userDrawn="1">
            <p:custDataLst>
              <p:tags r:id="rId9"/>
            </p:custDataLst>
          </p:nvPr>
        </p:nvCxnSpPr>
        <p:spPr>
          <a:xfrm>
            <a:off x="5837105" y="1588181"/>
            <a:ext cx="239315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913924" y="1152525"/>
            <a:ext cx="5376386" cy="811054"/>
          </a:xfrm>
        </p:spPr>
        <p:txBody>
          <a:bodyPr wrap="square" anchor="b">
            <a:normAutofit/>
          </a:bodyPr>
          <a:lstStyle>
            <a:lvl1pPr>
              <a:defRPr sz="4050">
                <a:solidFill>
                  <a:srgbClr val="021A29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56000">
                <a:schemeClr val="bg2"/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任意多边形: 形状 8"/>
          <p:cNvSpPr/>
          <p:nvPr userDrawn="1">
            <p:custDataLst>
              <p:tags r:id="rId3"/>
            </p:custDataLst>
          </p:nvPr>
        </p:nvSpPr>
        <p:spPr>
          <a:xfrm flipH="1">
            <a:off x="0" y="1622144"/>
            <a:ext cx="4314825" cy="4378606"/>
          </a:xfrm>
          <a:custGeom>
            <a:avLst/>
            <a:gdLst>
              <a:gd name="connsiteX0" fmla="*/ 5728832 w 5728832"/>
              <a:gd name="connsiteY0" fmla="*/ 0 h 5813514"/>
              <a:gd name="connsiteX1" fmla="*/ 5728831 w 5728832"/>
              <a:gd name="connsiteY1" fmla="*/ 5813514 h 5813514"/>
              <a:gd name="connsiteX2" fmla="*/ 784322 w 5728832"/>
              <a:gd name="connsiteY2" fmla="*/ 5813514 h 5813514"/>
              <a:gd name="connsiteX3" fmla="*/ 161389 w 5728832"/>
              <a:gd name="connsiteY3" fmla="*/ 4887879 h 5813514"/>
              <a:gd name="connsiteX4" fmla="*/ 418234 w 5728832"/>
              <a:gd name="connsiteY4" fmla="*/ 3573919 h 58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8832" h="5813514">
                <a:moveTo>
                  <a:pt x="5728832" y="0"/>
                </a:moveTo>
                <a:lnTo>
                  <a:pt x="5728831" y="5813514"/>
                </a:lnTo>
                <a:lnTo>
                  <a:pt x="784322" y="5813514"/>
                </a:lnTo>
                <a:lnTo>
                  <a:pt x="161389" y="4887879"/>
                </a:lnTo>
                <a:cubicBezTo>
                  <a:pt x="-130525" y="4454114"/>
                  <a:pt x="-15533" y="3865833"/>
                  <a:pt x="418234" y="357391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 flipH="1">
            <a:off x="8048624" y="857250"/>
            <a:ext cx="1095376" cy="1469435"/>
          </a:xfrm>
          <a:custGeom>
            <a:avLst/>
            <a:gdLst>
              <a:gd name="connsiteX0" fmla="*/ 0 w 1564982"/>
              <a:gd name="connsiteY0" fmla="*/ 0 h 2099407"/>
              <a:gd name="connsiteX1" fmla="*/ 1138706 w 1564982"/>
              <a:gd name="connsiteY1" fmla="*/ 0 h 2099407"/>
              <a:gd name="connsiteX2" fmla="*/ 1480939 w 1564982"/>
              <a:gd name="connsiteY2" fmla="*/ 508535 h 2099407"/>
              <a:gd name="connsiteX3" fmla="*/ 1347188 w 1564982"/>
              <a:gd name="connsiteY3" fmla="*/ 1192779 h 2099407"/>
              <a:gd name="connsiteX4" fmla="*/ 1 w 1564982"/>
              <a:gd name="connsiteY4" fmla="*/ 2099407 h 209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982" h="2099407">
                <a:moveTo>
                  <a:pt x="0" y="0"/>
                </a:moveTo>
                <a:lnTo>
                  <a:pt x="1138706" y="0"/>
                </a:lnTo>
                <a:lnTo>
                  <a:pt x="1480939" y="508535"/>
                </a:lnTo>
                <a:cubicBezTo>
                  <a:pt x="1632953" y="734418"/>
                  <a:pt x="1573071" y="1040765"/>
                  <a:pt x="1347188" y="1192779"/>
                </a:cubicBezTo>
                <a:lnTo>
                  <a:pt x="1" y="209940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60000"/>
                  <a:lumOff val="40000"/>
                  <a:alpha val="2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666750" y="1489174"/>
            <a:ext cx="219951" cy="53876"/>
          </a:xfrm>
          <a:custGeom>
            <a:avLst/>
            <a:gdLst>
              <a:gd name="connsiteX0" fmla="*/ 309960 w 353220"/>
              <a:gd name="connsiteY0" fmla="*/ 0 h 86520"/>
              <a:gd name="connsiteX1" fmla="*/ 353220 w 353220"/>
              <a:gd name="connsiteY1" fmla="*/ 43260 h 86520"/>
              <a:gd name="connsiteX2" fmla="*/ 309960 w 353220"/>
              <a:gd name="connsiteY2" fmla="*/ 86520 h 86520"/>
              <a:gd name="connsiteX3" fmla="*/ 266700 w 353220"/>
              <a:gd name="connsiteY3" fmla="*/ 43260 h 86520"/>
              <a:gd name="connsiteX4" fmla="*/ 309960 w 353220"/>
              <a:gd name="connsiteY4" fmla="*/ 0 h 86520"/>
              <a:gd name="connsiteX5" fmla="*/ 176610 w 353220"/>
              <a:gd name="connsiteY5" fmla="*/ 0 h 86520"/>
              <a:gd name="connsiteX6" fmla="*/ 219870 w 353220"/>
              <a:gd name="connsiteY6" fmla="*/ 43260 h 86520"/>
              <a:gd name="connsiteX7" fmla="*/ 176610 w 353220"/>
              <a:gd name="connsiteY7" fmla="*/ 86520 h 86520"/>
              <a:gd name="connsiteX8" fmla="*/ 133350 w 353220"/>
              <a:gd name="connsiteY8" fmla="*/ 43260 h 86520"/>
              <a:gd name="connsiteX9" fmla="*/ 176610 w 353220"/>
              <a:gd name="connsiteY9" fmla="*/ 0 h 86520"/>
              <a:gd name="connsiteX10" fmla="*/ 43260 w 353220"/>
              <a:gd name="connsiteY10" fmla="*/ 0 h 86520"/>
              <a:gd name="connsiteX11" fmla="*/ 86520 w 353220"/>
              <a:gd name="connsiteY11" fmla="*/ 43260 h 86520"/>
              <a:gd name="connsiteX12" fmla="*/ 43260 w 353220"/>
              <a:gd name="connsiteY12" fmla="*/ 86520 h 86520"/>
              <a:gd name="connsiteX13" fmla="*/ 0 w 353220"/>
              <a:gd name="connsiteY13" fmla="*/ 43260 h 86520"/>
              <a:gd name="connsiteX14" fmla="*/ 43260 w 353220"/>
              <a:gd name="connsiteY14" fmla="*/ 0 h 8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220" h="86520">
                <a:moveTo>
                  <a:pt x="309960" y="0"/>
                </a:moveTo>
                <a:cubicBezTo>
                  <a:pt x="333852" y="0"/>
                  <a:pt x="353220" y="19368"/>
                  <a:pt x="353220" y="43260"/>
                </a:cubicBezTo>
                <a:cubicBezTo>
                  <a:pt x="353220" y="67152"/>
                  <a:pt x="333852" y="86520"/>
                  <a:pt x="309960" y="86520"/>
                </a:cubicBezTo>
                <a:cubicBezTo>
                  <a:pt x="286068" y="86520"/>
                  <a:pt x="266700" y="67152"/>
                  <a:pt x="266700" y="43260"/>
                </a:cubicBezTo>
                <a:cubicBezTo>
                  <a:pt x="266700" y="19368"/>
                  <a:pt x="286068" y="0"/>
                  <a:pt x="309960" y="0"/>
                </a:cubicBezTo>
                <a:close/>
                <a:moveTo>
                  <a:pt x="176610" y="0"/>
                </a:moveTo>
                <a:cubicBezTo>
                  <a:pt x="200502" y="0"/>
                  <a:pt x="219870" y="19368"/>
                  <a:pt x="219870" y="43260"/>
                </a:cubicBezTo>
                <a:cubicBezTo>
                  <a:pt x="219870" y="67152"/>
                  <a:pt x="200502" y="86520"/>
                  <a:pt x="176610" y="86520"/>
                </a:cubicBezTo>
                <a:cubicBezTo>
                  <a:pt x="152718" y="86520"/>
                  <a:pt x="133350" y="67152"/>
                  <a:pt x="133350" y="43260"/>
                </a:cubicBezTo>
                <a:cubicBezTo>
                  <a:pt x="133350" y="19368"/>
                  <a:pt x="152718" y="0"/>
                  <a:pt x="176610" y="0"/>
                </a:cubicBezTo>
                <a:close/>
                <a:moveTo>
                  <a:pt x="43260" y="0"/>
                </a:moveTo>
                <a:cubicBezTo>
                  <a:pt x="67152" y="0"/>
                  <a:pt x="86520" y="19368"/>
                  <a:pt x="86520" y="43260"/>
                </a:cubicBezTo>
                <a:cubicBezTo>
                  <a:pt x="86520" y="67152"/>
                  <a:pt x="67152" y="86520"/>
                  <a:pt x="43260" y="86520"/>
                </a:cubicBezTo>
                <a:cubicBezTo>
                  <a:pt x="19368" y="86520"/>
                  <a:pt x="0" y="67152"/>
                  <a:pt x="0" y="43260"/>
                </a:cubicBezTo>
                <a:cubicBezTo>
                  <a:pt x="0" y="19368"/>
                  <a:pt x="19368" y="0"/>
                  <a:pt x="432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938588" y="2873693"/>
            <a:ext cx="4740593" cy="2285048"/>
          </a:xfrm>
        </p:spPr>
        <p:txBody>
          <a:bodyPr wrap="square" anchor="t" anchorCtr="0">
            <a:normAutofit/>
          </a:bodyPr>
          <a:lstStyle>
            <a:lvl1pPr algn="r">
              <a:defRPr sz="36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00575" y="1780699"/>
            <a:ext cx="4076700" cy="91821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45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" contrast="200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01" r="19065"/>
          <a:stretch>
            <a:fillRect/>
          </a:stretch>
        </p:blipFill>
        <p:spPr>
          <a:xfrm>
            <a:off x="666750" y="1568268"/>
            <a:ext cx="3354333" cy="3899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521970" y="1833563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4629150" y="1833563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9841" y="1127250"/>
            <a:ext cx="7886700" cy="648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183356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521970" y="226357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29150" y="183356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4629150" y="226357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521970" y="1127284"/>
            <a:ext cx="8101489" cy="4363403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9841" y="1127250"/>
            <a:ext cx="7886700" cy="6480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1833563"/>
            <a:ext cx="8099316" cy="30416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H="1"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56000">
                <a:schemeClr val="bg2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flipH="1">
            <a:off x="0" y="1622144"/>
            <a:ext cx="4314825" cy="4378606"/>
          </a:xfrm>
          <a:custGeom>
            <a:avLst/>
            <a:gdLst>
              <a:gd name="connsiteX0" fmla="*/ 5728832 w 5728832"/>
              <a:gd name="connsiteY0" fmla="*/ 0 h 5813514"/>
              <a:gd name="connsiteX1" fmla="*/ 5728831 w 5728832"/>
              <a:gd name="connsiteY1" fmla="*/ 5813514 h 5813514"/>
              <a:gd name="connsiteX2" fmla="*/ 784322 w 5728832"/>
              <a:gd name="connsiteY2" fmla="*/ 5813514 h 5813514"/>
              <a:gd name="connsiteX3" fmla="*/ 161389 w 5728832"/>
              <a:gd name="connsiteY3" fmla="*/ 4887879 h 5813514"/>
              <a:gd name="connsiteX4" fmla="*/ 418234 w 5728832"/>
              <a:gd name="connsiteY4" fmla="*/ 3573919 h 58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8832" h="5813514">
                <a:moveTo>
                  <a:pt x="5728832" y="0"/>
                </a:moveTo>
                <a:lnTo>
                  <a:pt x="5728831" y="5813514"/>
                </a:lnTo>
                <a:lnTo>
                  <a:pt x="784322" y="5813514"/>
                </a:lnTo>
                <a:lnTo>
                  <a:pt x="161389" y="4887879"/>
                </a:lnTo>
                <a:cubicBezTo>
                  <a:pt x="-130525" y="4454114"/>
                  <a:pt x="-15533" y="3865833"/>
                  <a:pt x="418234" y="357391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任意多边形: 形状 8"/>
          <p:cNvSpPr/>
          <p:nvPr userDrawn="1">
            <p:custDataLst>
              <p:tags r:id="rId4"/>
            </p:custDataLst>
          </p:nvPr>
        </p:nvSpPr>
        <p:spPr>
          <a:xfrm flipH="1">
            <a:off x="8048624" y="857250"/>
            <a:ext cx="1095376" cy="1469435"/>
          </a:xfrm>
          <a:custGeom>
            <a:avLst/>
            <a:gdLst>
              <a:gd name="connsiteX0" fmla="*/ 0 w 1564982"/>
              <a:gd name="connsiteY0" fmla="*/ 0 h 2099407"/>
              <a:gd name="connsiteX1" fmla="*/ 1138706 w 1564982"/>
              <a:gd name="connsiteY1" fmla="*/ 0 h 2099407"/>
              <a:gd name="connsiteX2" fmla="*/ 1480939 w 1564982"/>
              <a:gd name="connsiteY2" fmla="*/ 508535 h 2099407"/>
              <a:gd name="connsiteX3" fmla="*/ 1347188 w 1564982"/>
              <a:gd name="connsiteY3" fmla="*/ 1192779 h 2099407"/>
              <a:gd name="connsiteX4" fmla="*/ 1 w 1564982"/>
              <a:gd name="connsiteY4" fmla="*/ 2099407 h 209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982" h="2099407">
                <a:moveTo>
                  <a:pt x="0" y="0"/>
                </a:moveTo>
                <a:lnTo>
                  <a:pt x="1138706" y="0"/>
                </a:lnTo>
                <a:lnTo>
                  <a:pt x="1480939" y="508535"/>
                </a:lnTo>
                <a:cubicBezTo>
                  <a:pt x="1632953" y="734418"/>
                  <a:pt x="1573071" y="1040765"/>
                  <a:pt x="1347188" y="1192779"/>
                </a:cubicBezTo>
                <a:lnTo>
                  <a:pt x="1" y="2099407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20000"/>
                  <a:lumOff val="80000"/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 flipH="1">
            <a:off x="8258174" y="1489174"/>
            <a:ext cx="219951" cy="53876"/>
          </a:xfrm>
          <a:custGeom>
            <a:avLst/>
            <a:gdLst>
              <a:gd name="connsiteX0" fmla="*/ 309960 w 353220"/>
              <a:gd name="connsiteY0" fmla="*/ 0 h 86520"/>
              <a:gd name="connsiteX1" fmla="*/ 353220 w 353220"/>
              <a:gd name="connsiteY1" fmla="*/ 43260 h 86520"/>
              <a:gd name="connsiteX2" fmla="*/ 309960 w 353220"/>
              <a:gd name="connsiteY2" fmla="*/ 86520 h 86520"/>
              <a:gd name="connsiteX3" fmla="*/ 266700 w 353220"/>
              <a:gd name="connsiteY3" fmla="*/ 43260 h 86520"/>
              <a:gd name="connsiteX4" fmla="*/ 309960 w 353220"/>
              <a:gd name="connsiteY4" fmla="*/ 0 h 86520"/>
              <a:gd name="connsiteX5" fmla="*/ 176610 w 353220"/>
              <a:gd name="connsiteY5" fmla="*/ 0 h 86520"/>
              <a:gd name="connsiteX6" fmla="*/ 219870 w 353220"/>
              <a:gd name="connsiteY6" fmla="*/ 43260 h 86520"/>
              <a:gd name="connsiteX7" fmla="*/ 176610 w 353220"/>
              <a:gd name="connsiteY7" fmla="*/ 86520 h 86520"/>
              <a:gd name="connsiteX8" fmla="*/ 133350 w 353220"/>
              <a:gd name="connsiteY8" fmla="*/ 43260 h 86520"/>
              <a:gd name="connsiteX9" fmla="*/ 176610 w 353220"/>
              <a:gd name="connsiteY9" fmla="*/ 0 h 86520"/>
              <a:gd name="connsiteX10" fmla="*/ 43260 w 353220"/>
              <a:gd name="connsiteY10" fmla="*/ 0 h 86520"/>
              <a:gd name="connsiteX11" fmla="*/ 86520 w 353220"/>
              <a:gd name="connsiteY11" fmla="*/ 43260 h 86520"/>
              <a:gd name="connsiteX12" fmla="*/ 43260 w 353220"/>
              <a:gd name="connsiteY12" fmla="*/ 86520 h 86520"/>
              <a:gd name="connsiteX13" fmla="*/ 0 w 353220"/>
              <a:gd name="connsiteY13" fmla="*/ 43260 h 86520"/>
              <a:gd name="connsiteX14" fmla="*/ 43260 w 353220"/>
              <a:gd name="connsiteY14" fmla="*/ 0 h 8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220" h="86520">
                <a:moveTo>
                  <a:pt x="309960" y="0"/>
                </a:moveTo>
                <a:cubicBezTo>
                  <a:pt x="333852" y="0"/>
                  <a:pt x="353220" y="19368"/>
                  <a:pt x="353220" y="43260"/>
                </a:cubicBezTo>
                <a:cubicBezTo>
                  <a:pt x="353220" y="67152"/>
                  <a:pt x="333852" y="86520"/>
                  <a:pt x="309960" y="86520"/>
                </a:cubicBezTo>
                <a:cubicBezTo>
                  <a:pt x="286068" y="86520"/>
                  <a:pt x="266700" y="67152"/>
                  <a:pt x="266700" y="43260"/>
                </a:cubicBezTo>
                <a:cubicBezTo>
                  <a:pt x="266700" y="19368"/>
                  <a:pt x="286068" y="0"/>
                  <a:pt x="309960" y="0"/>
                </a:cubicBezTo>
                <a:close/>
                <a:moveTo>
                  <a:pt x="176610" y="0"/>
                </a:moveTo>
                <a:cubicBezTo>
                  <a:pt x="200502" y="0"/>
                  <a:pt x="219870" y="19368"/>
                  <a:pt x="219870" y="43260"/>
                </a:cubicBezTo>
                <a:cubicBezTo>
                  <a:pt x="219870" y="67152"/>
                  <a:pt x="200502" y="86520"/>
                  <a:pt x="176610" y="86520"/>
                </a:cubicBezTo>
                <a:cubicBezTo>
                  <a:pt x="152718" y="86520"/>
                  <a:pt x="133350" y="67152"/>
                  <a:pt x="133350" y="43260"/>
                </a:cubicBezTo>
                <a:cubicBezTo>
                  <a:pt x="133350" y="19368"/>
                  <a:pt x="152718" y="0"/>
                  <a:pt x="176610" y="0"/>
                </a:cubicBezTo>
                <a:close/>
                <a:moveTo>
                  <a:pt x="43260" y="0"/>
                </a:moveTo>
                <a:cubicBezTo>
                  <a:pt x="67152" y="0"/>
                  <a:pt x="86520" y="19368"/>
                  <a:pt x="86520" y="43260"/>
                </a:cubicBezTo>
                <a:cubicBezTo>
                  <a:pt x="86520" y="67152"/>
                  <a:pt x="67152" y="86520"/>
                  <a:pt x="43260" y="86520"/>
                </a:cubicBezTo>
                <a:cubicBezTo>
                  <a:pt x="19368" y="86520"/>
                  <a:pt x="0" y="67152"/>
                  <a:pt x="0" y="43260"/>
                </a:cubicBezTo>
                <a:cubicBezTo>
                  <a:pt x="0" y="19368"/>
                  <a:pt x="19368" y="0"/>
                  <a:pt x="432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4610100" y="1982153"/>
            <a:ext cx="3905250" cy="2046446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405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5624513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6355749" y="4194176"/>
            <a:ext cx="2160000" cy="37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" contrast="200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58" t="7981" r="19300" b="21006"/>
          <a:stretch>
            <a:fillRect/>
          </a:stretch>
        </p:blipFill>
        <p:spPr>
          <a:xfrm>
            <a:off x="849340" y="1606385"/>
            <a:ext cx="3554923" cy="3901731"/>
          </a:xfrm>
          <a:custGeom>
            <a:avLst/>
            <a:gdLst>
              <a:gd name="connsiteX0" fmla="*/ 2369949 w 4739897"/>
              <a:gd name="connsiteY0" fmla="*/ 3993891 h 5202308"/>
              <a:gd name="connsiteX1" fmla="*/ 2369949 w 4739897"/>
              <a:gd name="connsiteY1" fmla="*/ 5199966 h 5202308"/>
              <a:gd name="connsiteX2" fmla="*/ 4068679 w 4739897"/>
              <a:gd name="connsiteY2" fmla="*/ 5199966 h 5202308"/>
              <a:gd name="connsiteX3" fmla="*/ 4068679 w 4739897"/>
              <a:gd name="connsiteY3" fmla="*/ 3993891 h 5202308"/>
              <a:gd name="connsiteX4" fmla="*/ 0 w 4739897"/>
              <a:gd name="connsiteY4" fmla="*/ 0 h 5202308"/>
              <a:gd name="connsiteX5" fmla="*/ 4739897 w 4739897"/>
              <a:gd name="connsiteY5" fmla="*/ 0 h 5202308"/>
              <a:gd name="connsiteX6" fmla="*/ 4739897 w 4739897"/>
              <a:gd name="connsiteY6" fmla="*/ 5202308 h 5202308"/>
              <a:gd name="connsiteX7" fmla="*/ 0 w 4739897"/>
              <a:gd name="connsiteY7" fmla="*/ 5202308 h 520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9897" h="5202308">
                <a:moveTo>
                  <a:pt x="2369949" y="3993891"/>
                </a:moveTo>
                <a:lnTo>
                  <a:pt x="2369949" y="5199966"/>
                </a:lnTo>
                <a:lnTo>
                  <a:pt x="4068679" y="5199966"/>
                </a:lnTo>
                <a:lnTo>
                  <a:pt x="4068679" y="3993891"/>
                </a:lnTo>
                <a:close/>
                <a:moveTo>
                  <a:pt x="0" y="0"/>
                </a:moveTo>
                <a:lnTo>
                  <a:pt x="4739897" y="0"/>
                </a:lnTo>
                <a:lnTo>
                  <a:pt x="4739897" y="5202308"/>
                </a:lnTo>
                <a:lnTo>
                  <a:pt x="0" y="5202308"/>
                </a:lnTo>
                <a:close/>
              </a:path>
            </a:pathLst>
          </a:custGeom>
        </p:spPr>
      </p:pic>
      <p:pic>
        <p:nvPicPr>
          <p:cNvPr id="18" name="图片 17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" contrast="200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18" t="21047" r="61750" b="67115"/>
          <a:stretch>
            <a:fillRect/>
          </a:stretch>
        </p:blipFill>
        <p:spPr>
          <a:xfrm>
            <a:off x="2623185" y="4496257"/>
            <a:ext cx="811530" cy="497206"/>
          </a:xfrm>
          <a:custGeom>
            <a:avLst/>
            <a:gdLst>
              <a:gd name="connsiteX0" fmla="*/ 0 w 1082040"/>
              <a:gd name="connsiteY0" fmla="*/ 0 h 662941"/>
              <a:gd name="connsiteX1" fmla="*/ 233881 w 1082040"/>
              <a:gd name="connsiteY1" fmla="*/ 0 h 662941"/>
              <a:gd name="connsiteX2" fmla="*/ 54811 w 1082040"/>
              <a:gd name="connsiteY2" fmla="*/ 119698 h 662941"/>
              <a:gd name="connsiteX3" fmla="*/ 233881 w 1082040"/>
              <a:gd name="connsiteY3" fmla="*/ 239396 h 662941"/>
              <a:gd name="connsiteX4" fmla="*/ 412951 w 1082040"/>
              <a:gd name="connsiteY4" fmla="*/ 119698 h 662941"/>
              <a:gd name="connsiteX5" fmla="*/ 233881 w 1082040"/>
              <a:gd name="connsiteY5" fmla="*/ 0 h 662941"/>
              <a:gd name="connsiteX6" fmla="*/ 1082040 w 1082040"/>
              <a:gd name="connsiteY6" fmla="*/ 0 h 662941"/>
              <a:gd name="connsiteX7" fmla="*/ 1082040 w 1082040"/>
              <a:gd name="connsiteY7" fmla="*/ 662941 h 662941"/>
              <a:gd name="connsiteX8" fmla="*/ 0 w 1082040"/>
              <a:gd name="connsiteY8" fmla="*/ 662941 h 66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040" h="662941">
                <a:moveTo>
                  <a:pt x="0" y="0"/>
                </a:moveTo>
                <a:lnTo>
                  <a:pt x="233881" y="0"/>
                </a:lnTo>
                <a:cubicBezTo>
                  <a:pt x="134983" y="0"/>
                  <a:pt x="54811" y="53591"/>
                  <a:pt x="54811" y="119698"/>
                </a:cubicBezTo>
                <a:cubicBezTo>
                  <a:pt x="54811" y="185805"/>
                  <a:pt x="134983" y="239396"/>
                  <a:pt x="233881" y="239396"/>
                </a:cubicBezTo>
                <a:cubicBezTo>
                  <a:pt x="332779" y="239396"/>
                  <a:pt x="412951" y="185805"/>
                  <a:pt x="412951" y="119698"/>
                </a:cubicBezTo>
                <a:cubicBezTo>
                  <a:pt x="412951" y="53591"/>
                  <a:pt x="332779" y="0"/>
                  <a:pt x="233881" y="0"/>
                </a:cubicBezTo>
                <a:lnTo>
                  <a:pt x="1082040" y="0"/>
                </a:lnTo>
                <a:lnTo>
                  <a:pt x="1082040" y="662941"/>
                </a:lnTo>
                <a:lnTo>
                  <a:pt x="0" y="662941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3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14"/>
            </p:custDataLst>
          </p:nvPr>
        </p:nvSpPr>
        <p:spPr>
          <a:xfrm>
            <a:off x="8167829" y="5010150"/>
            <a:ext cx="976171" cy="990600"/>
          </a:xfrm>
          <a:custGeom>
            <a:avLst/>
            <a:gdLst>
              <a:gd name="connsiteX0" fmla="*/ 5728832 w 5728832"/>
              <a:gd name="connsiteY0" fmla="*/ 0 h 5813514"/>
              <a:gd name="connsiteX1" fmla="*/ 5728831 w 5728832"/>
              <a:gd name="connsiteY1" fmla="*/ 5813514 h 5813514"/>
              <a:gd name="connsiteX2" fmla="*/ 784322 w 5728832"/>
              <a:gd name="connsiteY2" fmla="*/ 5813514 h 5813514"/>
              <a:gd name="connsiteX3" fmla="*/ 161389 w 5728832"/>
              <a:gd name="connsiteY3" fmla="*/ 4887879 h 5813514"/>
              <a:gd name="connsiteX4" fmla="*/ 418234 w 5728832"/>
              <a:gd name="connsiteY4" fmla="*/ 3573919 h 581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8832" h="5813514">
                <a:moveTo>
                  <a:pt x="5728832" y="0"/>
                </a:moveTo>
                <a:lnTo>
                  <a:pt x="5728831" y="5813514"/>
                </a:lnTo>
                <a:lnTo>
                  <a:pt x="784322" y="5813514"/>
                </a:lnTo>
                <a:lnTo>
                  <a:pt x="161389" y="4887879"/>
                </a:lnTo>
                <a:cubicBezTo>
                  <a:pt x="-130525" y="4454114"/>
                  <a:pt x="-15533" y="3865833"/>
                  <a:pt x="418234" y="3573919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521970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565487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0195" y="3667760"/>
            <a:ext cx="4368165" cy="864235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2220">
                <a:ea typeface="+mn-ea"/>
              </a:rPr>
              <a:t>DashQuest Power BI Challenge</a:t>
            </a:r>
            <a:endParaRPr sz="2220">
              <a:ea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2220">
              <a:ea typeface="+mn-ea"/>
            </a:endParaRPr>
          </a:p>
        </p:txBody>
      </p:sp>
      <p:sp>
        <p:nvSpPr>
          <p:cNvPr id="8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8585" y="2435860"/>
            <a:ext cx="5410835" cy="1315720"/>
          </a:xfrm>
        </p:spPr>
        <p:txBody>
          <a:bodyPr>
            <a:noAutofit/>
          </a:bodyPr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r>
              <a:rPr lang="en-IN" sz="3600">
                <a:ea typeface="+mj-ea"/>
              </a:rPr>
              <a:t>Amazon E-Commerce Sales Analysis</a:t>
            </a:r>
            <a:endParaRPr lang="en-IN" sz="3600">
              <a:ea typeface="+mj-ea"/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656131" y="4625144"/>
            <a:ext cx="2160000" cy="378000"/>
          </a:xfrm>
        </p:spPr>
        <p:txBody>
          <a:bodyPr>
            <a:normAutofit/>
          </a:bodyPr>
          <a:p>
            <a:r>
              <a:rPr lang="en-IN" altLang="en-US">
                <a:ea typeface="+mn-ea"/>
              </a:rPr>
              <a:t>Keerthana R R</a:t>
            </a:r>
            <a:endParaRPr lang="en-IN" altLang="en-US">
              <a:ea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High cancellations observed Apr–Jun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Status Funnel: Drop from shipped to delivered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Sales impact due to returns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120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Returns &amp; Order Cancellations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Scatter Plot: High revenue, low quantity SKUs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Zero/Low Sale SKUs identified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Combo Chart: Sales velocity vs value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B2B trendline growing steadily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85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Profit Drivers &amp; SKU Analysis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975995"/>
            <a:ext cx="8505825" cy="490537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3205480" y="191135"/>
            <a:ext cx="3048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IN">
                <a:solidFill>
                  <a:schemeClr val="tx1"/>
                </a:solidFill>
                <a:sym typeface="+mn-ea"/>
              </a:rPr>
              <a:t>page4</a:t>
            </a:r>
            <a:endParaRPr lang="en-I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Horizontal Bar: Top 10 SKUs by Total Sales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Ideal for promotions and inventory prioritization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120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Top Revenue Generating SKUs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1207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>
                <a:solidFill>
                  <a:schemeClr val="tx1"/>
                </a:solidFill>
              </a:rPr>
              <a:t>Strategic Recommendations – CASEQUEST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0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C: Focus on top categories (Apparel)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A: Retarget high-sales cities (if available)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S: Improve courier service reliability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E: Bundle slow movers with bestsellers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Q: Investigate product returns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U: Upsell premium sizes and styles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E: Reduce zero-sale SKUs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T: Monitor B2B growth monthly</a:t>
            </a:r>
            <a:endParaRPr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Revenue peaks in Q2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Category Apparel dominates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Fulfillment delays impact CX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Returns and cancellations cost revenue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B2B is an emerging growth path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06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Summary of Key Insights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10100" y="1982153"/>
            <a:ext cx="3905250" cy="2046446"/>
          </a:xfrm>
        </p:spPr>
        <p:txBody>
          <a:bodyPr wrap="square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4050">
                <a:ea typeface="+mj-ea"/>
              </a:rPr>
              <a:t>Thank You</a:t>
            </a:r>
            <a:endParaRPr lang="en-IN" sz="4050">
              <a:ea typeface="+mj-ea"/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6355749" y="4194176"/>
            <a:ext cx="2160000" cy="378000"/>
          </a:xfrm>
        </p:spPr>
        <p:txBody>
          <a:bodyPr wrap="square">
            <a:normAutofit/>
          </a:bodyPr>
          <a:lstStyle/>
          <a:p>
            <a:r>
              <a:rPr lang="en-IN" altLang="en-US">
                <a:ea typeface="+mn-ea"/>
              </a:rPr>
              <a:t>Keerthana R R</a:t>
            </a:r>
            <a:endParaRPr lang="en-IN" altLang="en-US"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Analyze sales trends and business performance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Dataset: Amazon Sales Report (2021–2023)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Tools: Python (Colab) for cleaning, Power BI for dashboard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Deliverables: Dashboard + Strategic Recommendations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127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Objective &amp; Dataset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975995"/>
            <a:ext cx="8524875" cy="490537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3392170" y="473075"/>
            <a:ext cx="2736850" cy="5975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IN">
                <a:solidFill>
                  <a:schemeClr val="tx1"/>
                </a:solidFill>
                <a:sym typeface="+mn-ea"/>
              </a:rPr>
              <a:t>Page</a:t>
            </a:r>
            <a:r>
              <a:rPr lang="en-IN">
                <a:solidFill>
                  <a:schemeClr val="tx1"/>
                </a:solidFill>
                <a:sym typeface="+mn-ea"/>
              </a:rPr>
              <a:t> 1</a:t>
            </a:r>
            <a:endParaRPr lang="en-I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Total Revenue: ₹76M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Total Orders: 121K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Total Quantity Sold: 116K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Healthy and consistent transaction volume observed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85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Sales Performance Overview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Line Chart: Sales Trend Over Time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Bar Chart: Sales by Month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Category-wise: Apparel leads consistently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Q2 shows peak sales activity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26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Sales Trends &amp; Monthly Insights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971550"/>
            <a:ext cx="8505825" cy="491490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3047365" y="191135"/>
            <a:ext cx="3127375" cy="7804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IN">
                <a:solidFill>
                  <a:schemeClr val="tx1"/>
                </a:solidFill>
                <a:sym typeface="+mn-ea"/>
              </a:rPr>
              <a:t>page2</a:t>
            </a:r>
            <a:endParaRPr lang="en-IN">
              <a:solidFill>
                <a:schemeClr val="tx1"/>
              </a:solidFill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Fulfilment Types: Amazon (72%) vs Merchant (28%)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Courier Status: 66% Shipped, 4.95% Cancelled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Unfulfilled orders suggest delivery challenges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393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Fulfillment &amp; Delivery Overview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Top SKUs: J0230, JNE3797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High-performing Styles: SET268, J0341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Best Sizes: M, L, XL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Underperforming Sizes: 4XL, 5XL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85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Product-Level Insights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981075"/>
            <a:ext cx="8477250" cy="489585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3048000" y="325120"/>
            <a:ext cx="3048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IN">
                <a:solidFill>
                  <a:schemeClr val="tx1"/>
                </a:solidFill>
                <a:sym typeface="+mn-ea"/>
              </a:rPr>
              <a:t>page3</a:t>
            </a:r>
            <a:endParaRPr lang="en-I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00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1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TEXT" val="Sales Trends &amp; Monthly Insights"/>
</p:tagLst>
</file>

<file path=ppt/tags/tag102.xml><?xml version="1.0" encoding="utf-8"?>
<p:tagLst xmlns:p="http://schemas.openxmlformats.org/presentationml/2006/main">
  <p:tag name="KSO_WM_SLIDE_TYPE" val="text"/>
  <p:tag name="KSO_WM_BEAUTIFY_FLAG" val="#wm#"/>
</p:tagLst>
</file>

<file path=ppt/tags/tag10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4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TEXT" val="Fulfillment &amp; Delivery Overview"/>
</p:tagLst>
</file>

<file path=ppt/tags/tag105.xml><?xml version="1.0" encoding="utf-8"?>
<p:tagLst xmlns:p="http://schemas.openxmlformats.org/presentationml/2006/main">
  <p:tag name="KSO_WM_SLIDE_TYPE" val="text"/>
  <p:tag name="KSO_WM_BEAUTIFY_FLAG" val="#wm#"/>
</p:tagLst>
</file>

<file path=ppt/tags/tag106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7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TEXT" val="Product-Level Insights"/>
</p:tagLst>
</file>

<file path=ppt/tags/tag108.xml><?xml version="1.0" encoding="utf-8"?>
<p:tagLst xmlns:p="http://schemas.openxmlformats.org/presentationml/2006/main">
  <p:tag name="KSO_WM_SLIDE_TYPE" val="text"/>
  <p:tag name="KSO_WM_BEAUTIFY_FLAG" val="#wm#"/>
</p:tagLst>
</file>

<file path=ppt/tags/tag10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TEXT" val="Returns &amp; Order Cancellations"/>
</p:tagLst>
</file>

<file path=ppt/tags/tag111.xml><?xml version="1.0" encoding="utf-8"?>
<p:tagLst xmlns:p="http://schemas.openxmlformats.org/presentationml/2006/main">
  <p:tag name="KSO_WM_SLIDE_TYPE" val="text"/>
  <p:tag name="KSO_WM_BEAUTIFY_FLAG" val="#wm#"/>
</p:tagLst>
</file>

<file path=ppt/tags/tag11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3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TEXT" val="Profit Drivers &amp; SKU Analysis"/>
</p:tagLst>
</file>

<file path=ppt/tags/tag114.xml><?xml version="1.0" encoding="utf-8"?>
<p:tagLst xmlns:p="http://schemas.openxmlformats.org/presentationml/2006/main">
  <p:tag name="KSO_WM_SLIDE_TYPE" val="text"/>
  <p:tag name="KSO_WM_BEAUTIFY_FLAG" val="#wm#"/>
</p:tagLst>
</file>

<file path=ppt/tags/tag115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16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7.xml><?xml version="1.0" encoding="utf-8"?>
<p:tagLst xmlns:p="http://schemas.openxmlformats.org/presentationml/2006/main">
  <p:tag name="KSO_WM_SLIDE_TYPE" val="text"/>
  <p:tag name="KSO_WM_BEAUTIFY_FLAG" val="#wm#"/>
</p:tagLst>
</file>

<file path=ppt/tags/tag11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9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TEXT" val="Top Revenue Generating SKUs"/>
</p:tagLst>
</file>

<file path=ppt/tags/tag1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20.xml><?xml version="1.0" encoding="utf-8"?>
<p:tagLst xmlns:p="http://schemas.openxmlformats.org/presentationml/2006/main">
  <p:tag name="KSO_WM_SLIDE_TYPE" val="text"/>
  <p:tag name="KSO_WM_BEAUTIFY_FLAG" val="#wm#"/>
</p:tagLst>
</file>

<file path=ppt/tags/tag12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160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60"/>
  <p:tag name="KSO_WM_TEMPLATE_CATEGORY" val="custom"/>
  <p:tag name="KSO_WM_UNIT_ISCONTENTSTITLE" val="0"/>
  <p:tag name="KSO_WM_UNIT_PRESET_TEXT" val="THANKS"/>
</p:tagLst>
</file>

<file path=ppt/tags/tag122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160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60"/>
  <p:tag name="KSO_WM_TEMPLATE_CATEGORY" val="custom"/>
  <p:tag name="KSO_WM_UNIT_PRESET_TEXT" val="Name"/>
</p:tagLst>
</file>

<file path=ppt/tags/tag123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160"/>
  <p:tag name="KSO_WM_TEMPLATE_CATEGORY" val="custom"/>
  <p:tag name="KSO_WM_SLIDE_INDEX" val="9"/>
  <p:tag name="KSO_WM_SLIDE_ID" val="custom20238160_9"/>
  <p:tag name="KSO_WM_TEMPLATE_MASTER_TYPE" val="0"/>
  <p:tag name="KSO_WM_SLIDE_LAYOUT" val="a_f"/>
  <p:tag name="KSO_WM_SLIDE_LAYOUT_CNT" val="1_1"/>
  <p:tag name="KSO_WM_SPECIAL_SOURCE" val="bdnull"/>
  <p:tag name="KSO_WM_SLIDE_THEME_ID" val="3323550"/>
  <p:tag name="KSO_WM_SLIDE_THEME_NAME" val="Z_20238160_Blue Cartoon Business"/>
</p:tagLst>
</file>

<file path=ppt/tags/tag13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2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33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7"/>
</p:tagLst>
</file>

<file path=ppt/tags/tag34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</p:tagLst>
</file>

<file path=ppt/tags/tag3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0"/>
</p:tagLst>
</file>

<file path=ppt/tags/tag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0"/>
</p:tagLst>
</file>

<file path=ppt/tags/tag4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5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46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VALUE" val="162"/>
</p:tagLst>
</file>

<file path=ppt/tags/tag47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48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VALUE" val="162"/>
</p:tagLst>
</file>

<file path=ppt/tags/tag4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5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408"/>
</p:tagLst>
</file>

<file path=ppt/tags/tag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8"/>
</p:tagLst>
</file>

<file path=ppt/tags/tag6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6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7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7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8160"/>
</p:tagLst>
</file>

<file path=ppt/tags/tag8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8160"/>
</p:tagLst>
</file>

<file path=ppt/tags/tag8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TEMPLATE_THUMBS_INDEX" val="1、9"/>
  <p:tag name="KSO_WM_TEMPLATE_SUBCATEGORY" val="29"/>
  <p:tag name="KSO_WM_TEMPLATE_COLOR_TYPE" val="0"/>
  <p:tag name="KSO_WM_TAG_VERSION" val="3.0"/>
  <p:tag name="KSO_WM_BEAUTIFY_FLAG" val="#wm#"/>
  <p:tag name="KSO_WM_TEMPLATE_INDEX" val="20238160"/>
  <p:tag name="KSO_WM_TEMPLATE_CATEGORY" val="custom"/>
  <p:tag name="KSO_WM_TEMPLATE_MASTER_TYPE" val="0"/>
  <p:tag name="KSO_WM_SPECIAL_SOURCE" val="bdnull"/>
</p:tagLst>
</file>

<file path=ppt/tags/tag87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160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60"/>
  <p:tag name="KSO_WM_TEMPLATE_CATEGORY" val="custom"/>
  <p:tag name="KSO_WM_UNIT_ISCONTENTSTITLE" val="0"/>
  <p:tag name="KSO_WM_UNIT_VALUE" val="14"/>
  <p:tag name="KSO_WM_UNIT_PRESET_TEXT" val="Add description"/>
</p:tagLst>
</file>

<file path=ppt/tags/tag8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16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60"/>
  <p:tag name="KSO_WM_TEMPLATE_CATEGORY" val="custom"/>
  <p:tag name="KSO_WM_UNIT_ISCONTENTSTITLE" val="0"/>
  <p:tag name="KSO_WM_UNIT_VALUE" val="38"/>
  <p:tag name="KSO_WM_UNIT_PRESET_TEXT" val="The title goes here"/>
</p:tagLst>
</file>

<file path=ppt/tags/tag8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160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160"/>
  <p:tag name="KSO_WM_TEMPLATE_CATEGORY" val="custom"/>
  <p:tag name="KSO_WM_UNIT_VALUE" val="11"/>
  <p:tag name="KSO_WM_UNIT_PRESET_TEXT" val="Name"/>
</p:tagLst>
</file>

<file path=ppt/tags/tag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TEMPLATE_THUMBS_INDEX" val="1、9"/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160"/>
  <p:tag name="KSO_WM_TEMPLATE_CATEGORY" val="custom"/>
  <p:tag name="KSO_WM_SLIDE_INDEX" val="1"/>
  <p:tag name="KSO_WM_SLIDE_ID" val="custom20238160_1"/>
  <p:tag name="KSO_WM_TEMPLATE_MASTER_TYPE" val="0"/>
  <p:tag name="KSO_WM_SLIDE_LAYOUT" val="a_b_f"/>
  <p:tag name="KSO_WM_SLIDE_LAYOUT_CNT" val="1_1_1"/>
  <p:tag name="KSO_WM_SPECIAL_SOURCE" val="bdnull"/>
  <p:tag name="KSO_WM_SLIDE_THEME_ID" val="3323550"/>
  <p:tag name="KSO_WM_SLIDE_THEME_NAME" val="Z_20238160_Blue Cartoon Business"/>
</p:tagLst>
</file>

<file path=ppt/tags/tag91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2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3.xml><?xml version="1.0" encoding="utf-8"?>
<p:tagLst xmlns:p="http://schemas.openxmlformats.org/presentationml/2006/main">
  <p:tag name="KSO_WM_SLIDE_TYPE" val="text"/>
  <p:tag name="KSO_WM_BEAUTIFY_FLAG" val="#wm#"/>
</p:tagLst>
</file>

<file path=ppt/tags/tag94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5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TEXT" val="Objective &amp; Dataset"/>
</p:tagLst>
</file>

<file path=ppt/tags/tag96.xml><?xml version="1.0" encoding="utf-8"?>
<p:tagLst xmlns:p="http://schemas.openxmlformats.org/presentationml/2006/main">
  <p:tag name="KSO_WM_SLIDE_TYPE" val="text"/>
  <p:tag name="KSO_WM_BEAUTIFY_FLAG" val="#wm#"/>
</p:tagLst>
</file>

<file path=ppt/tags/tag9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8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TEXT" val="Sales Performance Overview"/>
</p:tagLst>
</file>

<file path=ppt/tags/tag99.xml><?xml version="1.0" encoding="utf-8"?>
<p:tagLst xmlns:p="http://schemas.openxmlformats.org/presentationml/2006/main">
  <p:tag name="KSO_WM_SLIDE_TYPE" val="text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0000414-1">
      <a:dk1>
        <a:srgbClr val="333333"/>
      </a:dk1>
      <a:lt1>
        <a:srgbClr val="FFFFFF"/>
      </a:lt1>
      <a:dk2>
        <a:srgbClr val="021A29"/>
      </a:dk2>
      <a:lt2>
        <a:srgbClr val="C1E5FB"/>
      </a:lt2>
      <a:accent1>
        <a:srgbClr val="7AC6F7"/>
      </a:accent1>
      <a:accent2>
        <a:srgbClr val="3481EB"/>
      </a:accent2>
      <a:accent3>
        <a:srgbClr val="9B83FA"/>
      </a:accent3>
      <a:accent4>
        <a:srgbClr val="7E6CF8"/>
      </a:accent4>
      <a:accent5>
        <a:srgbClr val="F6C669"/>
      </a:accent5>
      <a:accent6>
        <a:srgbClr val="FB9D1C"/>
      </a:accent6>
      <a:hlink>
        <a:srgbClr val="304FFE"/>
      </a:hlink>
      <a:folHlink>
        <a:srgbClr val="492067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rmAutofit/>
      </a:bodyPr>
      <a:lstStyle>
        <a:defPPr>
          <a:lnSpc>
            <a:spcPct val="140000"/>
          </a:lnSpc>
          <a:defRPr lang="en-US" sz="24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00414-1">
    <a:dk1>
      <a:srgbClr val="333333"/>
    </a:dk1>
    <a:lt1>
      <a:srgbClr val="FFFFFF"/>
    </a:lt1>
    <a:dk2>
      <a:srgbClr val="021A29"/>
    </a:dk2>
    <a:lt2>
      <a:srgbClr val="C1E5FB"/>
    </a:lt2>
    <a:accent1>
      <a:srgbClr val="7AC6F7"/>
    </a:accent1>
    <a:accent2>
      <a:srgbClr val="3481EB"/>
    </a:accent2>
    <a:accent3>
      <a:srgbClr val="9B83FA"/>
    </a:accent3>
    <a:accent4>
      <a:srgbClr val="7E6CF8"/>
    </a:accent4>
    <a:accent5>
      <a:srgbClr val="F6C669"/>
    </a:accent5>
    <a:accent6>
      <a:srgbClr val="FB9D1C"/>
    </a:accent6>
    <a:hlink>
      <a:srgbClr val="304FFE"/>
    </a:hlink>
    <a:folHlink>
      <a:srgbClr val="4920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WPS Presentation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江城圆体 400W</vt:lpstr>
      <vt:lpstr>Inter</vt:lpstr>
      <vt:lpstr>Segoe Print</vt:lpstr>
      <vt:lpstr>Inter Bold</vt:lpstr>
      <vt:lpstr>Microsoft YaHei</vt:lpstr>
      <vt:lpstr>Arial Unicode MS</vt:lpstr>
      <vt:lpstr>Calibri</vt:lpstr>
      <vt:lpstr>Office Theme</vt:lpstr>
      <vt:lpstr>1_Office Theme</vt:lpstr>
      <vt:lpstr>DashQuest Power BI Challenge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ELCOT</cp:lastModifiedBy>
  <cp:revision>5</cp:revision>
  <dcterms:created xsi:type="dcterms:W3CDTF">2013-01-27T09:14:00Z</dcterms:created>
  <dcterms:modified xsi:type="dcterms:W3CDTF">2025-07-20T18:41:14Z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0BBA5262E08B4D67BDD70E1B190AA133_13</vt:lpwstr>
  </property>
  <property fmtid="{D5CDD505-2E9C-101B-9397-08002B2CF9AE}" pid="3" name="KSOProductBuildVer">
    <vt:lpwstr>1033-12.2.0.21931</vt:lpwstr>
  </property>
</Properties>
</file>