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18"/>
  </p:notesMasterIdLst>
  <p:sldIdLst>
    <p:sldId id="256" r:id="rId4"/>
    <p:sldId id="257" r:id="rId5"/>
    <p:sldId id="258" r:id="rId6"/>
    <p:sldId id="259" r:id="rId7"/>
    <p:sldId id="260" r:id="rId8"/>
    <p:sldId id="277" r:id="rId9"/>
    <p:sldId id="274" r:id="rId10"/>
    <p:sldId id="276" r:id="rId11"/>
    <p:sldId id="261" r:id="rId12"/>
    <p:sldId id="262" r:id="rId13"/>
    <p:sldId id="263" r:id="rId14"/>
    <p:sldId id="27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LCOT" initials="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10T20:50:15.279"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2.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1" Type="http://schemas.openxmlformats.org/officeDocument/2006/relationships/tags" Target="../tags/tag30.xml"/><Relationship Id="rId10"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image" Target="../media/image5.png"/><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2" name="矩形 1"/>
          <p:cNvSpPr/>
          <p:nvPr userDrawn="1">
            <p:custDataLst>
              <p:tags r:id="rId2"/>
            </p:custDataLst>
          </p:nvPr>
        </p:nvSpPr>
        <p:spPr>
          <a:xfrm rot="10800000">
            <a:off x="-1" y="0"/>
            <a:ext cx="9144000" cy="6858000"/>
          </a:xfrm>
          <a:prstGeom prst="rect">
            <a:avLst/>
          </a:prstGeom>
          <a:gradFill flip="none" rotWithShape="1">
            <a:gsLst>
              <a:gs pos="0">
                <a:schemeClr val="bg2">
                  <a:lumMod val="60000"/>
                  <a:lumOff val="40000"/>
                </a:schemeClr>
              </a:gs>
              <a:gs pos="100000">
                <a:schemeClr val="bg2"/>
              </a:gs>
              <a:gs pos="58000">
                <a:schemeClr val="bg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Arial" panose="020B0604020202020204" pitchFamily="34" charset="0"/>
            </a:endParaRPr>
          </a:p>
        </p:txBody>
      </p:sp>
      <p:sp>
        <p:nvSpPr>
          <p:cNvPr id="13" name="矩形 12"/>
          <p:cNvSpPr/>
          <p:nvPr userDrawn="1">
            <p:custDataLst>
              <p:tags r:id="rId3"/>
            </p:custDataLst>
          </p:nvPr>
        </p:nvSpPr>
        <p:spPr>
          <a:xfrm rot="10800000">
            <a:off x="0" y="0"/>
            <a:ext cx="9144000" cy="6858000"/>
          </a:xfrm>
          <a:prstGeom prst="rect">
            <a:avLst/>
          </a:prstGeom>
          <a:gradFill flip="none" rotWithShape="1">
            <a:gsLst>
              <a:gs pos="0">
                <a:schemeClr val="accent1">
                  <a:lumMod val="75000"/>
                  <a:alpha val="50000"/>
                </a:schemeClr>
              </a:gs>
              <a:gs pos="100000">
                <a:schemeClr val="bg2">
                  <a:alpha val="0"/>
                </a:schemeClr>
              </a:gs>
              <a:gs pos="58000">
                <a:schemeClr val="bg2">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Arial" panose="020B0604020202020204" pitchFamily="34" charset="0"/>
            </a:endParaRPr>
          </a:p>
        </p:txBody>
      </p:sp>
      <p:pic>
        <p:nvPicPr>
          <p:cNvPr id="10" name="图片 9" descr="矢量智能对象5-01"/>
          <p:cNvPicPr>
            <a:picLocks noChangeAspect="1"/>
          </p:cNvPicPr>
          <p:nvPr userDrawn="1">
            <p:custDataLst>
              <p:tags r:id="rId4"/>
            </p:custDataLst>
          </p:nvPr>
        </p:nvPicPr>
        <p:blipFill>
          <a:blip r:embed="rId5"/>
          <a:srcRect l="6578"/>
          <a:stretch>
            <a:fillRect/>
          </a:stretch>
        </p:blipFill>
        <p:spPr>
          <a:xfrm flipH="1">
            <a:off x="4612005" y="1989931"/>
            <a:ext cx="4322921" cy="3770948"/>
          </a:xfrm>
          <a:prstGeom prst="rect">
            <a:avLst/>
          </a:prstGeom>
        </p:spPr>
      </p:pic>
      <p:sp>
        <p:nvSpPr>
          <p:cNvPr id="9" name="署名"/>
          <p:cNvSpPr txBox="1">
            <a:spLocks noGrp="1"/>
          </p:cNvSpPr>
          <p:nvPr>
            <p:ph type="body" idx="3" hasCustomPrompt="1"/>
            <p:custDataLst>
              <p:tags r:id="rId6"/>
            </p:custDataLst>
          </p:nvPr>
        </p:nvSpPr>
        <p:spPr>
          <a:xfrm>
            <a:off x="754856" y="3640350"/>
            <a:ext cx="1205865" cy="316230"/>
          </a:xfrm>
          <a:prstGeom prst="roundRect">
            <a:avLst>
              <a:gd name="adj" fmla="val 50000"/>
            </a:avLst>
          </a:prstGeom>
          <a:gradFill>
            <a:gsLst>
              <a:gs pos="0">
                <a:schemeClr val="accent3"/>
              </a:gs>
              <a:gs pos="100000">
                <a:schemeClr val="accent4"/>
              </a:gs>
            </a:gsLst>
            <a:lin ang="0" scaled="0"/>
          </a:gradFill>
        </p:spPr>
        <p:txBody>
          <a:bodyPr wrap="square" lIns="0" tIns="0" rIns="0" bIns="0" rtlCol="0" anchor="ctr" anchorCtr="0">
            <a:normAutofit/>
          </a:bodyPr>
          <a:lstStyle>
            <a:lvl1pPr marL="0" marR="0" algn="ctr" defTabSz="914400" rtl="0" eaLnBrk="1" fontAlgn="auto" latinLnBrk="0" hangingPunct="1">
              <a:lnSpc>
                <a:spcPct val="100000"/>
              </a:lnSpc>
              <a:buClrTx/>
              <a:buSzTx/>
              <a:buFontTx/>
              <a:buNone/>
              <a:defRPr kumimoji="0" lang="en-US" sz="1050" b="0" i="0" u="none" strike="noStrike" kern="1200" cap="none" spc="0" normalizeH="0" baseline="0" noProof="1" dirty="0">
                <a:solidFill>
                  <a:srgbClr val="FFFFFF"/>
                </a:solidFill>
                <a:latin typeface="+mn-lt"/>
                <a:sym typeface="+mn-ea"/>
              </a:defRPr>
            </a:lvl1pPr>
          </a:lstStyle>
          <a:p>
            <a:pPr lvl="0" algn="ctr">
              <a:buClrTx/>
              <a:buSzTx/>
              <a:buFontTx/>
            </a:pPr>
            <a:r>
              <a:rPr lang="en-US" dirty="0">
                <a:sym typeface="+mn-ea"/>
              </a:rPr>
              <a:t>Click to add text</a:t>
            </a:r>
            <a:endParaRPr lang="en-US" dirty="0">
              <a:sym typeface="+mn-ea"/>
            </a:endParaRPr>
          </a:p>
        </p:txBody>
      </p:sp>
      <p:sp>
        <p:nvSpPr>
          <p:cNvPr id="7" name="标题"/>
          <p:cNvSpPr txBox="1">
            <a:spLocks noGrp="1"/>
          </p:cNvSpPr>
          <p:nvPr>
            <p:ph type="title" idx="1" hasCustomPrompt="1"/>
            <p:custDataLst>
              <p:tags r:id="rId7"/>
            </p:custDataLst>
          </p:nvPr>
        </p:nvSpPr>
        <p:spPr>
          <a:xfrm>
            <a:off x="754856" y="1801616"/>
            <a:ext cx="4638199" cy="1290045"/>
          </a:xfrm>
          <a:prstGeom prst="rect">
            <a:avLst/>
          </a:prstGeom>
          <a:noFill/>
        </p:spPr>
        <p:txBody>
          <a:bodyPr wrap="square" lIns="0" tIns="0" rIns="0" bIns="0" rtlCol="0" anchor="b" anchorCtr="0">
            <a:normAutofit/>
          </a:bodyPr>
          <a:lstStyle>
            <a:lvl1pPr marL="0" marR="0" algn="l" defTabSz="914400" rtl="0" eaLnBrk="1" fontAlgn="auto" latinLnBrk="0" hangingPunct="1">
              <a:lnSpc>
                <a:spcPct val="100000"/>
              </a:lnSpc>
              <a:buClrTx/>
              <a:buSzTx/>
              <a:buFontTx/>
              <a:buNone/>
              <a:defRPr kumimoji="0" lang="en-US" sz="3975" b="0" i="0" u="none" strike="noStrike" kern="1200" cap="none" spc="0" normalizeH="0" baseline="0" noProof="1" dirty="0">
                <a:solidFill>
                  <a:schemeClr val="tx1"/>
                </a:solidFill>
                <a:latin typeface="+mj-lt"/>
              </a:defRPr>
            </a:lvl1pPr>
          </a:lstStyle>
          <a:p>
            <a:pPr lvl="0" algn="l">
              <a:lnSpc>
                <a:spcPct val="100000"/>
              </a:lnSpc>
              <a:buClrTx/>
              <a:buSzTx/>
              <a:buFontTx/>
            </a:pPr>
            <a:r>
              <a:rPr dirty="0">
                <a:sym typeface="+mn-ea"/>
              </a:rPr>
              <a:t>Click to add title</a:t>
            </a:r>
            <a:endParaRPr dirty="0">
              <a:sym typeface="+mn-ea"/>
            </a:endParaRPr>
          </a:p>
        </p:txBody>
      </p:sp>
      <p:sp>
        <p:nvSpPr>
          <p:cNvPr id="4" name="日期占位符 3"/>
          <p:cNvSpPr>
            <a:spLocks noGrp="1"/>
          </p:cNvSpPr>
          <p:nvPr>
            <p:ph type="dt" sz="half" idx="10"/>
            <p:custDataLst>
              <p:tags r:id="rId8"/>
            </p:custDataLst>
          </p:nvPr>
        </p:nvSpPr>
        <p:spPr>
          <a:xfrm>
            <a:off x="521493" y="6354000"/>
            <a:ext cx="1962506" cy="237600"/>
          </a:xfrm>
        </p:spPr>
        <p:txBody>
          <a:bodyPr/>
          <a:lstStyle/>
          <a:p>
            <a:r>
              <a:rPr lang="en-US"/>
              <a:t>Date Area</a:t>
            </a:r>
            <a:endParaRPr lang="en-US"/>
          </a:p>
        </p:txBody>
      </p:sp>
      <p:sp>
        <p:nvSpPr>
          <p:cNvPr id="5" name="页脚占位符 4"/>
          <p:cNvSpPr>
            <a:spLocks noGrp="1"/>
          </p:cNvSpPr>
          <p:nvPr>
            <p:ph type="ftr" sz="quarter" idx="11"/>
            <p:custDataLst>
              <p:tags r:id="rId9"/>
            </p:custDataLst>
          </p:nvPr>
        </p:nvSpPr>
        <p:spPr>
          <a:xfrm>
            <a:off x="3087000" y="6354000"/>
            <a:ext cx="2970000" cy="237600"/>
          </a:xfrm>
        </p:spPr>
        <p:txBody>
          <a:bodyPr/>
          <a:lstStyle/>
          <a:p>
            <a:endParaRPr lang="en-US" dirty="0"/>
          </a:p>
        </p:txBody>
      </p:sp>
      <p:sp>
        <p:nvSpPr>
          <p:cNvPr id="6" name="灯片编号占位符 5"/>
          <p:cNvSpPr>
            <a:spLocks noGrp="1"/>
          </p:cNvSpPr>
          <p:nvPr>
            <p:ph type="sldNum" sz="quarter" idx="12"/>
            <p:custDataLst>
              <p:tags r:id="rId10"/>
            </p:custDataLst>
          </p:nvPr>
        </p:nvSpPr>
        <p:spPr>
          <a:xfrm>
            <a:off x="6658200" y="6354000"/>
            <a:ext cx="1964306" cy="237600"/>
          </a:xfrm>
        </p:spPr>
        <p:txBody>
          <a:bodyPr/>
          <a:lstStyle/>
          <a:p>
            <a:fld id="{49AE70B2-8BF9-45C0-BB95-33D1B9D3A854}" type="slidenum">
              <a:rPr lang="en-US" smtClean="0"/>
            </a:fld>
            <a:endParaRPr lang="en-US" dirty="0"/>
          </a:p>
        </p:txBody>
      </p:sp>
      <p:sp>
        <p:nvSpPr>
          <p:cNvPr id="8" name="矩形: 圆角 3"/>
          <p:cNvSpPr/>
          <p:nvPr userDrawn="1">
            <p:custDataLst>
              <p:tags r:id="rId11"/>
            </p:custDataLst>
          </p:nvPr>
        </p:nvSpPr>
        <p:spPr>
          <a:xfrm>
            <a:off x="270034" y="333375"/>
            <a:ext cx="8604885" cy="6221730"/>
          </a:xfrm>
          <a:prstGeom prst="roundRect">
            <a:avLst>
              <a:gd name="adj" fmla="val 3754"/>
            </a:avLst>
          </a:prstGeom>
          <a:noFill/>
          <a:ln w="28575">
            <a:gradFill flip="none" rotWithShape="1">
              <a:gsLst>
                <a:gs pos="0">
                  <a:schemeClr val="accent2"/>
                </a:gs>
                <a:gs pos="71000">
                  <a:schemeClr val="accent2">
                    <a:alpha val="0"/>
                  </a:schemeClr>
                </a:gs>
              </a:gsLst>
              <a:lin ang="27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cs typeface="Arial" panose="020B0604020202020204" pitchFamily="34" charset="0"/>
              </a:rPr>
              <a:t> </a:t>
            </a:r>
            <a:endParaRPr lang="en-US" sz="1350" dirty="0">
              <a:cs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标题"/>
          <p:cNvSpPr txBox="1">
            <a:spLocks noGrp="1"/>
          </p:cNvSpPr>
          <p:nvPr>
            <p:ph type="title" idx="2" hasCustomPrompt="1"/>
            <p:custDataLst>
              <p:tags r:id="rId2"/>
            </p:custDataLst>
          </p:nvPr>
        </p:nvSpPr>
        <p:spPr>
          <a:xfrm>
            <a:off x="521100" y="449999"/>
            <a:ext cx="8100000" cy="540000"/>
          </a:xfrm>
          <a:prstGeom prst="rect">
            <a:avLst/>
          </a:prstGeom>
          <a:noFill/>
        </p:spPr>
        <p:txBody>
          <a:bodyPr wrap="square" lIns="0" tIns="0" rIns="0" bIns="0" rtlCol="0" anchor="b" anchorCtr="0">
            <a:noAutofit/>
          </a:bodyPr>
          <a:lstStyle>
            <a:lvl1pPr marL="0" marR="0" lvl="0" algn="l" defTabSz="914400" rtl="0" eaLnBrk="1" fontAlgn="base" latinLnBrk="0" hangingPunct="1">
              <a:lnSpc>
                <a:spcPct val="100000"/>
              </a:lnSpc>
              <a:buClrTx/>
              <a:buSzTx/>
              <a:buFontTx/>
              <a:buNone/>
              <a:defRPr kumimoji="0" lang="en-US" sz="2100" b="0" i="0" u="none" strike="noStrike" kern="1200" cap="none" spc="0" normalizeH="0" baseline="0" noProof="1">
                <a:solidFill>
                  <a:schemeClr val="tx1"/>
                </a:solidFill>
                <a:latin typeface="+mj-lt"/>
                <a:sym typeface="+mn-ea"/>
              </a:defRPr>
            </a:lvl1pPr>
          </a:lstStyle>
          <a:p>
            <a:pPr lvl="0" algn="l">
              <a:buClrTx/>
              <a:buSzTx/>
              <a:buFontTx/>
            </a:pPr>
            <a:r>
              <a:rPr dirty="0">
                <a:sym typeface="+mn-ea"/>
              </a:rPr>
              <a:t>Click to add title</a:t>
            </a:r>
            <a:endParaRPr dirty="0">
              <a:sym typeface="+mn-ea"/>
            </a:endParaRPr>
          </a:p>
        </p:txBody>
      </p:sp>
      <p:sp>
        <p:nvSpPr>
          <p:cNvPr id="7" name="正文"/>
          <p:cNvSpPr txBox="1">
            <a:spLocks noGrp="1"/>
          </p:cNvSpPr>
          <p:nvPr>
            <p:ph idx="1" hasCustomPrompt="1"/>
            <p:custDataLst>
              <p:tags r:id="rId3"/>
            </p:custDataLst>
          </p:nvPr>
        </p:nvSpPr>
        <p:spPr>
          <a:xfrm>
            <a:off x="521100" y="1853565"/>
            <a:ext cx="8097038" cy="3768090"/>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900"/>
              </a:spcBef>
              <a:spcAft>
                <a:spcPts val="0"/>
              </a:spcAft>
              <a:buClr>
                <a:schemeClr val="accent5"/>
              </a:buClr>
              <a:buSzTx/>
              <a:buFont typeface="Arial" panose="020B0604020202020204" pitchFamily="34" charset="0"/>
              <a:buChar char="●"/>
              <a:defRPr kumimoji="0" lang="en-US" sz="1350" b="0" i="0" u="none" strike="noStrike" kern="1200" cap="none" spc="150" normalizeH="0" baseline="0" noProof="1" dirty="0">
                <a:ln>
                  <a:noFill/>
                  <a:prstDash val="sysDot"/>
                </a:ln>
                <a:solidFill>
                  <a:schemeClr val="tx1"/>
                </a:solidFill>
                <a:uFillTx/>
                <a:latin typeface="+mn-lt"/>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solidFill>
                <a:uFillTx/>
                <a:latin typeface="+mn-lt"/>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solidFill>
                <a:uFillTx/>
                <a:latin typeface="+mn-lt"/>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solidFill>
                <a:uFillTx/>
                <a:latin typeface="+mn-lt"/>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solidFill>
                <a:uFillTx/>
                <a:latin typeface="+mn-lt"/>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spcBef>
                <a:spcPts val="1200"/>
              </a:spcBef>
              <a:spcAft>
                <a:spcPts val="0"/>
              </a:spcAft>
              <a:buClr>
                <a:schemeClr val="accent5"/>
              </a:buClr>
            </a:pPr>
            <a:r>
              <a:rPr dirty="0">
                <a:sym typeface="+mn-ea"/>
              </a:rPr>
              <a:t>Click to add text</a:t>
            </a:r>
            <a:endParaRPr dirty="0">
              <a:sym typeface="+mn-ea"/>
            </a:endParaRPr>
          </a:p>
        </p:txBody>
      </p:sp>
      <p:sp>
        <p:nvSpPr>
          <p:cNvPr id="4" name="日期占位符 3"/>
          <p:cNvSpPr>
            <a:spLocks noGrp="1"/>
          </p:cNvSpPr>
          <p:nvPr>
            <p:ph type="dt" sz="half" idx="10"/>
            <p:custDataLst>
              <p:tags r:id="rId4"/>
            </p:custDataLst>
          </p:nvPr>
        </p:nvSpPr>
        <p:spPr>
          <a:xfrm>
            <a:off x="521100" y="6354000"/>
            <a:ext cx="1962900" cy="237600"/>
          </a:xfrm>
        </p:spPr>
        <p:txBody>
          <a:bodyPr/>
          <a:lstStyle/>
          <a:p>
            <a:r>
              <a:rPr lang="en-US"/>
              <a:t>Date Area</a:t>
            </a:r>
            <a:endParaRPr lang="en-US"/>
          </a:p>
        </p:txBody>
      </p:sp>
      <p:sp>
        <p:nvSpPr>
          <p:cNvPr id="5" name="页脚占位符 4"/>
          <p:cNvSpPr>
            <a:spLocks noGrp="1"/>
          </p:cNvSpPr>
          <p:nvPr>
            <p:ph type="ftr" sz="quarter" idx="11"/>
            <p:custDataLst>
              <p:tags r:id="rId5"/>
            </p:custDataLst>
          </p:nvPr>
        </p:nvSpPr>
        <p:spPr>
          <a:xfrm>
            <a:off x="3087000" y="6354000"/>
            <a:ext cx="2970000" cy="237600"/>
          </a:xfrm>
        </p:spPr>
        <p:txBody>
          <a:bodyPr/>
          <a:lstStyle/>
          <a:p>
            <a:endParaRPr lang="en-US" dirty="0"/>
          </a:p>
        </p:txBody>
      </p:sp>
      <p:sp>
        <p:nvSpPr>
          <p:cNvPr id="6" name="灯片编号占位符 5"/>
          <p:cNvSpPr>
            <a:spLocks noGrp="1"/>
          </p:cNvSpPr>
          <p:nvPr>
            <p:ph type="sldNum" sz="quarter" idx="12"/>
            <p:custDataLst>
              <p:tags r:id="rId6"/>
            </p:custDataLst>
          </p:nvPr>
        </p:nvSpPr>
        <p:spPr>
          <a:xfrm>
            <a:off x="6658200" y="6354000"/>
            <a:ext cx="1964700" cy="237600"/>
          </a:xfrm>
        </p:spPr>
        <p:txBody>
          <a:bodyPr/>
          <a:lstStyle/>
          <a:p>
            <a:fld id="{49AE70B2-8BF9-45C0-BB95-33D1B9D3A854}"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8" name="矩形 7"/>
          <p:cNvSpPr/>
          <p:nvPr userDrawn="1">
            <p:custDataLst>
              <p:tags r:id="rId2"/>
            </p:custDataLst>
          </p:nvPr>
        </p:nvSpPr>
        <p:spPr>
          <a:xfrm rot="10800000" flipH="1">
            <a:off x="0" y="0"/>
            <a:ext cx="9144000" cy="6858000"/>
          </a:xfrm>
          <a:prstGeom prst="rect">
            <a:avLst/>
          </a:prstGeom>
          <a:gradFill flip="none" rotWithShape="1">
            <a:gsLst>
              <a:gs pos="0">
                <a:schemeClr val="bg2">
                  <a:lumMod val="60000"/>
                  <a:lumOff val="40000"/>
                </a:schemeClr>
              </a:gs>
              <a:gs pos="100000">
                <a:schemeClr val="bg2"/>
              </a:gs>
              <a:gs pos="58000">
                <a:schemeClr val="bg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Arial" panose="020B0604020202020204" pitchFamily="34" charset="0"/>
            </a:endParaRPr>
          </a:p>
        </p:txBody>
      </p:sp>
      <p:sp>
        <p:nvSpPr>
          <p:cNvPr id="10" name="矩形 9"/>
          <p:cNvSpPr/>
          <p:nvPr userDrawn="1">
            <p:custDataLst>
              <p:tags r:id="rId3"/>
            </p:custDataLst>
          </p:nvPr>
        </p:nvSpPr>
        <p:spPr>
          <a:xfrm rot="10800000" flipH="1">
            <a:off x="0" y="0"/>
            <a:ext cx="9144000" cy="6858000"/>
          </a:xfrm>
          <a:prstGeom prst="rect">
            <a:avLst/>
          </a:prstGeom>
          <a:gradFill flip="none" rotWithShape="1">
            <a:gsLst>
              <a:gs pos="0">
                <a:schemeClr val="accent1">
                  <a:lumMod val="75000"/>
                  <a:alpha val="50000"/>
                </a:schemeClr>
              </a:gs>
              <a:gs pos="100000">
                <a:schemeClr val="bg2">
                  <a:alpha val="0"/>
                </a:schemeClr>
              </a:gs>
              <a:gs pos="58000">
                <a:schemeClr val="bg2">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Arial" panose="020B0604020202020204" pitchFamily="34" charset="0"/>
            </a:endParaRPr>
          </a:p>
        </p:txBody>
      </p:sp>
      <p:sp>
        <p:nvSpPr>
          <p:cNvPr id="6" name="标题"/>
          <p:cNvSpPr txBox="1">
            <a:spLocks noGrp="1"/>
          </p:cNvSpPr>
          <p:nvPr>
            <p:ph type="title" idx="1" hasCustomPrompt="1"/>
            <p:custDataLst>
              <p:tags r:id="rId4"/>
            </p:custDataLst>
          </p:nvPr>
        </p:nvSpPr>
        <p:spPr>
          <a:xfrm>
            <a:off x="521494" y="452834"/>
            <a:ext cx="8101013" cy="545306"/>
          </a:xfrm>
          <a:prstGeom prst="rect">
            <a:avLst/>
          </a:prstGeom>
          <a:noFill/>
        </p:spPr>
        <p:txBody>
          <a:bodyPr wrap="square" lIns="91440" tIns="0" rIns="91440" bIns="0" rtlCol="0" anchor="b">
            <a:normAutofit/>
          </a:bodyPr>
          <a:lstStyle>
            <a:lvl1pPr marL="0" marR="0" lvl="0" algn="l" defTabSz="914400" rtl="0" eaLnBrk="1" fontAlgn="auto" latinLnBrk="0" hangingPunct="1">
              <a:lnSpc>
                <a:spcPct val="100000"/>
              </a:lnSpc>
              <a:buClrTx/>
              <a:buSzTx/>
              <a:buFontTx/>
              <a:buNone/>
              <a:defRPr kumimoji="0" lang="en-US" sz="2400" b="0" i="0" u="none" strike="noStrike" kern="1200" cap="none" spc="0" normalizeH="0" baseline="0" noProof="1">
                <a:solidFill>
                  <a:schemeClr val="tx1"/>
                </a:solidFill>
                <a:latin typeface="+mj-lt"/>
                <a:sym typeface="+mn-ea"/>
              </a:defRPr>
            </a:lvl1pPr>
          </a:lstStyle>
          <a:p>
            <a:pPr lvl="0" algn="l">
              <a:buClrTx/>
              <a:buSzTx/>
              <a:buFontTx/>
            </a:pPr>
            <a:r>
              <a:rPr dirty="0">
                <a:sym typeface="+mn-ea"/>
              </a:rPr>
              <a:t>Click to add title</a:t>
            </a:r>
            <a:endParaRPr dirty="0">
              <a:sym typeface="+mn-ea"/>
            </a:endParaRPr>
          </a:p>
        </p:txBody>
      </p:sp>
      <p:sp>
        <p:nvSpPr>
          <p:cNvPr id="3" name="日期占位符 2"/>
          <p:cNvSpPr>
            <a:spLocks noGrp="1"/>
          </p:cNvSpPr>
          <p:nvPr>
            <p:ph type="dt" sz="half" idx="10"/>
            <p:custDataLst>
              <p:tags r:id="rId5"/>
            </p:custDataLst>
          </p:nvPr>
        </p:nvSpPr>
        <p:spPr>
          <a:xfrm>
            <a:off x="459000" y="6354000"/>
            <a:ext cx="2025000" cy="237600"/>
          </a:xfrm>
        </p:spPr>
        <p:txBody>
          <a:bodyPr/>
          <a:lstStyle/>
          <a:p>
            <a:r>
              <a:rPr lang="en-US"/>
              <a:t>Date Area</a:t>
            </a:r>
            <a:endParaRPr lang="en-US"/>
          </a:p>
        </p:txBody>
      </p:sp>
      <p:sp>
        <p:nvSpPr>
          <p:cNvPr id="4" name="页脚占位符 3"/>
          <p:cNvSpPr>
            <a:spLocks noGrp="1"/>
          </p:cNvSpPr>
          <p:nvPr>
            <p:ph type="ftr" sz="quarter" idx="11"/>
            <p:custDataLst>
              <p:tags r:id="rId6"/>
            </p:custDataLst>
          </p:nvPr>
        </p:nvSpPr>
        <p:spPr>
          <a:xfrm>
            <a:off x="3087000" y="6354000"/>
            <a:ext cx="2970000" cy="237600"/>
          </a:xfrm>
        </p:spPr>
        <p:txBody>
          <a:bodyPr/>
          <a:lstStyle/>
          <a:p>
            <a:endParaRPr lang="en-US" dirty="0"/>
          </a:p>
        </p:txBody>
      </p:sp>
      <p:sp>
        <p:nvSpPr>
          <p:cNvPr id="5" name="灯片编号占位符 4"/>
          <p:cNvSpPr>
            <a:spLocks noGrp="1"/>
          </p:cNvSpPr>
          <p:nvPr>
            <p:ph type="sldNum" sz="quarter" idx="12"/>
            <p:custDataLst>
              <p:tags r:id="rId7"/>
            </p:custDataLst>
          </p:nvPr>
        </p:nvSpPr>
        <p:spPr>
          <a:xfrm>
            <a:off x="6658200" y="6354000"/>
            <a:ext cx="2025000" cy="237600"/>
          </a:xfrm>
        </p:spPr>
        <p:txBody>
          <a:bodyPr/>
          <a:lstStyle/>
          <a:p>
            <a:fld id="{49AE70B2-8BF9-45C0-BB95-33D1B9D3A854}" type="slidenum">
              <a:rPr lang="en-US" smtClean="0"/>
            </a:fld>
            <a:endParaRPr lang="en-US" dirty="0"/>
          </a:p>
        </p:txBody>
      </p:sp>
      <p:pic>
        <p:nvPicPr>
          <p:cNvPr id="7" name="图片 6"/>
          <p:cNvPicPr>
            <a:picLocks noChangeAspect="1"/>
          </p:cNvPicPr>
          <p:nvPr userDrawn="1">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565547" y="2143125"/>
            <a:ext cx="3021806" cy="302895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0" name="矩形 9"/>
          <p:cNvSpPr/>
          <p:nvPr userDrawn="1">
            <p:custDataLst>
              <p:tags r:id="rId2"/>
            </p:custDataLst>
          </p:nvPr>
        </p:nvSpPr>
        <p:spPr>
          <a:xfrm rot="10800000">
            <a:off x="-1" y="0"/>
            <a:ext cx="9144000" cy="6858000"/>
          </a:xfrm>
          <a:prstGeom prst="rect">
            <a:avLst/>
          </a:prstGeom>
          <a:gradFill flip="none" rotWithShape="1">
            <a:gsLst>
              <a:gs pos="0">
                <a:schemeClr val="bg2">
                  <a:lumMod val="60000"/>
                  <a:lumOff val="40000"/>
                </a:schemeClr>
              </a:gs>
              <a:gs pos="100000">
                <a:schemeClr val="bg2"/>
              </a:gs>
              <a:gs pos="58000">
                <a:schemeClr val="bg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Arial" panose="020B0604020202020204" pitchFamily="34" charset="0"/>
            </a:endParaRPr>
          </a:p>
        </p:txBody>
      </p:sp>
      <p:sp>
        <p:nvSpPr>
          <p:cNvPr id="11" name="矩形 10"/>
          <p:cNvSpPr/>
          <p:nvPr userDrawn="1">
            <p:custDataLst>
              <p:tags r:id="rId3"/>
            </p:custDataLst>
          </p:nvPr>
        </p:nvSpPr>
        <p:spPr>
          <a:xfrm rot="10800000">
            <a:off x="0" y="-1"/>
            <a:ext cx="9144000" cy="6858000"/>
          </a:xfrm>
          <a:prstGeom prst="rect">
            <a:avLst/>
          </a:prstGeom>
          <a:gradFill flip="none" rotWithShape="1">
            <a:gsLst>
              <a:gs pos="0">
                <a:schemeClr val="accent1">
                  <a:lumMod val="75000"/>
                  <a:alpha val="50000"/>
                </a:schemeClr>
              </a:gs>
              <a:gs pos="100000">
                <a:schemeClr val="bg2">
                  <a:alpha val="0"/>
                </a:schemeClr>
              </a:gs>
              <a:gs pos="58000">
                <a:schemeClr val="bg2">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Arial" panose="020B0604020202020204" pitchFamily="34" charset="0"/>
            </a:endParaRPr>
          </a:p>
        </p:txBody>
      </p:sp>
      <p:sp>
        <p:nvSpPr>
          <p:cNvPr id="8" name="节编号"/>
          <p:cNvSpPr txBox="1">
            <a:spLocks noGrp="1"/>
          </p:cNvSpPr>
          <p:nvPr>
            <p:ph type="body" idx="2" hasCustomPrompt="1"/>
            <p:custDataLst>
              <p:tags r:id="rId4"/>
            </p:custDataLst>
          </p:nvPr>
        </p:nvSpPr>
        <p:spPr>
          <a:xfrm>
            <a:off x="685800" y="1909604"/>
            <a:ext cx="4533900" cy="1391603"/>
          </a:xfrm>
          <a:prstGeom prst="rect">
            <a:avLst/>
          </a:prstGeom>
          <a:noFill/>
        </p:spPr>
        <p:txBody>
          <a:bodyPr wrap="none" lIns="91440" tIns="0" rIns="91440" bIns="0" rtlCol="0" anchor="b" anchorCtr="0">
            <a:normAutofit/>
          </a:bodyPr>
          <a:lstStyle>
            <a:lvl1pPr marL="0" marR="0" lvl="0" algn="l" defTabSz="914400" rtl="0" eaLnBrk="1" fontAlgn="ctr" latinLnBrk="0" hangingPunct="1">
              <a:lnSpc>
                <a:spcPct val="120000"/>
              </a:lnSpc>
              <a:buClrTx/>
              <a:buSzTx/>
              <a:buFontTx/>
              <a:buNone/>
              <a:defRPr kumimoji="0" lang="en-US" sz="7200" b="0" i="0" u="none" strike="noStrike" kern="1200" cap="none" spc="0" normalizeH="0" baseline="0" noProof="1">
                <a:gradFill>
                  <a:gsLst>
                    <a:gs pos="79000">
                      <a:schemeClr val="accent1"/>
                    </a:gs>
                    <a:gs pos="0">
                      <a:schemeClr val="tx2">
                        <a:lumMod val="75000"/>
                      </a:schemeClr>
                    </a:gs>
                  </a:gsLst>
                  <a:lin ang="5400000" scaled="0"/>
                </a:gradFill>
                <a:latin typeface="+mn-lt"/>
                <a:sym typeface="+mn-ea"/>
              </a:defRPr>
            </a:lvl1pPr>
          </a:lstStyle>
          <a:p>
            <a:pPr lvl="0" algn="l" fontAlgn="ctr">
              <a:lnSpc>
                <a:spcPct val="120000"/>
              </a:lnSpc>
              <a:buClrTx/>
              <a:buSzTx/>
              <a:buFontTx/>
            </a:pPr>
            <a:r>
              <a:rPr dirty="0">
                <a:sym typeface="+mn-ea"/>
              </a:rPr>
              <a:t>Click to add text</a:t>
            </a:r>
            <a:endParaRPr dirty="0">
              <a:sym typeface="+mn-ea"/>
            </a:endParaRPr>
          </a:p>
        </p:txBody>
      </p:sp>
      <p:sp>
        <p:nvSpPr>
          <p:cNvPr id="7" name="副标题"/>
          <p:cNvSpPr txBox="1">
            <a:spLocks noGrp="1"/>
          </p:cNvSpPr>
          <p:nvPr>
            <p:ph type="title" idx="1" hasCustomPrompt="1"/>
            <p:custDataLst>
              <p:tags r:id="rId5"/>
            </p:custDataLst>
          </p:nvPr>
        </p:nvSpPr>
        <p:spPr>
          <a:xfrm>
            <a:off x="671513" y="3725783"/>
            <a:ext cx="4533900" cy="1155859"/>
          </a:xfrm>
          <a:prstGeom prst="rect">
            <a:avLst/>
          </a:prstGeom>
          <a:noFill/>
        </p:spPr>
        <p:txBody>
          <a:bodyPr wrap="square" lIns="91440" tIns="45720" rIns="91440" bIns="45720" rtlCol="0" anchor="t" anchorCtr="0">
            <a:normAutofit/>
          </a:bodyPr>
          <a:lstStyle>
            <a:lvl1pPr marL="0" marR="0" lvl="0" algn="l" defTabSz="914400" rtl="0" eaLnBrk="1" fontAlgn="ctr" latinLnBrk="0" hangingPunct="1">
              <a:lnSpc>
                <a:spcPct val="100000"/>
              </a:lnSpc>
              <a:buClrTx/>
              <a:buSzTx/>
              <a:buFontTx/>
              <a:buNone/>
              <a:defRPr kumimoji="0" lang="en-US" sz="2700" b="0" i="0" u="none" strike="noStrike" kern="1200" cap="none" spc="0" normalizeH="0" baseline="0" noProof="1">
                <a:solidFill>
                  <a:schemeClr val="tx1"/>
                </a:solidFill>
                <a:latin typeface="+mj-lt"/>
                <a:sym typeface="+mn-ea"/>
              </a:defRPr>
            </a:lvl1pPr>
          </a:lstStyle>
          <a:p>
            <a:pPr lvl="0" algn="l" fontAlgn="ctr">
              <a:buClrTx/>
              <a:buSzTx/>
              <a:buFontTx/>
            </a:pPr>
            <a:r>
              <a:rPr dirty="0">
                <a:sym typeface="+mn-ea"/>
              </a:rPr>
              <a:t>Click to add title</a:t>
            </a:r>
            <a:endParaRPr dirty="0">
              <a:sym typeface="+mn-ea"/>
            </a:endParaRPr>
          </a:p>
        </p:txBody>
      </p:sp>
      <p:sp>
        <p:nvSpPr>
          <p:cNvPr id="4" name="日期占位符 3"/>
          <p:cNvSpPr>
            <a:spLocks noGrp="1"/>
          </p:cNvSpPr>
          <p:nvPr>
            <p:ph type="dt" sz="half" idx="10"/>
            <p:custDataLst>
              <p:tags r:id="rId6"/>
            </p:custDataLst>
          </p:nvPr>
        </p:nvSpPr>
        <p:spPr>
          <a:xfrm>
            <a:off x="459000" y="6354000"/>
            <a:ext cx="2025000" cy="237600"/>
          </a:xfrm>
        </p:spPr>
        <p:txBody>
          <a:bodyPr/>
          <a:lstStyle/>
          <a:p>
            <a:r>
              <a:rPr lang="en-US"/>
              <a:t>Date Area</a:t>
            </a:r>
            <a:endParaRPr lang="en-US"/>
          </a:p>
        </p:txBody>
      </p:sp>
      <p:sp>
        <p:nvSpPr>
          <p:cNvPr id="5" name="页脚占位符 4"/>
          <p:cNvSpPr>
            <a:spLocks noGrp="1"/>
          </p:cNvSpPr>
          <p:nvPr>
            <p:ph type="ftr" sz="quarter" idx="11"/>
            <p:custDataLst>
              <p:tags r:id="rId7"/>
            </p:custDataLst>
          </p:nvPr>
        </p:nvSpPr>
        <p:spPr>
          <a:xfrm>
            <a:off x="3087000" y="6354000"/>
            <a:ext cx="2970000" cy="237600"/>
          </a:xfrm>
        </p:spPr>
        <p:txBody>
          <a:bodyPr/>
          <a:lstStyle/>
          <a:p>
            <a:endParaRPr lang="en-US" dirty="0"/>
          </a:p>
        </p:txBody>
      </p:sp>
      <p:sp>
        <p:nvSpPr>
          <p:cNvPr id="6" name="灯片编号占位符 5"/>
          <p:cNvSpPr>
            <a:spLocks noGrp="1"/>
          </p:cNvSpPr>
          <p:nvPr>
            <p:ph type="sldNum" sz="quarter" idx="12"/>
            <p:custDataLst>
              <p:tags r:id="rId8"/>
            </p:custDataLst>
          </p:nvPr>
        </p:nvSpPr>
        <p:spPr>
          <a:xfrm>
            <a:off x="6658200" y="6354000"/>
            <a:ext cx="2025000" cy="237600"/>
          </a:xfrm>
        </p:spPr>
        <p:txBody>
          <a:bodyPr/>
          <a:lstStyle/>
          <a:p>
            <a:fld id="{49AE70B2-8BF9-45C0-BB95-33D1B9D3A854}" type="slidenum">
              <a:rPr lang="en-US" smtClean="0"/>
            </a:fld>
            <a:endParaRPr lang="en-US" dirty="0"/>
          </a:p>
        </p:txBody>
      </p:sp>
      <p:pic>
        <p:nvPicPr>
          <p:cNvPr id="3" name="图片 2"/>
          <p:cNvPicPr>
            <a:picLocks noChangeAspect="1"/>
          </p:cNvPicPr>
          <p:nvPr userDrawn="1">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4989909" y="2362596"/>
            <a:ext cx="3507581" cy="3250406"/>
          </a:xfrm>
          <a:prstGeom prst="rect">
            <a:avLst/>
          </a:prstGeom>
        </p:spPr>
      </p:pic>
      <p:sp>
        <p:nvSpPr>
          <p:cNvPr id="2" name="矩形: 圆角 3"/>
          <p:cNvSpPr/>
          <p:nvPr userDrawn="1">
            <p:custDataLst>
              <p:tags r:id="rId11"/>
            </p:custDataLst>
          </p:nvPr>
        </p:nvSpPr>
        <p:spPr>
          <a:xfrm>
            <a:off x="270034" y="333375"/>
            <a:ext cx="8604885" cy="6221730"/>
          </a:xfrm>
          <a:prstGeom prst="roundRect">
            <a:avLst>
              <a:gd name="adj" fmla="val 3754"/>
            </a:avLst>
          </a:prstGeom>
          <a:noFill/>
          <a:ln w="28575">
            <a:gradFill flip="none" rotWithShape="1">
              <a:gsLst>
                <a:gs pos="0">
                  <a:schemeClr val="accent2"/>
                </a:gs>
                <a:gs pos="71000">
                  <a:schemeClr val="accent2">
                    <a:alpha val="0"/>
                  </a:schemeClr>
                </a:gs>
              </a:gsLst>
              <a:lin ang="27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cs typeface="Arial" panose="020B0604020202020204" pitchFamily="34" charset="0"/>
              </a:rPr>
              <a:t> </a:t>
            </a:r>
            <a:endParaRPr lang="en-US" sz="1350" dirty="0">
              <a:cs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标题"/>
          <p:cNvSpPr txBox="1">
            <a:spLocks noGrp="1"/>
          </p:cNvSpPr>
          <p:nvPr>
            <p:ph type="title" idx="3" hasCustomPrompt="1"/>
            <p:custDataLst>
              <p:tags r:id="rId2"/>
            </p:custDataLst>
          </p:nvPr>
        </p:nvSpPr>
        <p:spPr>
          <a:xfrm>
            <a:off x="521100" y="449999"/>
            <a:ext cx="8100000" cy="540000"/>
          </a:xfrm>
          <a:prstGeom prst="rect">
            <a:avLst/>
          </a:prstGeom>
          <a:noFill/>
        </p:spPr>
        <p:txBody>
          <a:bodyPr wrap="square" lIns="0" tIns="0" rIns="0" bIns="0" rtlCol="0" anchor="b" anchorCtr="0">
            <a:noAutofit/>
          </a:bodyPr>
          <a:lstStyle>
            <a:lvl1pPr marL="0" marR="0" lvl="0" algn="l" defTabSz="914400" rtl="0" eaLnBrk="1" fontAlgn="base" latinLnBrk="0" hangingPunct="1">
              <a:lnSpc>
                <a:spcPct val="100000"/>
              </a:lnSpc>
              <a:buClrTx/>
              <a:buSzTx/>
              <a:buFontTx/>
              <a:buNone/>
              <a:defRPr kumimoji="0" lang="en-US" sz="2100" b="0" i="0" u="none" strike="noStrike" kern="1200" cap="none" spc="0" normalizeH="0" baseline="0" noProof="1">
                <a:solidFill>
                  <a:schemeClr val="tx1"/>
                </a:solidFill>
                <a:latin typeface="+mj-lt"/>
                <a:sym typeface="+mn-ea"/>
              </a:defRPr>
            </a:lvl1pPr>
          </a:lstStyle>
          <a:p>
            <a:pPr lvl="0" algn="l">
              <a:buClrTx/>
              <a:buSzTx/>
              <a:buFontTx/>
            </a:pPr>
            <a:r>
              <a:rPr dirty="0">
                <a:sym typeface="+mn-ea"/>
              </a:rPr>
              <a:t>Click to add title</a:t>
            </a:r>
            <a:endParaRPr dirty="0">
              <a:sym typeface="+mn-ea"/>
            </a:endParaRPr>
          </a:p>
        </p:txBody>
      </p:sp>
      <p:sp>
        <p:nvSpPr>
          <p:cNvPr id="9" name="正文"/>
          <p:cNvSpPr txBox="1">
            <a:spLocks noGrp="1"/>
          </p:cNvSpPr>
          <p:nvPr>
            <p:ph idx="2" hasCustomPrompt="1"/>
            <p:custDataLst>
              <p:tags r:id="rId3"/>
            </p:custDataLst>
          </p:nvPr>
        </p:nvSpPr>
        <p:spPr>
          <a:xfrm>
            <a:off x="4800604" y="1875007"/>
            <a:ext cx="3820496" cy="3749645"/>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350" b="0" i="0" u="none" strike="noStrike" kern="1200" cap="none" spc="150" normalizeH="0" baseline="0" noProof="1" dirty="0">
                <a:ln>
                  <a:noFill/>
                  <a:prstDash val="sysDot"/>
                </a:ln>
                <a:solidFill>
                  <a:schemeClr val="tx1"/>
                </a:solidFill>
                <a:uFillTx/>
                <a:latin typeface="+mn-lt"/>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solidFill>
                <a:uFillTx/>
                <a:latin typeface="+mn-lt"/>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solidFill>
                <a:uFillTx/>
                <a:latin typeface="+mn-lt"/>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solidFill>
                <a:uFillTx/>
                <a:latin typeface="+mn-lt"/>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solidFill>
                <a:uFillTx/>
                <a:latin typeface="+mn-lt"/>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Click to add text</a:t>
            </a:r>
            <a:endParaRPr dirty="0">
              <a:sym typeface="+mn-ea"/>
            </a:endParaRPr>
          </a:p>
        </p:txBody>
      </p:sp>
      <p:sp>
        <p:nvSpPr>
          <p:cNvPr id="8" name="正文"/>
          <p:cNvSpPr txBox="1">
            <a:spLocks noGrp="1"/>
          </p:cNvSpPr>
          <p:nvPr>
            <p:ph idx="1" hasCustomPrompt="1"/>
            <p:custDataLst>
              <p:tags r:id="rId4"/>
            </p:custDataLst>
          </p:nvPr>
        </p:nvSpPr>
        <p:spPr>
          <a:xfrm>
            <a:off x="518404" y="1875007"/>
            <a:ext cx="3820496" cy="3749645"/>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350" b="0" i="0" u="none" strike="noStrike" kern="1200" cap="none" spc="150" normalizeH="0" baseline="0" noProof="1" dirty="0">
                <a:ln>
                  <a:noFill/>
                  <a:prstDash val="sysDot"/>
                </a:ln>
                <a:solidFill>
                  <a:schemeClr val="tx1"/>
                </a:solidFill>
                <a:uFillTx/>
                <a:latin typeface="+mn-lt"/>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solidFill>
                <a:uFillTx/>
                <a:latin typeface="+mn-lt"/>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solidFill>
                <a:uFillTx/>
                <a:latin typeface="+mn-lt"/>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solidFill>
                <a:uFillTx/>
                <a:latin typeface="+mn-lt"/>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solidFill>
                <a:uFillTx/>
                <a:latin typeface="+mn-lt"/>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Click to add text</a:t>
            </a:r>
            <a:endParaRPr dirty="0">
              <a:sym typeface="+mn-ea"/>
            </a:endParaRPr>
          </a:p>
        </p:txBody>
      </p:sp>
      <p:sp>
        <p:nvSpPr>
          <p:cNvPr id="5" name="日期占位符 4"/>
          <p:cNvSpPr>
            <a:spLocks noGrp="1"/>
          </p:cNvSpPr>
          <p:nvPr>
            <p:ph type="dt" sz="half" idx="10"/>
            <p:custDataLst>
              <p:tags r:id="rId5"/>
            </p:custDataLst>
          </p:nvPr>
        </p:nvSpPr>
        <p:spPr>
          <a:xfrm>
            <a:off x="521493" y="6354000"/>
            <a:ext cx="1962506" cy="237600"/>
          </a:xfrm>
        </p:spPr>
        <p:txBody>
          <a:bodyPr/>
          <a:lstStyle/>
          <a:p>
            <a:r>
              <a:rPr lang="en-US"/>
              <a:t>Date Area</a:t>
            </a:r>
            <a:endParaRPr lang="en-US"/>
          </a:p>
        </p:txBody>
      </p:sp>
      <p:sp>
        <p:nvSpPr>
          <p:cNvPr id="6" name="页脚占位符 5"/>
          <p:cNvSpPr>
            <a:spLocks noGrp="1"/>
          </p:cNvSpPr>
          <p:nvPr>
            <p:ph type="ftr" sz="quarter" idx="11"/>
            <p:custDataLst>
              <p:tags r:id="rId6"/>
            </p:custDataLst>
          </p:nvPr>
        </p:nvSpPr>
        <p:spPr>
          <a:xfrm>
            <a:off x="3087000" y="6354000"/>
            <a:ext cx="2970000" cy="237600"/>
          </a:xfrm>
        </p:spPr>
        <p:txBody>
          <a:bodyPr/>
          <a:lstStyle/>
          <a:p>
            <a:endParaRPr lang="en-US" dirty="0"/>
          </a:p>
        </p:txBody>
      </p:sp>
      <p:sp>
        <p:nvSpPr>
          <p:cNvPr id="7" name="灯片编号占位符 6"/>
          <p:cNvSpPr>
            <a:spLocks noGrp="1"/>
          </p:cNvSpPr>
          <p:nvPr>
            <p:ph type="sldNum" sz="quarter" idx="12"/>
            <p:custDataLst>
              <p:tags r:id="rId7"/>
            </p:custDataLst>
          </p:nvPr>
        </p:nvSpPr>
        <p:spPr>
          <a:xfrm>
            <a:off x="6658200" y="6354000"/>
            <a:ext cx="1964306" cy="237600"/>
          </a:xfrm>
        </p:spPr>
        <p:txBody>
          <a:bodyPr/>
          <a:lstStyle/>
          <a:p>
            <a:fld id="{49AE70B2-8BF9-45C0-BB95-33D1B9D3A854}"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标题"/>
          <p:cNvSpPr txBox="1">
            <a:spLocks noGrp="1"/>
          </p:cNvSpPr>
          <p:nvPr>
            <p:ph type="title" idx="5" hasCustomPrompt="1"/>
            <p:custDataLst>
              <p:tags r:id="rId2"/>
            </p:custDataLst>
          </p:nvPr>
        </p:nvSpPr>
        <p:spPr>
          <a:xfrm>
            <a:off x="521100" y="449999"/>
            <a:ext cx="8100000" cy="540000"/>
          </a:xfrm>
          <a:prstGeom prst="rect">
            <a:avLst/>
          </a:prstGeom>
          <a:noFill/>
        </p:spPr>
        <p:txBody>
          <a:bodyPr wrap="square" lIns="0" tIns="0" rIns="0" bIns="0" rtlCol="0" anchor="b" anchorCtr="0">
            <a:noAutofit/>
          </a:bodyPr>
          <a:lstStyle>
            <a:lvl1pPr marL="0" marR="0" lvl="0" algn="l" defTabSz="914400" rtl="0" eaLnBrk="1" fontAlgn="base" latinLnBrk="0" hangingPunct="1">
              <a:lnSpc>
                <a:spcPct val="100000"/>
              </a:lnSpc>
              <a:buClrTx/>
              <a:buSzTx/>
              <a:buFontTx/>
              <a:buNone/>
              <a:defRPr kumimoji="0" lang="en-US" sz="2100" b="0" i="0" u="none" strike="noStrike" kern="1200" cap="none" spc="0" normalizeH="0" baseline="0" noProof="1">
                <a:solidFill>
                  <a:schemeClr val="tx1"/>
                </a:solidFill>
                <a:latin typeface="+mj-lt"/>
                <a:sym typeface="+mn-ea"/>
              </a:defRPr>
            </a:lvl1pPr>
          </a:lstStyle>
          <a:p>
            <a:pPr lvl="0" algn="l">
              <a:buClrTx/>
              <a:buSzTx/>
              <a:buFontTx/>
            </a:pPr>
            <a:r>
              <a:rPr dirty="0">
                <a:sym typeface="+mn-ea"/>
              </a:rPr>
              <a:t>Click to add title</a:t>
            </a:r>
            <a:endParaRPr dirty="0">
              <a:sym typeface="+mn-ea"/>
            </a:endParaRPr>
          </a:p>
        </p:txBody>
      </p:sp>
      <p:sp>
        <p:nvSpPr>
          <p:cNvPr id="13" name="正文"/>
          <p:cNvSpPr txBox="1">
            <a:spLocks noGrp="1"/>
          </p:cNvSpPr>
          <p:nvPr>
            <p:ph idx="4" hasCustomPrompt="1"/>
            <p:custDataLst>
              <p:tags r:id="rId3"/>
            </p:custDataLst>
          </p:nvPr>
        </p:nvSpPr>
        <p:spPr>
          <a:xfrm>
            <a:off x="4677057" y="2325089"/>
            <a:ext cx="3945529" cy="3296218"/>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350" b="0" i="0" u="none" strike="noStrike" kern="1200" cap="none" spc="150" normalizeH="0" baseline="0" noProof="1" dirty="0">
                <a:ln>
                  <a:noFill/>
                  <a:prstDash val="sysDot"/>
                </a:ln>
                <a:solidFill>
                  <a:schemeClr val="tx1"/>
                </a:solidFill>
                <a:uFillTx/>
                <a:latin typeface="+mn-lt"/>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solidFill>
                <a:uFillTx/>
                <a:latin typeface="+mn-lt"/>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solidFill>
                <a:uFillTx/>
                <a:latin typeface="+mn-lt"/>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solidFill>
                <a:uFillTx/>
                <a:latin typeface="+mn-lt"/>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solidFill>
                <a:uFillTx/>
                <a:latin typeface="+mn-lt"/>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Click to add text</a:t>
            </a:r>
            <a:endParaRPr dirty="0">
              <a:sym typeface="+mn-ea"/>
            </a:endParaRPr>
          </a:p>
        </p:txBody>
      </p:sp>
      <p:sp>
        <p:nvSpPr>
          <p:cNvPr id="12" name="标题"/>
          <p:cNvSpPr txBox="1">
            <a:spLocks noGrp="1"/>
          </p:cNvSpPr>
          <p:nvPr>
            <p:ph type="title" idx="3" hasCustomPrompt="1"/>
            <p:custDataLst>
              <p:tags r:id="rId4"/>
            </p:custDataLst>
          </p:nvPr>
        </p:nvSpPr>
        <p:spPr>
          <a:xfrm>
            <a:off x="4677057" y="1854319"/>
            <a:ext cx="3945529" cy="347113"/>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en-US" sz="1500" b="1" i="0" u="none" strike="noStrike" kern="1200" cap="none" spc="0" normalizeH="0" baseline="0" noProof="1" dirty="0">
                <a:solidFill>
                  <a:schemeClr val="tx1"/>
                </a:solidFill>
                <a:latin typeface="+mj-lt"/>
              </a:defRPr>
            </a:lvl1pPr>
          </a:lstStyle>
          <a:p>
            <a:pPr lvl="0"/>
            <a:r>
              <a:rPr dirty="0">
                <a:sym typeface="+mn-ea"/>
              </a:rPr>
              <a:t>Click to add title</a:t>
            </a:r>
            <a:endParaRPr dirty="0">
              <a:sym typeface="+mn-ea"/>
            </a:endParaRPr>
          </a:p>
        </p:txBody>
      </p:sp>
      <p:sp>
        <p:nvSpPr>
          <p:cNvPr id="11" name="正文"/>
          <p:cNvSpPr txBox="1">
            <a:spLocks noGrp="1"/>
          </p:cNvSpPr>
          <p:nvPr>
            <p:ph idx="2" hasCustomPrompt="1"/>
            <p:custDataLst>
              <p:tags r:id="rId5"/>
            </p:custDataLst>
          </p:nvPr>
        </p:nvSpPr>
        <p:spPr>
          <a:xfrm>
            <a:off x="520865" y="2324579"/>
            <a:ext cx="3941920" cy="3296633"/>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350" b="0" i="0" u="none" strike="noStrike" kern="1200" cap="none" spc="150" normalizeH="0" baseline="0" noProof="1" dirty="0">
                <a:ln>
                  <a:noFill/>
                  <a:prstDash val="sysDot"/>
                </a:ln>
                <a:solidFill>
                  <a:schemeClr val="tx1"/>
                </a:solidFill>
                <a:uFillTx/>
                <a:latin typeface="+mn-lt"/>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solidFill>
                <a:uFillTx/>
                <a:latin typeface="+mn-lt"/>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solidFill>
                <a:uFillTx/>
                <a:latin typeface="+mn-lt"/>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solidFill>
                <a:uFillTx/>
                <a:latin typeface="+mn-lt"/>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solidFill>
                <a:uFillTx/>
                <a:latin typeface="+mn-lt"/>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Click to add text</a:t>
            </a:r>
            <a:endParaRPr dirty="0">
              <a:sym typeface="+mn-ea"/>
            </a:endParaRPr>
          </a:p>
        </p:txBody>
      </p:sp>
      <p:sp>
        <p:nvSpPr>
          <p:cNvPr id="10" name="标题"/>
          <p:cNvSpPr txBox="1">
            <a:spLocks noGrp="1"/>
          </p:cNvSpPr>
          <p:nvPr>
            <p:ph type="title" idx="1" hasCustomPrompt="1"/>
            <p:custDataLst>
              <p:tags r:id="rId6"/>
            </p:custDataLst>
          </p:nvPr>
        </p:nvSpPr>
        <p:spPr>
          <a:xfrm>
            <a:off x="520865" y="1853251"/>
            <a:ext cx="3941920" cy="347157"/>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en-US" sz="1500" b="1" i="0" u="none" strike="noStrike" kern="1200" cap="none" spc="0" normalizeH="0" baseline="0" noProof="1">
                <a:solidFill>
                  <a:schemeClr val="tx1"/>
                </a:solidFill>
                <a:latin typeface="+mj-lt"/>
              </a:defRPr>
            </a:lvl1pPr>
          </a:lstStyle>
          <a:p>
            <a:pPr lvl="0"/>
            <a:r>
              <a:rPr dirty="0">
                <a:sym typeface="+mn-ea"/>
              </a:rPr>
              <a:t>Click to add title</a:t>
            </a:r>
            <a:endParaRPr dirty="0">
              <a:sym typeface="+mn-ea"/>
            </a:endParaRPr>
          </a:p>
        </p:txBody>
      </p:sp>
      <p:sp>
        <p:nvSpPr>
          <p:cNvPr id="7" name="日期占位符 6"/>
          <p:cNvSpPr>
            <a:spLocks noGrp="1"/>
          </p:cNvSpPr>
          <p:nvPr>
            <p:ph type="dt" sz="half" idx="10"/>
            <p:custDataLst>
              <p:tags r:id="rId7"/>
            </p:custDataLst>
          </p:nvPr>
        </p:nvSpPr>
        <p:spPr>
          <a:xfrm>
            <a:off x="538638" y="6354000"/>
            <a:ext cx="1945361" cy="237600"/>
          </a:xfrm>
        </p:spPr>
        <p:txBody>
          <a:bodyPr/>
          <a:lstStyle/>
          <a:p>
            <a:r>
              <a:rPr lang="en-US"/>
              <a:t>Date Area</a:t>
            </a:r>
            <a:endParaRPr lang="en-US"/>
          </a:p>
        </p:txBody>
      </p:sp>
      <p:sp>
        <p:nvSpPr>
          <p:cNvPr id="8" name="页脚占位符 7"/>
          <p:cNvSpPr>
            <a:spLocks noGrp="1"/>
          </p:cNvSpPr>
          <p:nvPr>
            <p:ph type="ftr" sz="quarter" idx="11"/>
            <p:custDataLst>
              <p:tags r:id="rId8"/>
            </p:custDataLst>
          </p:nvPr>
        </p:nvSpPr>
        <p:spPr>
          <a:xfrm>
            <a:off x="3087000" y="6354000"/>
            <a:ext cx="2970000" cy="237600"/>
          </a:xfrm>
        </p:spPr>
        <p:txBody>
          <a:bodyPr/>
          <a:lstStyle/>
          <a:p>
            <a:endParaRPr lang="en-US" dirty="0"/>
          </a:p>
        </p:txBody>
      </p:sp>
      <p:sp>
        <p:nvSpPr>
          <p:cNvPr id="9" name="灯片编号占位符 8"/>
          <p:cNvSpPr>
            <a:spLocks noGrp="1"/>
          </p:cNvSpPr>
          <p:nvPr>
            <p:ph type="sldNum" sz="quarter" idx="12"/>
            <p:custDataLst>
              <p:tags r:id="rId9"/>
            </p:custDataLst>
          </p:nvPr>
        </p:nvSpPr>
        <p:spPr>
          <a:xfrm>
            <a:off x="6658200" y="6354000"/>
            <a:ext cx="1964306" cy="237600"/>
          </a:xfrm>
        </p:spPr>
        <p:txBody>
          <a:bodyPr/>
          <a:lstStyle/>
          <a:p>
            <a:fld id="{49AE70B2-8BF9-45C0-BB95-33D1B9D3A854}"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标题"/>
          <p:cNvSpPr txBox="1">
            <a:spLocks noGrp="1"/>
          </p:cNvSpPr>
          <p:nvPr>
            <p:ph type="title" idx="2" hasCustomPrompt="1"/>
            <p:custDataLst>
              <p:tags r:id="rId2"/>
            </p:custDataLst>
          </p:nvPr>
        </p:nvSpPr>
        <p:spPr>
          <a:xfrm>
            <a:off x="521100" y="449999"/>
            <a:ext cx="8100000" cy="540000"/>
          </a:xfrm>
          <a:prstGeom prst="rect">
            <a:avLst/>
          </a:prstGeom>
          <a:noFill/>
        </p:spPr>
        <p:txBody>
          <a:bodyPr wrap="square" lIns="0" tIns="0" rIns="0" bIns="0" rtlCol="0" anchor="b" anchorCtr="0">
            <a:noAutofit/>
          </a:bodyPr>
          <a:lstStyle>
            <a:lvl1pPr marL="0" marR="0" lvl="0" algn="l" defTabSz="914400" rtl="0" eaLnBrk="1" fontAlgn="base" latinLnBrk="0" hangingPunct="1">
              <a:lnSpc>
                <a:spcPct val="100000"/>
              </a:lnSpc>
              <a:buClrTx/>
              <a:buSzTx/>
              <a:buFontTx/>
              <a:buNone/>
              <a:defRPr kumimoji="0" lang="en-US" sz="2100" b="0" i="0" u="none" strike="noStrike" kern="1200" cap="none" spc="0" normalizeH="0" baseline="0" noProof="1">
                <a:solidFill>
                  <a:schemeClr val="tx1"/>
                </a:solidFill>
                <a:latin typeface="+mj-lt"/>
                <a:sym typeface="+mn-ea"/>
              </a:defRPr>
            </a:lvl1pPr>
          </a:lstStyle>
          <a:p>
            <a:pPr lvl="0" algn="l">
              <a:buClrTx/>
              <a:buSzTx/>
              <a:buFontTx/>
            </a:pPr>
            <a:r>
              <a:rPr dirty="0">
                <a:sym typeface="+mn-ea"/>
              </a:rPr>
              <a:t>Click to add title</a:t>
            </a:r>
            <a:endParaRPr dirty="0">
              <a:sym typeface="+mn-ea"/>
            </a:endParaRPr>
          </a:p>
        </p:txBody>
      </p:sp>
      <p:sp>
        <p:nvSpPr>
          <p:cNvPr id="3" name="日期占位符 2"/>
          <p:cNvSpPr>
            <a:spLocks noGrp="1"/>
          </p:cNvSpPr>
          <p:nvPr>
            <p:ph type="dt" sz="half" idx="10"/>
            <p:custDataLst>
              <p:tags r:id="rId3"/>
            </p:custDataLst>
          </p:nvPr>
        </p:nvSpPr>
        <p:spPr>
          <a:xfrm>
            <a:off x="521493" y="6354000"/>
            <a:ext cx="1962506" cy="237600"/>
          </a:xfrm>
        </p:spPr>
        <p:txBody>
          <a:bodyPr/>
          <a:lstStyle/>
          <a:p>
            <a:r>
              <a:rPr lang="en-US"/>
              <a:t>Date Area</a:t>
            </a:r>
            <a:endParaRPr lang="en-US"/>
          </a:p>
        </p:txBody>
      </p:sp>
      <p:sp>
        <p:nvSpPr>
          <p:cNvPr id="4" name="页脚占位符 3"/>
          <p:cNvSpPr>
            <a:spLocks noGrp="1"/>
          </p:cNvSpPr>
          <p:nvPr>
            <p:ph type="ftr" sz="quarter" idx="11"/>
            <p:custDataLst>
              <p:tags r:id="rId4"/>
            </p:custDataLst>
          </p:nvPr>
        </p:nvSpPr>
        <p:spPr>
          <a:xfrm>
            <a:off x="3087000" y="6354000"/>
            <a:ext cx="2970000" cy="237600"/>
          </a:xfrm>
        </p:spPr>
        <p:txBody>
          <a:bodyPr/>
          <a:lstStyle/>
          <a:p>
            <a:endParaRPr lang="en-US" dirty="0"/>
          </a:p>
        </p:txBody>
      </p:sp>
      <p:sp>
        <p:nvSpPr>
          <p:cNvPr id="5" name="灯片编号占位符 4"/>
          <p:cNvSpPr>
            <a:spLocks noGrp="1"/>
          </p:cNvSpPr>
          <p:nvPr>
            <p:ph type="sldNum" sz="quarter" idx="12"/>
            <p:custDataLst>
              <p:tags r:id="rId5"/>
            </p:custDataLst>
          </p:nvPr>
        </p:nvSpPr>
        <p:spPr>
          <a:xfrm>
            <a:off x="6658200" y="6354000"/>
            <a:ext cx="1964306" cy="237600"/>
          </a:xfrm>
        </p:spPr>
        <p:txBody>
          <a:bodyPr/>
          <a:lstStyle/>
          <a:p>
            <a:fld id="{49AE70B2-8BF9-45C0-BB95-33D1B9D3A854}" type="slidenum">
              <a:rPr lang="en-US" smtClean="0"/>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521099" y="6354000"/>
            <a:ext cx="1962901" cy="237600"/>
          </a:xfrm>
        </p:spPr>
        <p:txBody>
          <a:bodyPr/>
          <a:lstStyle/>
          <a:p>
            <a:r>
              <a:rPr lang="en-US"/>
              <a:t>Date Area</a:t>
            </a:r>
            <a:endParaRPr lang="en-US"/>
          </a:p>
        </p:txBody>
      </p:sp>
      <p:sp>
        <p:nvSpPr>
          <p:cNvPr id="3" name="页脚占位符 2"/>
          <p:cNvSpPr>
            <a:spLocks noGrp="1"/>
          </p:cNvSpPr>
          <p:nvPr>
            <p:ph type="ftr" sz="quarter" idx="11"/>
            <p:custDataLst>
              <p:tags r:id="rId3"/>
            </p:custDataLst>
          </p:nvPr>
        </p:nvSpPr>
        <p:spPr>
          <a:xfrm>
            <a:off x="3087000" y="6354000"/>
            <a:ext cx="2970000" cy="237600"/>
          </a:xfrm>
        </p:spPr>
        <p:txBody>
          <a:bodyPr/>
          <a:lstStyle/>
          <a:p>
            <a:endParaRPr lang="en-US" dirty="0"/>
          </a:p>
        </p:txBody>
      </p:sp>
      <p:sp>
        <p:nvSpPr>
          <p:cNvPr id="4" name="灯片编号占位符 3"/>
          <p:cNvSpPr>
            <a:spLocks noGrp="1"/>
          </p:cNvSpPr>
          <p:nvPr>
            <p:ph type="sldNum" sz="quarter" idx="12"/>
            <p:custDataLst>
              <p:tags r:id="rId4"/>
            </p:custDataLst>
          </p:nvPr>
        </p:nvSpPr>
        <p:spPr>
          <a:xfrm>
            <a:off x="6658200" y="6354000"/>
            <a:ext cx="1962899" cy="237600"/>
          </a:xfrm>
        </p:spPr>
        <p:txBody>
          <a:body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ontent Only">
    <p:spTree>
      <p:nvGrpSpPr>
        <p:cNvPr id="1" name=""/>
        <p:cNvGrpSpPr/>
        <p:nvPr/>
      </p:nvGrpSpPr>
      <p:grpSpPr>
        <a:xfrm>
          <a:off x="0" y="0"/>
          <a:ext cx="0" cy="0"/>
          <a:chOff x="0" y="0"/>
          <a:chExt cx="0" cy="0"/>
        </a:xfrm>
      </p:grpSpPr>
      <p:sp>
        <p:nvSpPr>
          <p:cNvPr id="7" name="正文"/>
          <p:cNvSpPr txBox="1">
            <a:spLocks noGrp="1"/>
          </p:cNvSpPr>
          <p:nvPr>
            <p:ph idx="1" hasCustomPrompt="1"/>
            <p:custDataLst>
              <p:tags r:id="rId2"/>
            </p:custDataLst>
          </p:nvPr>
        </p:nvSpPr>
        <p:spPr>
          <a:xfrm>
            <a:off x="521493" y="1102677"/>
            <a:ext cx="8101013" cy="4417695"/>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en-US" sz="1350" b="0" i="0" u="none" strike="noStrike" kern="1200" cap="none" spc="150" normalizeH="0" baseline="0" noProof="1" dirty="0">
                <a:ln>
                  <a:noFill/>
                  <a:prstDash val="sysDot"/>
                </a:ln>
                <a:solidFill>
                  <a:schemeClr val="tx1"/>
                </a:solidFill>
                <a:uFillTx/>
                <a:latin typeface="+mn-lt"/>
                <a:sym typeface="+mn-ea"/>
              </a:defRPr>
            </a:lvl1pPr>
            <a:lvl2pPr marL="514350" marR="0" lvl="1" indent="-17145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en-US" sz="1350" b="0" i="0" u="none" strike="noStrike" kern="1200" cap="none" spc="150" normalizeH="0" baseline="0" noProof="1" dirty="0">
                <a:ln>
                  <a:noFill/>
                  <a:prstDash val="sysDot"/>
                </a:ln>
                <a:solidFill>
                  <a:schemeClr val="tx1"/>
                </a:solidFill>
                <a:uFillTx/>
                <a:latin typeface="+mn-lt"/>
                <a:sym typeface="+mn-ea"/>
              </a:defRPr>
            </a:lvl2pPr>
            <a:lvl3pPr marL="857250" marR="0" lvl="2" indent="-171450" algn="l" defTabSz="914400" rtl="0" eaLnBrk="1" fontAlgn="auto" latinLnBrk="0" hangingPunct="1">
              <a:lnSpc>
                <a:spcPct val="120000"/>
              </a:lnSpc>
              <a:spcBef>
                <a:spcPts val="0"/>
              </a:spcBef>
              <a:spcAft>
                <a:spcPts val="600"/>
              </a:spcAft>
              <a:buFont typeface="Arial" panose="020B0604020202020204" pitchFamily="34" charset="0"/>
              <a:buChar char="●"/>
              <a:defRPr kumimoji="0" lang="en-US" sz="1350" b="0" i="0" u="none" strike="noStrike" kern="1200" cap="none" spc="150" normalizeH="0" baseline="0" noProof="1" dirty="0">
                <a:ln>
                  <a:noFill/>
                  <a:prstDash val="sysDot"/>
                </a:ln>
                <a:solidFill>
                  <a:schemeClr val="tx1"/>
                </a:solidFill>
                <a:uFillTx/>
                <a:latin typeface="+mn-lt"/>
                <a:sym typeface="+mn-ea"/>
              </a:defRPr>
            </a:lvl3pPr>
            <a:lvl4pPr marL="1200150" marR="0" lvl="3" indent="-171450" algn="l" defTabSz="914400" rtl="0" eaLnBrk="1" fontAlgn="auto" latinLnBrk="0" hangingPunct="1">
              <a:lnSpc>
                <a:spcPct val="120000"/>
              </a:lnSpc>
              <a:spcBef>
                <a:spcPts val="0"/>
              </a:spcBef>
              <a:spcAft>
                <a:spcPts val="300"/>
              </a:spcAft>
              <a:buFont typeface="Wingdings" panose="05000000000000000000" charset="0"/>
              <a:buChar char=""/>
              <a:defRPr kumimoji="0" lang="en-US" sz="1350" b="0" i="0" u="none" strike="noStrike" kern="1200" cap="none" spc="150" normalizeH="0" baseline="0" noProof="1" dirty="0">
                <a:ln>
                  <a:noFill/>
                  <a:prstDash val="sysDot"/>
                </a:ln>
                <a:solidFill>
                  <a:schemeClr val="tx1"/>
                </a:solidFill>
                <a:uFillTx/>
                <a:latin typeface="+mn-lt"/>
                <a:sym typeface="+mn-ea"/>
              </a:defRPr>
            </a:lvl4pPr>
            <a:lvl5pPr marL="1543050" marR="0" lvl="4" indent="-171450" algn="l" defTabSz="914400" rtl="0" eaLnBrk="1" fontAlgn="auto" latinLnBrk="0" hangingPunct="1">
              <a:lnSpc>
                <a:spcPct val="120000"/>
              </a:lnSpc>
              <a:spcBef>
                <a:spcPts val="0"/>
              </a:spcBef>
              <a:spcAft>
                <a:spcPts val="300"/>
              </a:spcAft>
              <a:buFont typeface="Arial" panose="020B0604020202020204" pitchFamily="34" charset="0"/>
              <a:buChar char="•"/>
              <a:defRPr kumimoji="0" lang="en-US" sz="1350" b="0" i="0" u="none" strike="noStrike" kern="1200" cap="none" spc="150" normalizeH="0" baseline="0" noProof="1" dirty="0">
                <a:ln>
                  <a:noFill/>
                  <a:prstDash val="sysDot"/>
                </a:ln>
                <a:solidFill>
                  <a:schemeClr val="tx1"/>
                </a:solidFill>
                <a:uFillTx/>
                <a:latin typeface="+mn-lt"/>
                <a:sym typeface="+mn-ea"/>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Click to add text</a:t>
            </a:r>
            <a:endParaRPr dirty="0">
              <a:sym typeface="+mn-ea"/>
            </a:endParaRPr>
          </a:p>
        </p:txBody>
      </p:sp>
      <p:sp>
        <p:nvSpPr>
          <p:cNvPr id="4" name="日期占位符 3"/>
          <p:cNvSpPr>
            <a:spLocks noGrp="1"/>
          </p:cNvSpPr>
          <p:nvPr>
            <p:ph type="dt" sz="half" idx="10"/>
            <p:custDataLst>
              <p:tags r:id="rId3"/>
            </p:custDataLst>
          </p:nvPr>
        </p:nvSpPr>
        <p:spPr>
          <a:xfrm>
            <a:off x="521493" y="6354000"/>
            <a:ext cx="1962506" cy="237600"/>
          </a:xfrm>
        </p:spPr>
        <p:txBody>
          <a:bodyPr/>
          <a:lstStyle/>
          <a:p>
            <a:r>
              <a:rPr lang="en-US"/>
              <a:t>Date Area</a:t>
            </a:r>
            <a:endParaRPr lang="en-US"/>
          </a:p>
        </p:txBody>
      </p:sp>
      <p:sp>
        <p:nvSpPr>
          <p:cNvPr id="5" name="页脚占位符 4"/>
          <p:cNvSpPr>
            <a:spLocks noGrp="1"/>
          </p:cNvSpPr>
          <p:nvPr>
            <p:ph type="ftr" sz="quarter" idx="11"/>
            <p:custDataLst>
              <p:tags r:id="rId4"/>
            </p:custDataLst>
          </p:nvPr>
        </p:nvSpPr>
        <p:spPr>
          <a:xfrm>
            <a:off x="3087000" y="6354000"/>
            <a:ext cx="2970000" cy="237600"/>
          </a:xfrm>
        </p:spPr>
        <p:txBody>
          <a:bodyPr/>
          <a:lstStyle/>
          <a:p>
            <a:endParaRPr lang="en-US" dirty="0"/>
          </a:p>
        </p:txBody>
      </p:sp>
      <p:sp>
        <p:nvSpPr>
          <p:cNvPr id="6" name="灯片编号占位符 5"/>
          <p:cNvSpPr>
            <a:spLocks noGrp="1"/>
          </p:cNvSpPr>
          <p:nvPr>
            <p:ph type="sldNum" sz="quarter" idx="12"/>
            <p:custDataLst>
              <p:tags r:id="rId5"/>
            </p:custDataLst>
          </p:nvPr>
        </p:nvSpPr>
        <p:spPr>
          <a:xfrm>
            <a:off x="6658200" y="6354000"/>
            <a:ext cx="1964306" cy="237600"/>
          </a:xfrm>
        </p:spPr>
        <p:txBody>
          <a:bodyPr/>
          <a:lstStyle/>
          <a:p>
            <a:fld id="{49AE70B2-8BF9-45C0-BB95-33D1B9D3A854}" type="slidenum">
              <a:rPr lang="en-US" smtClean="0"/>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and Subtitle">
    <p:spTree>
      <p:nvGrpSpPr>
        <p:cNvPr id="1" name=""/>
        <p:cNvGrpSpPr/>
        <p:nvPr/>
      </p:nvGrpSpPr>
      <p:grpSpPr>
        <a:xfrm>
          <a:off x="0" y="0"/>
          <a:ext cx="0" cy="0"/>
          <a:chOff x="0" y="0"/>
          <a:chExt cx="0" cy="0"/>
        </a:xfrm>
      </p:grpSpPr>
      <p:cxnSp>
        <p:nvCxnSpPr>
          <p:cNvPr id="9" name="直接连接符 8"/>
          <p:cNvCxnSpPr/>
          <p:nvPr>
            <p:custDataLst>
              <p:tags r:id="rId2"/>
            </p:custDataLst>
          </p:nvPr>
        </p:nvCxnSpPr>
        <p:spPr>
          <a:xfrm>
            <a:off x="538639" y="959485"/>
            <a:ext cx="520541" cy="0"/>
          </a:xfrm>
          <a:prstGeom prst="line">
            <a:avLst/>
          </a:prstGeom>
          <a:ln w="25400" cap="sq">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副标题"/>
          <p:cNvSpPr txBox="1">
            <a:spLocks noGrp="1"/>
          </p:cNvSpPr>
          <p:nvPr>
            <p:ph type="body" idx="2" hasCustomPrompt="1"/>
            <p:custDataLst>
              <p:tags r:id="rId3"/>
            </p:custDataLst>
          </p:nvPr>
        </p:nvSpPr>
        <p:spPr>
          <a:xfrm>
            <a:off x="521494" y="1283017"/>
            <a:ext cx="8099607" cy="344805"/>
          </a:xfrm>
          <a:prstGeom prst="rect">
            <a:avLst/>
          </a:prstGeom>
          <a:noFill/>
          <a:ln>
            <a:noFill/>
            <a:prstDash val="sysDash"/>
          </a:ln>
        </p:spPr>
        <p:txBody>
          <a:bodyPr wrap="square" lIns="107950" rtlCol="0" anchor="b">
            <a:noAutofit/>
          </a:bodyPr>
          <a:lstStyle>
            <a:lvl1pPr marL="0" marR="0" algn="l" defTabSz="914400" rtl="0" eaLnBrk="1" fontAlgn="auto" latinLnBrk="0" hangingPunct="1">
              <a:lnSpc>
                <a:spcPct val="100000"/>
              </a:lnSpc>
              <a:buClrTx/>
              <a:buSzTx/>
              <a:buFontTx/>
              <a:buNone/>
              <a:defRPr kumimoji="0" lang="en-US" sz="1350" b="0" i="0" u="none" strike="noStrike" kern="1200" cap="none" spc="300" normalizeH="0" baseline="0" noProof="1" dirty="0">
                <a:solidFill>
                  <a:schemeClr val="tx1"/>
                </a:solidFill>
                <a:latin typeface="+mj-lt"/>
              </a:defRPr>
            </a:lvl1pPr>
          </a:lstStyle>
          <a:p>
            <a:pPr lvl="0" algn="l"/>
            <a:r>
              <a:rPr dirty="0">
                <a:sym typeface="+mn-ea"/>
              </a:rPr>
              <a:t>Click to add text</a:t>
            </a:r>
            <a:endParaRPr dirty="0">
              <a:sym typeface="+mn-ea"/>
            </a:endParaRPr>
          </a:p>
        </p:txBody>
      </p:sp>
      <p:sp>
        <p:nvSpPr>
          <p:cNvPr id="6" name="标题"/>
          <p:cNvSpPr txBox="1">
            <a:spLocks noGrp="1"/>
          </p:cNvSpPr>
          <p:nvPr>
            <p:ph type="title" idx="1" hasCustomPrompt="1"/>
            <p:custDataLst>
              <p:tags r:id="rId4"/>
            </p:custDataLst>
          </p:nvPr>
        </p:nvSpPr>
        <p:spPr>
          <a:xfrm>
            <a:off x="521100" y="449999"/>
            <a:ext cx="8100000" cy="540000"/>
          </a:xfrm>
          <a:prstGeom prst="rect">
            <a:avLst/>
          </a:prstGeom>
          <a:noFill/>
        </p:spPr>
        <p:txBody>
          <a:bodyPr wrap="square" lIns="0" tIns="0" rIns="0" bIns="0" rtlCol="0" anchor="b" anchorCtr="0">
            <a:noAutofit/>
          </a:bodyPr>
          <a:lstStyle>
            <a:lvl1pPr marL="0" marR="0" lvl="0" algn="l" defTabSz="914400" rtl="0" eaLnBrk="1" fontAlgn="base" latinLnBrk="0" hangingPunct="1">
              <a:lnSpc>
                <a:spcPct val="100000"/>
              </a:lnSpc>
              <a:buClrTx/>
              <a:buSzTx/>
              <a:buFontTx/>
              <a:buNone/>
              <a:defRPr kumimoji="0" lang="en-US" sz="2100" b="0" i="0" u="none" strike="noStrike" kern="1200" cap="none" spc="0" normalizeH="0" baseline="0" noProof="1">
                <a:solidFill>
                  <a:schemeClr val="tx1"/>
                </a:solidFill>
                <a:latin typeface="+mj-lt"/>
                <a:sym typeface="+mn-ea"/>
              </a:defRPr>
            </a:lvl1pPr>
          </a:lstStyle>
          <a:p>
            <a:pPr lvl="0" algn="l">
              <a:buClrTx/>
              <a:buSzTx/>
              <a:buFontTx/>
            </a:pPr>
            <a:r>
              <a:rPr dirty="0">
                <a:sym typeface="+mn-ea"/>
              </a:rPr>
              <a:t>Click to add title</a:t>
            </a:r>
            <a:endParaRPr dirty="0">
              <a:sym typeface="+mn-ea"/>
            </a:endParaRPr>
          </a:p>
        </p:txBody>
      </p:sp>
      <p:sp>
        <p:nvSpPr>
          <p:cNvPr id="3" name="日期占位符 2"/>
          <p:cNvSpPr>
            <a:spLocks noGrp="1"/>
          </p:cNvSpPr>
          <p:nvPr>
            <p:ph type="dt" sz="half" idx="10"/>
            <p:custDataLst>
              <p:tags r:id="rId5"/>
            </p:custDataLst>
          </p:nvPr>
        </p:nvSpPr>
        <p:spPr>
          <a:xfrm>
            <a:off x="521100" y="6354000"/>
            <a:ext cx="1962900" cy="237600"/>
          </a:xfrm>
        </p:spPr>
        <p:txBody>
          <a:bodyPr/>
          <a:lstStyle/>
          <a:p>
            <a:r>
              <a:rPr lang="en-US"/>
              <a:t>Date Area</a:t>
            </a:r>
            <a:endParaRPr lang="en-US"/>
          </a:p>
        </p:txBody>
      </p:sp>
      <p:sp>
        <p:nvSpPr>
          <p:cNvPr id="4" name="页脚占位符 3"/>
          <p:cNvSpPr>
            <a:spLocks noGrp="1"/>
          </p:cNvSpPr>
          <p:nvPr>
            <p:ph type="ftr" sz="quarter" idx="11"/>
            <p:custDataLst>
              <p:tags r:id="rId6"/>
            </p:custDataLst>
          </p:nvPr>
        </p:nvSpPr>
        <p:spPr>
          <a:xfrm>
            <a:off x="3087000" y="6354000"/>
            <a:ext cx="2970000" cy="237600"/>
          </a:xfrm>
        </p:spPr>
        <p:txBody>
          <a:bodyPr/>
          <a:lstStyle/>
          <a:p>
            <a:endParaRPr lang="en-US" dirty="0"/>
          </a:p>
        </p:txBody>
      </p:sp>
      <p:sp>
        <p:nvSpPr>
          <p:cNvPr id="5" name="灯片编号占位符 4"/>
          <p:cNvSpPr>
            <a:spLocks noGrp="1"/>
          </p:cNvSpPr>
          <p:nvPr>
            <p:ph type="sldNum" sz="quarter" idx="12"/>
            <p:custDataLst>
              <p:tags r:id="rId7"/>
            </p:custDataLst>
          </p:nvPr>
        </p:nvSpPr>
        <p:spPr>
          <a:xfrm>
            <a:off x="6658200" y="6354000"/>
            <a:ext cx="1964306" cy="237600"/>
          </a:xfrm>
        </p:spPr>
        <p:txBody>
          <a:bodyPr/>
          <a:lstStyle/>
          <a:p>
            <a:fld id="{49AE70B2-8BF9-45C0-BB95-33D1B9D3A854}" type="slidenum">
              <a:rPr lang="en-US" smtClean="0"/>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showMasterSp="0">
  <p:cSld name="End Slide">
    <p:spTree>
      <p:nvGrpSpPr>
        <p:cNvPr id="1" name=""/>
        <p:cNvGrpSpPr/>
        <p:nvPr/>
      </p:nvGrpSpPr>
      <p:grpSpPr>
        <a:xfrm>
          <a:off x="0" y="0"/>
          <a:ext cx="0" cy="0"/>
          <a:chOff x="0" y="0"/>
          <a:chExt cx="0" cy="0"/>
        </a:xfrm>
      </p:grpSpPr>
      <p:sp>
        <p:nvSpPr>
          <p:cNvPr id="11" name="矩形 10"/>
          <p:cNvSpPr/>
          <p:nvPr userDrawn="1">
            <p:custDataLst>
              <p:tags r:id="rId2"/>
            </p:custDataLst>
          </p:nvPr>
        </p:nvSpPr>
        <p:spPr>
          <a:xfrm rot="10800000">
            <a:off x="-1" y="0"/>
            <a:ext cx="9144000" cy="6858000"/>
          </a:xfrm>
          <a:prstGeom prst="rect">
            <a:avLst/>
          </a:prstGeom>
          <a:gradFill flip="none" rotWithShape="1">
            <a:gsLst>
              <a:gs pos="0">
                <a:schemeClr val="bg2">
                  <a:lumMod val="60000"/>
                  <a:lumOff val="40000"/>
                </a:schemeClr>
              </a:gs>
              <a:gs pos="100000">
                <a:schemeClr val="bg2"/>
              </a:gs>
              <a:gs pos="58000">
                <a:schemeClr val="bg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Arial" panose="020B0604020202020204" pitchFamily="34" charset="0"/>
            </a:endParaRPr>
          </a:p>
        </p:txBody>
      </p:sp>
      <p:sp>
        <p:nvSpPr>
          <p:cNvPr id="12" name="矩形 11"/>
          <p:cNvSpPr/>
          <p:nvPr userDrawn="1">
            <p:custDataLst>
              <p:tags r:id="rId3"/>
            </p:custDataLst>
          </p:nvPr>
        </p:nvSpPr>
        <p:spPr>
          <a:xfrm rot="10800000">
            <a:off x="0" y="0"/>
            <a:ext cx="9144000" cy="6858000"/>
          </a:xfrm>
          <a:prstGeom prst="rect">
            <a:avLst/>
          </a:prstGeom>
          <a:gradFill flip="none" rotWithShape="1">
            <a:gsLst>
              <a:gs pos="0">
                <a:schemeClr val="accent1">
                  <a:lumMod val="75000"/>
                  <a:alpha val="50000"/>
                </a:schemeClr>
              </a:gs>
              <a:gs pos="100000">
                <a:schemeClr val="bg2">
                  <a:alpha val="0"/>
                </a:schemeClr>
              </a:gs>
              <a:gs pos="58000">
                <a:schemeClr val="bg2">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cs typeface="Arial" panose="020B0604020202020204" pitchFamily="34" charset="0"/>
            </a:endParaRPr>
          </a:p>
        </p:txBody>
      </p:sp>
      <p:pic>
        <p:nvPicPr>
          <p:cNvPr id="10" name="图片 9" descr="996_画板 1"/>
          <p:cNvPicPr>
            <a:picLocks noChangeAspect="1"/>
          </p:cNvPicPr>
          <p:nvPr userDrawn="1">
            <p:custDataLst>
              <p:tags r:id="rId4"/>
            </p:custDataLst>
          </p:nvPr>
        </p:nvPicPr>
        <p:blipFill>
          <a:blip r:embed="rId5"/>
          <a:stretch>
            <a:fillRect/>
          </a:stretch>
        </p:blipFill>
        <p:spPr>
          <a:xfrm flipH="1">
            <a:off x="4307681" y="1621155"/>
            <a:ext cx="5195411" cy="4175760"/>
          </a:xfrm>
          <a:prstGeom prst="rect">
            <a:avLst/>
          </a:prstGeom>
        </p:spPr>
      </p:pic>
      <p:sp>
        <p:nvSpPr>
          <p:cNvPr id="8" name="署名"/>
          <p:cNvSpPr txBox="1">
            <a:spLocks noGrp="1"/>
          </p:cNvSpPr>
          <p:nvPr>
            <p:ph type="body" idx="2" hasCustomPrompt="1"/>
            <p:custDataLst>
              <p:tags r:id="rId6"/>
            </p:custDataLst>
          </p:nvPr>
        </p:nvSpPr>
        <p:spPr>
          <a:xfrm>
            <a:off x="754856" y="3670300"/>
            <a:ext cx="1205865" cy="316230"/>
          </a:xfrm>
          <a:prstGeom prst="roundRect">
            <a:avLst>
              <a:gd name="adj" fmla="val 50000"/>
            </a:avLst>
          </a:prstGeom>
          <a:gradFill>
            <a:gsLst>
              <a:gs pos="0">
                <a:schemeClr val="accent3"/>
              </a:gs>
              <a:gs pos="100000">
                <a:schemeClr val="accent4"/>
              </a:gs>
            </a:gsLst>
            <a:lin ang="0" scaled="0"/>
          </a:gradFill>
        </p:spPr>
        <p:txBody>
          <a:bodyPr wrap="square" lIns="0" tIns="0" rIns="0" bIns="0" rtlCol="0" anchor="ctr" anchorCtr="0">
            <a:normAutofit/>
          </a:bodyPr>
          <a:lstStyle>
            <a:lvl1pPr marL="0" marR="0" lvl="0" algn="ctr" defTabSz="914400" rtl="0" eaLnBrk="1" fontAlgn="auto" latinLnBrk="0" hangingPunct="1">
              <a:lnSpc>
                <a:spcPct val="100000"/>
              </a:lnSpc>
              <a:buClrTx/>
              <a:buSzTx/>
              <a:buFontTx/>
              <a:buNone/>
              <a:defRPr kumimoji="0" lang="en-US" sz="1050" b="0" i="0" u="none" strike="noStrike" kern="1200" cap="none" spc="0" normalizeH="0" baseline="0" noProof="1" dirty="0">
                <a:solidFill>
                  <a:srgbClr val="FFFFFF"/>
                </a:solidFill>
                <a:latin typeface="+mn-lt"/>
                <a:sym typeface="+mn-ea"/>
              </a:defRPr>
            </a:lvl1pPr>
          </a:lstStyle>
          <a:p>
            <a:pPr lvl="0" algn="ctr">
              <a:buClrTx/>
              <a:buSzTx/>
              <a:buFontTx/>
            </a:pPr>
            <a:r>
              <a:rPr dirty="0">
                <a:sym typeface="+mn-ea"/>
              </a:rPr>
              <a:t>Click to add text</a:t>
            </a:r>
            <a:endParaRPr dirty="0">
              <a:sym typeface="+mn-ea"/>
            </a:endParaRPr>
          </a:p>
        </p:txBody>
      </p:sp>
      <p:sp>
        <p:nvSpPr>
          <p:cNvPr id="7" name="标题"/>
          <p:cNvSpPr txBox="1">
            <a:spLocks noGrp="1"/>
          </p:cNvSpPr>
          <p:nvPr>
            <p:ph type="title" idx="1" hasCustomPrompt="1"/>
            <p:custDataLst>
              <p:tags r:id="rId7"/>
            </p:custDataLst>
          </p:nvPr>
        </p:nvSpPr>
        <p:spPr>
          <a:xfrm>
            <a:off x="754856" y="1802619"/>
            <a:ext cx="4638199" cy="1296069"/>
          </a:xfrm>
          <a:prstGeom prst="rect">
            <a:avLst/>
          </a:prstGeom>
          <a:noFill/>
        </p:spPr>
        <p:txBody>
          <a:bodyPr wrap="square" lIns="0" tIns="0" rIns="0" bIns="0" rtlCol="0" anchor="b">
            <a:normAutofit/>
          </a:bodyPr>
          <a:lstStyle>
            <a:lvl1pPr marL="0" marR="0" algn="l" defTabSz="914400" rtl="0" eaLnBrk="1" fontAlgn="auto" latinLnBrk="0" hangingPunct="1">
              <a:lnSpc>
                <a:spcPct val="90000"/>
              </a:lnSpc>
              <a:buClrTx/>
              <a:buSzTx/>
              <a:buFontTx/>
              <a:buNone/>
              <a:defRPr kumimoji="0" lang="en-US" sz="4350" b="0" i="0" u="none" strike="noStrike" kern="1200" cap="none" spc="0" normalizeH="0" baseline="0" noProof="1" dirty="0">
                <a:solidFill>
                  <a:schemeClr val="tx1"/>
                </a:solidFill>
                <a:latin typeface="+mj-lt"/>
              </a:defRPr>
            </a:lvl1pPr>
          </a:lstStyle>
          <a:p>
            <a:pPr lvl="0" algn="l">
              <a:lnSpc>
                <a:spcPct val="90000"/>
              </a:lnSpc>
              <a:buClrTx/>
              <a:buSzTx/>
              <a:buFontTx/>
            </a:pPr>
            <a:r>
              <a:rPr dirty="0">
                <a:sym typeface="+mn-ea"/>
              </a:rPr>
              <a:t>Click to add title</a:t>
            </a:r>
            <a:endParaRPr dirty="0">
              <a:sym typeface="+mn-ea"/>
            </a:endParaRPr>
          </a:p>
        </p:txBody>
      </p:sp>
      <p:sp>
        <p:nvSpPr>
          <p:cNvPr id="4" name="日期占位符 3"/>
          <p:cNvSpPr>
            <a:spLocks noGrp="1"/>
          </p:cNvSpPr>
          <p:nvPr>
            <p:ph type="dt" sz="half" idx="10"/>
            <p:custDataLst>
              <p:tags r:id="rId8"/>
            </p:custDataLst>
          </p:nvPr>
        </p:nvSpPr>
        <p:spPr>
          <a:xfrm>
            <a:off x="459000" y="6354000"/>
            <a:ext cx="2025000" cy="237600"/>
          </a:xfrm>
        </p:spPr>
        <p:txBody>
          <a:bodyPr/>
          <a:lstStyle/>
          <a:p>
            <a:r>
              <a:rPr lang="en-US"/>
              <a:t>Date Area</a:t>
            </a:r>
            <a:endParaRPr lang="en-US"/>
          </a:p>
        </p:txBody>
      </p:sp>
      <p:sp>
        <p:nvSpPr>
          <p:cNvPr id="5" name="页脚占位符 4"/>
          <p:cNvSpPr>
            <a:spLocks noGrp="1"/>
          </p:cNvSpPr>
          <p:nvPr>
            <p:ph type="ftr" sz="quarter" idx="11"/>
            <p:custDataLst>
              <p:tags r:id="rId9"/>
            </p:custDataLst>
          </p:nvPr>
        </p:nvSpPr>
        <p:spPr>
          <a:xfrm>
            <a:off x="3087000" y="6354000"/>
            <a:ext cx="2970000" cy="237600"/>
          </a:xfrm>
        </p:spPr>
        <p:txBody>
          <a:bodyPr/>
          <a:lstStyle/>
          <a:p>
            <a:endParaRPr lang="en-US" dirty="0"/>
          </a:p>
        </p:txBody>
      </p:sp>
      <p:sp>
        <p:nvSpPr>
          <p:cNvPr id="6" name="灯片编号占位符 5"/>
          <p:cNvSpPr>
            <a:spLocks noGrp="1"/>
          </p:cNvSpPr>
          <p:nvPr>
            <p:ph type="sldNum" sz="quarter" idx="12"/>
            <p:custDataLst>
              <p:tags r:id="rId10"/>
            </p:custDataLst>
          </p:nvPr>
        </p:nvSpPr>
        <p:spPr>
          <a:xfrm>
            <a:off x="6658200" y="6354000"/>
            <a:ext cx="2025000" cy="237600"/>
          </a:xfrm>
        </p:spPr>
        <p:txBody>
          <a:bodyPr/>
          <a:lstStyle/>
          <a:p>
            <a:fld id="{49AE70B2-8BF9-45C0-BB95-33D1B9D3A854}" type="slidenum">
              <a:rPr lang="en-US" smtClean="0"/>
            </a:fld>
            <a:endParaRPr lang="en-US" dirty="0"/>
          </a:p>
        </p:txBody>
      </p:sp>
      <p:sp>
        <p:nvSpPr>
          <p:cNvPr id="3" name="矩形: 圆角 3"/>
          <p:cNvSpPr/>
          <p:nvPr userDrawn="1">
            <p:custDataLst>
              <p:tags r:id="rId11"/>
            </p:custDataLst>
          </p:nvPr>
        </p:nvSpPr>
        <p:spPr>
          <a:xfrm>
            <a:off x="270034" y="333375"/>
            <a:ext cx="8604885" cy="6221730"/>
          </a:xfrm>
          <a:prstGeom prst="roundRect">
            <a:avLst>
              <a:gd name="adj" fmla="val 3754"/>
            </a:avLst>
          </a:prstGeom>
          <a:noFill/>
          <a:ln w="28575">
            <a:gradFill flip="none" rotWithShape="1">
              <a:gsLst>
                <a:gs pos="0">
                  <a:schemeClr val="accent2"/>
                </a:gs>
                <a:gs pos="71000">
                  <a:schemeClr val="accent2">
                    <a:alpha val="0"/>
                  </a:schemeClr>
                </a:gs>
              </a:gsLst>
              <a:lin ang="27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cs typeface="Arial" panose="020B0604020202020204" pitchFamily="34" charset="0"/>
              </a:rPr>
              <a:t> </a:t>
            </a:r>
            <a:endParaRPr lang="en-US" sz="1350" dirty="0">
              <a:cs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 Area</a:t>
            </a:r>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79.xml"/><Relationship Id="rId20" Type="http://schemas.openxmlformats.org/officeDocument/2006/relationships/tags" Target="../tags/tag78.xml"/><Relationship Id="rId2" Type="http://schemas.openxmlformats.org/officeDocument/2006/relationships/slideLayout" Target="../slideLayouts/slideLayout13.xml"/><Relationship Id="rId19" Type="http://schemas.openxmlformats.org/officeDocument/2006/relationships/tags" Target="../tags/tag77.xml"/><Relationship Id="rId18" Type="http://schemas.openxmlformats.org/officeDocument/2006/relationships/tags" Target="../tags/tag76.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alphaModFix amt="5000"/>
          </a:blip>
          <a:stretch>
            <a:fillRect l="13000" t="6000" r="10000" b="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矩形 8"/>
          <p:cNvSpPr/>
          <p:nvPr userDrawn="1">
            <p:custDataLst>
              <p:tags r:id="rId13"/>
            </p:custDataLst>
          </p:nvPr>
        </p:nvSpPr>
        <p:spPr>
          <a:xfrm rot="10800000">
            <a:off x="-1" y="857250"/>
            <a:ext cx="9144000" cy="5143500"/>
          </a:xfrm>
          <a:prstGeom prst="rect">
            <a:avLst/>
          </a:prstGeom>
          <a:gradFill flip="none" rotWithShape="1">
            <a:gsLst>
              <a:gs pos="0">
                <a:schemeClr val="bg2">
                  <a:lumMod val="60000"/>
                  <a:lumOff val="40000"/>
                </a:schemeClr>
              </a:gs>
              <a:gs pos="100000">
                <a:schemeClr val="bg2"/>
              </a:gs>
              <a:gs pos="58000">
                <a:schemeClr val="bg2"/>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ea typeface="Arial" panose="020B0604020202020204" pitchFamily="34" charset="0"/>
              <a:cs typeface="Arial" panose="020B0604020202020204" pitchFamily="34" charset="0"/>
            </a:endParaRPr>
          </a:p>
        </p:txBody>
      </p:sp>
      <p:sp>
        <p:nvSpPr>
          <p:cNvPr id="13" name="矩形 12"/>
          <p:cNvSpPr/>
          <p:nvPr userDrawn="1">
            <p:custDataLst>
              <p:tags r:id="rId14"/>
            </p:custDataLst>
          </p:nvPr>
        </p:nvSpPr>
        <p:spPr>
          <a:xfrm rot="10800000">
            <a:off x="0" y="857250"/>
            <a:ext cx="9144000" cy="5143500"/>
          </a:xfrm>
          <a:prstGeom prst="rect">
            <a:avLst/>
          </a:prstGeom>
          <a:gradFill flip="none" rotWithShape="1">
            <a:gsLst>
              <a:gs pos="0">
                <a:schemeClr val="accent1">
                  <a:lumMod val="75000"/>
                  <a:alpha val="50000"/>
                </a:schemeClr>
              </a:gs>
              <a:gs pos="100000">
                <a:schemeClr val="bg2">
                  <a:alpha val="0"/>
                </a:schemeClr>
              </a:gs>
              <a:gs pos="58000">
                <a:schemeClr val="bg2">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Arial" panose="020B0604020202020204" pitchFamily="34" charset="0"/>
              <a:ea typeface="Arial" panose="020B0604020202020204" pitchFamily="34" charset="0"/>
              <a:cs typeface="Arial" panose="020B0604020202020204" pitchFamily="34" charset="0"/>
            </a:endParaRPr>
          </a:p>
        </p:txBody>
      </p:sp>
      <p:sp>
        <p:nvSpPr>
          <p:cNvPr id="10" name="日期占位符 9"/>
          <p:cNvSpPr>
            <a:spLocks noGrp="1"/>
          </p:cNvSpPr>
          <p:nvPr>
            <p:ph type="dt" sz="half" idx="10"/>
            <p:custDataLst>
              <p:tags r:id="rId15"/>
            </p:custDataLst>
          </p:nvPr>
        </p:nvSpPr>
        <p:spPr>
          <a:xfrm>
            <a:off x="521099" y="5593050"/>
            <a:ext cx="1962901" cy="237600"/>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stStyle>
          <a:p>
            <a:r>
              <a:rPr lang="en-US"/>
              <a:t>Date Area</a:t>
            </a:r>
            <a:endParaRPr lang="en-US"/>
          </a:p>
        </p:txBody>
      </p:sp>
      <p:sp>
        <p:nvSpPr>
          <p:cNvPr id="11" name="页脚占位符 10"/>
          <p:cNvSpPr>
            <a:spLocks noGrp="1"/>
          </p:cNvSpPr>
          <p:nvPr>
            <p:ph type="ftr" sz="quarter" idx="11"/>
            <p:custDataLst>
              <p:tags r:id="rId16"/>
            </p:custDataLst>
          </p:nvPr>
        </p:nvSpPr>
        <p:spPr>
          <a:xfrm>
            <a:off x="3087000" y="5593050"/>
            <a:ext cx="2970000" cy="237600"/>
          </a:xfrm>
        </p:spPr>
        <p:txBody>
          <a:bodyPr/>
          <a:lstStyle>
            <a:lvl1pPr algn="ctr">
              <a:defRPr>
                <a:latin typeface="Arial" panose="020B0604020202020204" pitchFamily="34" charset="0"/>
                <a:ea typeface="Arial" panose="020B0604020202020204" pitchFamily="34" charset="0"/>
                <a:cs typeface="Arial" panose="020B0604020202020204" pitchFamily="34" charset="0"/>
              </a:defRPr>
            </a:lvl1pPr>
          </a:lstStyle>
          <a:p>
            <a:endParaRPr lang="en-US" dirty="0"/>
          </a:p>
        </p:txBody>
      </p:sp>
      <p:sp>
        <p:nvSpPr>
          <p:cNvPr id="12" name="灯片编号占位符 11"/>
          <p:cNvSpPr>
            <a:spLocks noGrp="1"/>
          </p:cNvSpPr>
          <p:nvPr>
            <p:ph type="sldNum" sz="quarter" idx="12"/>
            <p:custDataLst>
              <p:tags r:id="rId17"/>
            </p:custDataLst>
          </p:nvPr>
        </p:nvSpPr>
        <p:spPr>
          <a:xfrm>
            <a:off x="6658200" y="5593050"/>
            <a:ext cx="1962899" cy="237600"/>
          </a:xfrm>
        </p:spPr>
        <p:txBody>
          <a:bodyPr/>
          <a:lstStyle>
            <a:lvl1pPr algn="r">
              <a:defRPr>
                <a:latin typeface="Arial" panose="020B0604020202020204" pitchFamily="34" charset="0"/>
                <a:ea typeface="Arial" panose="020B0604020202020204" pitchFamily="34" charset="0"/>
                <a:cs typeface="Arial" panose="020B0604020202020204" pitchFamily="34" charset="0"/>
              </a:defRPr>
            </a:lvl1pPr>
          </a:lstStyle>
          <a:p>
            <a:fld id="{49AE70B2-8BF9-45C0-BB95-33D1B9D3A854}" type="slidenum">
              <a:rPr lang="en-US" smtClean="0"/>
            </a:fld>
            <a:endParaRPr lang="en-US" dirty="0"/>
          </a:p>
        </p:txBody>
      </p:sp>
      <p:sp>
        <p:nvSpPr>
          <p:cNvPr id="4" name="文本占位符 3"/>
          <p:cNvSpPr>
            <a:spLocks noGrp="1"/>
          </p:cNvSpPr>
          <p:nvPr>
            <p:ph type="body" idx="1"/>
            <p:custDataLst>
              <p:tags r:id="rId18"/>
            </p:custDataLst>
          </p:nvPr>
        </p:nvSpPr>
        <p:spPr>
          <a:xfrm>
            <a:off x="521099" y="1777437"/>
            <a:ext cx="8099999" cy="3712535"/>
          </a:xfrm>
          <a:prstGeom prst="rect">
            <a:avLst/>
          </a:prstGeom>
          <a:ln>
            <a:noFill/>
            <a:prstDash val="sysDash"/>
          </a:ln>
        </p:spPr>
        <p:txBody>
          <a:bodyPr vert="horz" lIns="90000" tIns="46800" rIns="90000" bIns="46800" rtlCol="0">
            <a:normAutofit/>
          </a:bodyPr>
          <a:lstStyle/>
          <a:p>
            <a:pPr marR="0" lvl="0">
              <a:spcBef>
                <a:spcPts val="1200"/>
              </a:spcBef>
              <a:spcAft>
                <a:spcPts val="0"/>
              </a:spcAft>
              <a:buClr>
                <a:schemeClr val="accent5"/>
              </a:buClr>
              <a:buSzTx/>
            </a:pPr>
            <a:r>
              <a:rPr lang="en-US" dirty="0">
                <a:latin typeface="+mn-lt"/>
              </a:rPr>
              <a:t>Click to add text</a:t>
            </a:r>
            <a:endParaRPr lang="en-US" dirty="0"/>
          </a:p>
        </p:txBody>
      </p:sp>
      <p:sp>
        <p:nvSpPr>
          <p:cNvPr id="2" name="标题占位符 1"/>
          <p:cNvSpPr>
            <a:spLocks noGrp="1"/>
          </p:cNvSpPr>
          <p:nvPr>
            <p:ph type="title"/>
            <p:custDataLst>
              <p:tags r:id="rId19"/>
            </p:custDataLst>
          </p:nvPr>
        </p:nvSpPr>
        <p:spPr>
          <a:xfrm>
            <a:off x="521100" y="1127250"/>
            <a:ext cx="8100000" cy="540000"/>
          </a:xfrm>
          <a:prstGeom prst="rect">
            <a:avLst/>
          </a:prstGeom>
          <a:noFill/>
        </p:spPr>
        <p:txBody>
          <a:bodyPr vert="horz" wrap="square" lIns="91440" tIns="0" rIns="91440" bIns="0" rtlCol="0" anchor="b">
            <a:normAutofit/>
          </a:bodyPr>
          <a:lstStyle/>
          <a:p>
            <a:pPr marL="0" marR="0" lvl="0">
              <a:buClrTx/>
              <a:buSzTx/>
              <a:buFontTx/>
            </a:pPr>
            <a:r>
              <a:rPr lang="en-US" dirty="0">
                <a:latin typeface="+mj-lt"/>
              </a:rPr>
              <a:t>Click to add title</a:t>
            </a:r>
            <a:endParaRPr lang="en-US" dirty="0"/>
          </a:p>
        </p:txBody>
      </p:sp>
      <p:sp>
        <p:nvSpPr>
          <p:cNvPr id="5" name="KSO_TEMPLATE" hidden="1"/>
          <p:cNvSpPr/>
          <p:nvPr userDrawn="1">
            <p:custDataLst>
              <p:tags r:id="rId20"/>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ustDataLst>
      <p:tags r:id="rId21"/>
    </p:custData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fontAlgn="auto" latinLnBrk="0" hangingPunct="1">
        <a:lnSpc>
          <a:spcPct val="100000"/>
        </a:lnSpc>
        <a:spcBef>
          <a:spcPct val="0"/>
        </a:spcBef>
        <a:buNone/>
        <a:defRPr kumimoji="0" lang="en-US" sz="2400" b="0" i="0" u="none" strike="noStrike" kern="1200" cap="none" spc="0" normalizeH="0" baseline="0" smtClean="0">
          <a:solidFill>
            <a:schemeClr val="tx1"/>
          </a:solidFill>
          <a:uFillTx/>
          <a:latin typeface="Arial" panose="020B0604020202020204" pitchFamily="34" charset="0"/>
          <a:ea typeface="Arial" panose="020B0604020202020204" pitchFamily="34" charset="0"/>
          <a:cs typeface="Arial" panose="020B0604020202020204" pitchFamily="34" charset="0"/>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kumimoji="0" lang="en-US" sz="1350" b="0" i="0" u="none" strike="noStrike" kern="1200" cap="none" spc="150" normalizeH="0" baseline="0" dirty="0">
          <a:ln>
            <a:noFill/>
            <a:prstDash val="sysDot"/>
          </a:ln>
          <a:solidFill>
            <a:schemeClr val="tx1"/>
          </a:solidFill>
          <a:uFillTx/>
          <a:latin typeface="Arial" panose="020B0604020202020204" pitchFamily="34" charset="0"/>
          <a:ea typeface="Arial" panose="020B0604020202020204" pitchFamily="34" charset="0"/>
          <a:cs typeface="Arial" panose="020B0604020202020204" pitchFamily="34" charset="0"/>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Lst>
        <a:defRPr kumimoji="0" lang="en-US" sz="1200" b="0" i="0" u="none" strike="noStrike" kern="1200" cap="none" spc="150" normalizeH="0" baseline="0" noProof="1" dirty="0">
          <a:solidFill>
            <a:schemeClr val="tx1"/>
          </a:solidFill>
          <a:uFillTx/>
          <a:latin typeface="+mn-ea"/>
          <a:ea typeface="+mn-ea"/>
          <a:cs typeface="MiSans Normal" panose="00000500000000000000" charset="-122"/>
          <a:sym typeface="+mn-ea"/>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kumimoji="0" lang="en-US" sz="1200" b="0" i="0" u="none" strike="noStrike" kern="1200" cap="none" spc="150" normalizeH="0" baseline="0" noProof="1" dirty="0">
          <a:solidFill>
            <a:schemeClr val="tx1"/>
          </a:solidFill>
          <a:uFillTx/>
          <a:latin typeface="+mn-ea"/>
          <a:ea typeface="+mn-ea"/>
          <a:cs typeface="MiSans Normal" panose="00000500000000000000" charset="-122"/>
          <a:sym typeface="+mn-ea"/>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kumimoji="0" lang="en-US" sz="1050" b="0" i="0" u="none" strike="noStrike" kern="1200" cap="none" spc="150" normalizeH="0" baseline="0" noProof="1" dirty="0">
          <a:solidFill>
            <a:schemeClr val="tx1"/>
          </a:solidFill>
          <a:uFillTx/>
          <a:latin typeface="+mn-ea"/>
          <a:ea typeface="+mn-ea"/>
          <a:cs typeface="MiSans Normal" panose="00000500000000000000" charset="-122"/>
          <a:sym typeface="+mn-ea"/>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kumimoji="0" lang="en-US" sz="1050" b="0" i="0" u="none" strike="noStrike" kern="1200" cap="none" spc="150" normalizeH="0" baseline="0" noProof="1" dirty="0">
          <a:solidFill>
            <a:schemeClr val="tx1"/>
          </a:solidFill>
          <a:uFillTx/>
          <a:latin typeface="+mn-ea"/>
          <a:ea typeface="+mn-ea"/>
          <a:cs typeface="MiSans Normal" panose="00000500000000000000" charset="-122"/>
          <a:sym typeface="+mn-ea"/>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10.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slideLayout" Target="../slideLayouts/slideLayout23.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3.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副标题"/>
          <p:cNvSpPr>
            <a:spLocks noGrp="1"/>
          </p:cNvSpPr>
          <p:nvPr>
            <p:custDataLst>
              <p:tags r:id="rId1"/>
            </p:custDataLst>
          </p:nvPr>
        </p:nvSpPr>
        <p:spPr>
          <a:xfrm>
            <a:off x="569278" y="5449580"/>
            <a:ext cx="7572375" cy="743962"/>
          </a:xfrm>
          <a:prstGeom prst="rect">
            <a:avLst/>
          </a:prstGeom>
        </p:spPr>
        <p:txBody>
          <a:bodyPr vert="horz" wrap="square" lIns="0" tIns="0" rIns="0" bIns="0" rtlCol="0" anchor="b">
            <a:normAutofit/>
          </a:bodyPr>
          <a:lstStyle>
            <a:lvl1pPr marL="0" indent="0" algn="ctr" defTabSz="685800" rtl="0" eaLnBrk="1" latinLnBrk="0" hangingPunct="1">
              <a:lnSpc>
                <a:spcPct val="100000"/>
              </a:lnSpc>
              <a:spcBef>
                <a:spcPts val="750"/>
              </a:spcBef>
              <a:buFont typeface="Arial" panose="020B0604020202020204" pitchFamily="34" charset="0"/>
              <a:buNone/>
              <a:defRPr sz="1800" kern="1200">
                <a:solidFill>
                  <a:schemeClr val="tx2">
                    <a:lumMod val="75000"/>
                    <a:lumOff val="25000"/>
                  </a:schemeClr>
                </a:solidFill>
                <a:latin typeface="+mj-lt"/>
                <a:ea typeface="Arial" panose="020B0604020202020204" pitchFamily="34" charset="0"/>
                <a:cs typeface="Arial" panose="020B0604020202020204" pitchFamily="34" charset="0"/>
                <a:sym typeface="Arial" panose="020B0604020202020204" pitchFamily="34" charset="0"/>
              </a:defRPr>
            </a:lvl1pPr>
            <a:lvl2pPr marL="342900" indent="0" algn="ctr" defTabSz="685800" rtl="0" eaLnBrk="1" latinLnBrk="0" hangingPunct="1">
              <a:lnSpc>
                <a:spcPct val="130000"/>
              </a:lnSpc>
              <a:spcBef>
                <a:spcPts val="0"/>
              </a:spcBef>
              <a:buFont typeface="Arial" panose="020B0604020202020204" pitchFamily="34" charset="0"/>
              <a:buNone/>
              <a:defRPr sz="1500" kern="1200">
                <a:solidFill>
                  <a:schemeClr val="tx2">
                    <a:lumMod val="90000"/>
                    <a:lumOff val="10000"/>
                  </a:schemeClr>
                </a:solidFill>
                <a:latin typeface="+mj-lt"/>
                <a:ea typeface="+mn-ea"/>
                <a:cs typeface="+mn-cs"/>
              </a:defRPr>
            </a:lvl2pPr>
            <a:lvl3pPr marL="685800" indent="0" algn="ctr" defTabSz="685800" rtl="0" eaLnBrk="1" latinLnBrk="0" hangingPunct="1">
              <a:lnSpc>
                <a:spcPct val="130000"/>
              </a:lnSpc>
              <a:spcBef>
                <a:spcPts val="0"/>
              </a:spcBef>
              <a:buFont typeface="Arial" panose="020B0604020202020204" pitchFamily="34" charset="0"/>
              <a:buNone/>
              <a:defRPr sz="1350" kern="1200">
                <a:solidFill>
                  <a:schemeClr val="tx2">
                    <a:lumMod val="90000"/>
                    <a:lumOff val="10000"/>
                  </a:schemeClr>
                </a:solidFill>
                <a:latin typeface="+mj-lt"/>
                <a:ea typeface="+mn-ea"/>
                <a:cs typeface="+mn-cs"/>
              </a:defRPr>
            </a:lvl3pPr>
            <a:lvl4pPr marL="1028700" indent="0" algn="ctr" defTabSz="685800" rtl="0" eaLnBrk="1" latinLnBrk="0" hangingPunct="1">
              <a:lnSpc>
                <a:spcPct val="130000"/>
              </a:lnSpc>
              <a:spcBef>
                <a:spcPts val="0"/>
              </a:spcBef>
              <a:buFont typeface="Arial" panose="020B0604020202020204" pitchFamily="34" charset="0"/>
              <a:buNone/>
              <a:defRPr sz="1200" kern="1200">
                <a:solidFill>
                  <a:schemeClr val="tx2">
                    <a:lumMod val="90000"/>
                    <a:lumOff val="10000"/>
                  </a:schemeClr>
                </a:solidFill>
                <a:latin typeface="+mj-lt"/>
                <a:ea typeface="+mn-ea"/>
                <a:cs typeface="+mn-cs"/>
              </a:defRPr>
            </a:lvl4pPr>
            <a:lvl5pPr marL="1371600" indent="0" algn="ctr" defTabSz="685800" rtl="0" eaLnBrk="1" latinLnBrk="0" hangingPunct="1">
              <a:lnSpc>
                <a:spcPct val="130000"/>
              </a:lnSpc>
              <a:spcBef>
                <a:spcPts val="0"/>
              </a:spcBef>
              <a:buFont typeface="Arial" panose="020B0604020202020204" pitchFamily="34" charset="0"/>
              <a:buNone/>
              <a:defRPr sz="1200" kern="1200">
                <a:solidFill>
                  <a:schemeClr val="tx2">
                    <a:lumMod val="90000"/>
                    <a:lumOff val="10000"/>
                  </a:schemeClr>
                </a:solidFill>
                <a:latin typeface="+mj-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j-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j-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j-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j-lt"/>
                <a:ea typeface="+mn-ea"/>
                <a:cs typeface="+mn-cs"/>
              </a:defRPr>
            </a:lvl9pPr>
          </a:lstStyle>
          <a:p>
            <a:pPr marL="0" indent="0" algn="ctr">
              <a:lnSpc>
                <a:spcPct val="100000"/>
              </a:lnSpc>
              <a:spcBef>
                <a:spcPts val="750"/>
              </a:spcBef>
              <a:spcAft>
                <a:spcPts val="0"/>
              </a:spcAft>
              <a:buSzPct val="100000"/>
            </a:pPr>
            <a:r>
              <a:rPr sz="1800">
                <a:solidFill>
                  <a:schemeClr val="tx2">
                    <a:lumMod val="75000"/>
                    <a:lumOff val="25000"/>
                  </a:schemeClr>
                </a:solidFill>
                <a:latin typeface="+mj-lt"/>
              </a:rPr>
              <a:t>Skills: Python | SQL | Streamlit | Data Analysis</a:t>
            </a:r>
            <a:endParaRPr sz="1800">
              <a:solidFill>
                <a:schemeClr val="tx2">
                  <a:lumMod val="75000"/>
                  <a:lumOff val="25000"/>
                </a:schemeClr>
              </a:solidFill>
              <a:latin typeface="+mj-lt"/>
            </a:endParaRPr>
          </a:p>
        </p:txBody>
      </p:sp>
      <p:sp>
        <p:nvSpPr>
          <p:cNvPr id="9" name="标题 7"/>
          <p:cNvSpPr>
            <a:spLocks noGrp="1"/>
          </p:cNvSpPr>
          <p:nvPr>
            <p:ph type="title" idx="1"/>
            <p:custDataLst>
              <p:tags r:id="rId2"/>
            </p:custDataLst>
          </p:nvPr>
        </p:nvSpPr>
        <p:spPr>
          <a:xfrm>
            <a:off x="754856" y="1801616"/>
            <a:ext cx="4638199" cy="1290045"/>
          </a:xfrm>
        </p:spPr>
        <p:txBody>
          <a:bodyPr>
            <a:normAutofit fontScale="90000"/>
          </a:bodyPr>
          <a:lstStyle/>
          <a:p>
            <a:pPr marL="0" indent="0" algn="l">
              <a:lnSpc>
                <a:spcPct val="100000"/>
              </a:lnSpc>
              <a:spcBef>
                <a:spcPts val="0"/>
              </a:spcBef>
              <a:spcAft>
                <a:spcPts val="0"/>
              </a:spcAft>
              <a:buSzPct val="100000"/>
            </a:pPr>
            <a:r>
              <a:rPr sz="3980"/>
              <a:t>WELCOME </a:t>
            </a:r>
            <a:r>
              <a:rPr lang="en-IN" altLang="en-US" sz="3980"/>
              <a:t>!!!</a:t>
            </a:r>
            <a:br>
              <a:rPr sz="3980"/>
            </a:br>
            <a:r>
              <a:rPr sz="3980"/>
              <a:t>Local Food Wastage Management System Presentation</a:t>
            </a:r>
            <a:endParaRPr sz="398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457200" y="1600200"/>
            <a:ext cx="8229600" cy="4525963"/>
          </a:xfrm>
          <a:prstGeom prst="rect">
            <a:avLst/>
          </a:prstGeom>
        </p:spPr>
        <p:txBody>
          <a:bodyPr vert="horz" wrap="square"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a:solidFill>
                  <a:schemeClr val="tx1"/>
                </a:solidFill>
              </a:rPr>
              <a:t>Functionalities:</a:t>
            </a:r>
            <a:endParaRPr>
              <a:solidFill>
                <a:schemeClr val="tx1"/>
              </a:solidFill>
            </a:endParaRPr>
          </a:p>
          <a:p>
            <a:r>
              <a:rPr>
                <a:solidFill>
                  <a:schemeClr val="tx1"/>
                </a:solidFill>
              </a:rPr>
              <a:t>- Create new food/provider/receiver records</a:t>
            </a:r>
            <a:endParaRPr>
              <a:solidFill>
                <a:schemeClr val="tx1"/>
              </a:solidFill>
            </a:endParaRPr>
          </a:p>
          <a:p>
            <a:r>
              <a:rPr>
                <a:solidFill>
                  <a:schemeClr val="tx1"/>
                </a:solidFill>
              </a:rPr>
              <a:t>- Read all listings and filter them</a:t>
            </a:r>
            <a:endParaRPr>
              <a:solidFill>
                <a:schemeClr val="tx1"/>
              </a:solidFill>
            </a:endParaRPr>
          </a:p>
          <a:p>
            <a:r>
              <a:rPr>
                <a:solidFill>
                  <a:schemeClr val="tx1"/>
                </a:solidFill>
              </a:rPr>
              <a:t>- Update existing data entries</a:t>
            </a:r>
            <a:endParaRPr>
              <a:solidFill>
                <a:schemeClr val="tx1"/>
              </a:solidFill>
            </a:endParaRPr>
          </a:p>
          <a:p>
            <a:r>
              <a:rPr>
                <a:solidFill>
                  <a:schemeClr val="tx1"/>
                </a:solidFill>
              </a:rPr>
              <a:t>- Delete outdated or invalid entries</a:t>
            </a:r>
            <a:endParaRPr>
              <a:solidFill>
                <a:schemeClr val="tx1"/>
              </a:solidFill>
            </a:endParaRPr>
          </a:p>
        </p:txBody>
      </p:sp>
      <p:sp>
        <p:nvSpPr>
          <p:cNvPr id="8" name="Title 6"/>
          <p:cNvSpPr>
            <a:spLocks noGrp="1"/>
          </p:cNvSpPr>
          <p:nvPr>
            <p:custDataLst>
              <p:tags r:id="rId2"/>
            </p:custDataLst>
          </p:nvPr>
        </p:nvSpPr>
        <p:spPr>
          <a:xfrm>
            <a:off x="457200" y="274638"/>
            <a:ext cx="8229600" cy="1143000"/>
          </a:xfrm>
          <a:prstGeom prst="rect">
            <a:avLst/>
          </a:prstGeom>
        </p:spPr>
        <p:txBody>
          <a:bodyPr vert="horz" wrap="square" lIns="91440" tIns="45720" rIns="91440" bIns="45720" rtlCol="0" anchor="ctr">
            <a:normAutofit/>
          </a:bodyPr>
          <a:lstStyle>
            <a:lvl1pPr marL="0" marR="0" algn="ctr" defTabSz="457200" rtl="0" eaLnBrk="1" fontAlgn="auto" latinLnBrk="0" hangingPunct="1">
              <a:lnSpc>
                <a:spcPct val="100000"/>
              </a:lnSpc>
              <a:spcBef>
                <a:spcPct val="0"/>
              </a:spcBef>
              <a:buClrTx/>
              <a:buSzTx/>
              <a:buFontTx/>
              <a:buNone/>
              <a:defRPr kumimoji="0" sz="4400" b="0" i="0" u="none" strike="noStrike" kern="1200" cap="none" spc="0" normalizeH="0" baseline="0" noProof="1">
                <a:solidFill>
                  <a:srgbClr val="000000"/>
                </a:solidFill>
                <a:latin typeface="+mj-lt"/>
                <a:ea typeface="+mj-ea"/>
                <a:cs typeface="+mj-cs"/>
              </a:defRPr>
            </a:lvl1pPr>
          </a:lstStyle>
          <a:p>
            <a:r>
              <a:rPr lang="en-IN">
                <a:solidFill>
                  <a:schemeClr val="tx1"/>
                </a:solidFill>
              </a:rPr>
              <a:t>CRUD Operations</a:t>
            </a:r>
            <a:endParaRPr lang="en-IN">
              <a:solidFill>
                <a:schemeClr val="tx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457200" y="1256665"/>
            <a:ext cx="8229600" cy="5247640"/>
          </a:xfrm>
          <a:prstGeom prst="rect">
            <a:avLst/>
          </a:prstGeom>
        </p:spPr>
        <p:txBody>
          <a:bodyPr vert="horz" wrap="square" lIns="91440" tIns="45720" rIns="91440" bIns="45720" rtlCol="0">
            <a:normAutofit lnSpcReduction="1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None/>
            </a:pPr>
            <a:r>
              <a:rPr b="1">
                <a:solidFill>
                  <a:schemeClr val="tx1"/>
                </a:solidFill>
              </a:rPr>
              <a:t> </a:t>
            </a:r>
            <a:r>
              <a:rPr lang="en-IN" b="1">
                <a:solidFill>
                  <a:schemeClr val="tx1"/>
                </a:solidFill>
              </a:rPr>
              <a:t>1).</a:t>
            </a:r>
            <a:r>
              <a:rPr b="1">
                <a:solidFill>
                  <a:schemeClr val="tx1"/>
                </a:solidFill>
              </a:rPr>
              <a:t>Providers/receivers per city</a:t>
            </a:r>
            <a:r>
              <a:rPr lang="en-IN" b="1">
                <a:solidFill>
                  <a:schemeClr val="tx1"/>
                </a:solidFill>
              </a:rPr>
              <a:t> :</a:t>
            </a:r>
            <a:endParaRPr lang="en-IN" b="1">
              <a:solidFill>
                <a:schemeClr val="tx1"/>
              </a:solidFill>
            </a:endParaRPr>
          </a:p>
          <a:p>
            <a:pPr marL="1371600" lvl="3" algn="l">
              <a:buClrTx/>
              <a:buSzTx/>
              <a:buNone/>
            </a:pPr>
            <a:r>
              <a:rPr lang="en-US" altLang="en-US" b="1">
                <a:solidFill>
                  <a:schemeClr val="tx1"/>
                </a:solidFill>
              </a:rPr>
              <a:t>SELECT  p.City,</a:t>
            </a:r>
            <a:endParaRPr lang="en-US" altLang="en-US" b="1">
              <a:solidFill>
                <a:schemeClr val="tx1"/>
              </a:solidFill>
            </a:endParaRPr>
          </a:p>
          <a:p>
            <a:pPr marL="1371600" lvl="3" algn="l">
              <a:buClrTx/>
              <a:buSzTx/>
              <a:buNone/>
            </a:pPr>
            <a:r>
              <a:rPr lang="en-US" altLang="en-US" b="1">
                <a:solidFill>
                  <a:schemeClr val="tx1"/>
                </a:solidFill>
              </a:rPr>
              <a:t>      COUNT(DISTINCT p.Provider_ID) AS Providers,</a:t>
            </a:r>
            <a:endParaRPr lang="en-US" altLang="en-US" b="1">
              <a:solidFill>
                <a:schemeClr val="tx1"/>
              </a:solidFill>
            </a:endParaRPr>
          </a:p>
          <a:p>
            <a:pPr marL="1371600" lvl="3" algn="l">
              <a:buClrTx/>
              <a:buSzTx/>
              <a:buNone/>
            </a:pPr>
            <a:r>
              <a:rPr lang="en-US" altLang="en-US" b="1">
                <a:solidFill>
                  <a:schemeClr val="tx1"/>
                </a:solidFill>
              </a:rPr>
              <a:t>      COUNT(DISTINCT r.Receiver_ID) AS Receivers</a:t>
            </a:r>
            <a:endParaRPr lang="en-US" altLang="en-US" b="1">
              <a:solidFill>
                <a:schemeClr val="tx1"/>
              </a:solidFill>
            </a:endParaRPr>
          </a:p>
          <a:p>
            <a:pPr marL="1371600" lvl="3" algn="l">
              <a:buClrTx/>
              <a:buSzTx/>
              <a:buNone/>
            </a:pPr>
            <a:r>
              <a:rPr lang="en-US" altLang="en-US" b="1">
                <a:solidFill>
                  <a:schemeClr val="tx1"/>
                </a:solidFill>
              </a:rPr>
              <a:t>        FROM providers p</a:t>
            </a:r>
            <a:endParaRPr lang="en-US" altLang="en-US" b="1">
              <a:solidFill>
                <a:schemeClr val="tx1"/>
              </a:solidFill>
            </a:endParaRPr>
          </a:p>
          <a:p>
            <a:pPr marL="1371600" lvl="3" algn="l">
              <a:buClrTx/>
              <a:buSzTx/>
              <a:buNone/>
            </a:pPr>
            <a:r>
              <a:rPr lang="en-US" altLang="en-US" b="1">
                <a:solidFill>
                  <a:schemeClr val="tx1"/>
                </a:solidFill>
              </a:rPr>
              <a:t>        LEFT JOIN receivers r ON p.City = r.City</a:t>
            </a:r>
            <a:endParaRPr lang="en-US" altLang="en-US" b="1">
              <a:solidFill>
                <a:schemeClr val="tx1"/>
              </a:solidFill>
            </a:endParaRPr>
          </a:p>
          <a:p>
            <a:pPr marL="1371600" lvl="3" algn="l">
              <a:buClrTx/>
              <a:buSzTx/>
              <a:buNone/>
            </a:pPr>
            <a:r>
              <a:rPr lang="en-US" altLang="en-US" b="1">
                <a:solidFill>
                  <a:schemeClr val="tx1"/>
                </a:solidFill>
              </a:rPr>
              <a:t>        GROUP BY p.City</a:t>
            </a:r>
            <a:endParaRPr lang="en-US" altLang="en-US" b="1">
              <a:solidFill>
                <a:schemeClr val="tx1"/>
              </a:solidFill>
            </a:endParaRPr>
          </a:p>
          <a:p>
            <a:pPr marL="1371600" lvl="3" algn="l">
              <a:buClrTx/>
              <a:buSzTx/>
              <a:buNone/>
            </a:pPr>
            <a:endParaRPr lang="en-US" altLang="en-US" b="1">
              <a:solidFill>
                <a:schemeClr val="tx1"/>
              </a:solidFill>
            </a:endParaRPr>
          </a:p>
          <a:p>
            <a:pPr marL="0" indent="0">
              <a:buNone/>
            </a:pPr>
            <a:r>
              <a:rPr lang="en-IN" sz="3200" b="1">
                <a:sym typeface="+mn-ea"/>
              </a:rPr>
              <a:t>2).Total</a:t>
            </a:r>
            <a:r>
              <a:rPr sz="3200" b="1">
                <a:sym typeface="+mn-ea"/>
              </a:rPr>
              <a:t> </a:t>
            </a:r>
            <a:r>
              <a:rPr sz="3200">
                <a:sym typeface="+mn-ea"/>
              </a:rPr>
              <a:t> </a:t>
            </a:r>
            <a:r>
              <a:rPr sz="3200" b="1">
                <a:sym typeface="+mn-ea"/>
              </a:rPr>
              <a:t>food quantity available</a:t>
            </a:r>
            <a:r>
              <a:rPr lang="en-IN" sz="3200" b="1">
                <a:sym typeface="+mn-ea"/>
              </a:rPr>
              <a:t> for providers:</a:t>
            </a:r>
            <a:endParaRPr lang="en-IN" sz="3200" b="1">
              <a:sym typeface="+mn-ea"/>
            </a:endParaRPr>
          </a:p>
          <a:p>
            <a:pPr marL="0" indent="0">
              <a:buNone/>
            </a:pPr>
            <a:r>
              <a:rPr lang="en-IN" altLang="en-US" sz="2000" b="1">
                <a:sym typeface="+mn-ea"/>
              </a:rPr>
              <a:t>               </a:t>
            </a:r>
            <a:r>
              <a:rPr lang="en-US" altLang="en-US" sz="2000" b="1">
                <a:sym typeface="+mn-ea"/>
              </a:rPr>
              <a:t>SELECT SUM(Quantity) AS Total_Quantity FROM food_listings</a:t>
            </a:r>
            <a:endParaRPr lang="en-IN" altLang="en-US" sz="3200" b="1">
              <a:sym typeface="+mn-ea"/>
            </a:endParaRPr>
          </a:p>
          <a:p>
            <a:pPr marL="0" indent="0">
              <a:buNone/>
            </a:pPr>
            <a:endParaRPr lang="en-US" altLang="en-US">
              <a:solidFill>
                <a:schemeClr val="tx1"/>
              </a:solidFill>
            </a:endParaRPr>
          </a:p>
        </p:txBody>
      </p:sp>
      <p:sp>
        <p:nvSpPr>
          <p:cNvPr id="8" name="Title 6"/>
          <p:cNvSpPr>
            <a:spLocks noGrp="1"/>
          </p:cNvSpPr>
          <p:nvPr>
            <p:custDataLst>
              <p:tags r:id="rId2"/>
            </p:custDataLst>
          </p:nvPr>
        </p:nvSpPr>
        <p:spPr>
          <a:xfrm>
            <a:off x="457200" y="274638"/>
            <a:ext cx="8229600" cy="1143000"/>
          </a:xfrm>
          <a:prstGeom prst="rect">
            <a:avLst/>
          </a:prstGeom>
        </p:spPr>
        <p:txBody>
          <a:bodyPr vert="horz" wrap="square" lIns="91440" tIns="45720" rIns="91440" bIns="45720" rtlCol="0" anchor="ctr">
            <a:normAutofit/>
          </a:bodyPr>
          <a:lstStyle>
            <a:lvl1pPr marL="0" marR="0" algn="ctr" defTabSz="457200" rtl="0" eaLnBrk="1" fontAlgn="auto" latinLnBrk="0" hangingPunct="1">
              <a:lnSpc>
                <a:spcPct val="100000"/>
              </a:lnSpc>
              <a:spcBef>
                <a:spcPct val="0"/>
              </a:spcBef>
              <a:buClrTx/>
              <a:buSzTx/>
              <a:buFontTx/>
              <a:buNone/>
              <a:defRPr kumimoji="0" sz="4400" b="0" i="0" u="none" strike="noStrike" kern="1200" cap="none" spc="0" normalizeH="0" baseline="0" noProof="1">
                <a:solidFill>
                  <a:srgbClr val="000000"/>
                </a:solidFill>
                <a:latin typeface="+mj-lt"/>
                <a:ea typeface="+mj-ea"/>
                <a:cs typeface="+mj-cs"/>
              </a:defRPr>
            </a:lvl1pPr>
          </a:lstStyle>
          <a:p>
            <a:r>
              <a:rPr lang="en-IN">
                <a:solidFill>
                  <a:schemeClr val="tx1"/>
                </a:solidFill>
              </a:rPr>
              <a:t>SQL Query Examples</a:t>
            </a:r>
            <a:endParaRPr lang="en-IN">
              <a:solidFill>
                <a:schemeClr val="tx1"/>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8940" y="311150"/>
            <a:ext cx="8325485" cy="6050280"/>
          </a:xfrm>
          <a:prstGeom prst="rect">
            <a:avLst/>
          </a:prstGeom>
          <a:noFill/>
        </p:spPr>
        <p:txBody>
          <a:bodyPr wrap="square" rtlCol="0">
            <a:noAutofit/>
          </a:bodyPr>
          <a:p>
            <a:endParaRPr lang="en-US"/>
          </a:p>
          <a:p>
            <a:pPr algn="l">
              <a:spcBef>
                <a:spcPct val="20000"/>
              </a:spcBef>
              <a:buClrTx/>
              <a:buSzTx/>
              <a:buNone/>
            </a:pPr>
            <a:r>
              <a:rPr lang="en-IN" sz="3200" b="1">
                <a:sym typeface="+mn-ea"/>
              </a:rPr>
              <a:t>3).Claims per food item :</a:t>
            </a:r>
            <a:endParaRPr lang="en-IN" sz="3200" b="1">
              <a:sym typeface="+mn-ea"/>
            </a:endParaRPr>
          </a:p>
          <a:p>
            <a:pPr lvl="3" algn="l">
              <a:spcBef>
                <a:spcPct val="20000"/>
              </a:spcBef>
              <a:buClrTx/>
              <a:buSzTx/>
              <a:buNone/>
            </a:pPr>
            <a:r>
              <a:rPr lang="en-US" altLang="en-US" sz="2000" b="1">
                <a:sym typeface="+mn-ea"/>
              </a:rPr>
              <a:t>SELECT f.Food_Name, COUNT(c.Claim_ID) AS Total_Claims FROM claims c</a:t>
            </a:r>
            <a:endParaRPr lang="en-US" altLang="en-US" sz="2000" b="1">
              <a:sym typeface="+mn-ea"/>
            </a:endParaRPr>
          </a:p>
          <a:p>
            <a:pPr lvl="3" algn="l">
              <a:spcBef>
                <a:spcPct val="20000"/>
              </a:spcBef>
              <a:buClrTx/>
              <a:buSzTx/>
              <a:buNone/>
            </a:pPr>
            <a:r>
              <a:rPr lang="en-US" altLang="en-US" sz="2000" b="1">
                <a:sym typeface="+mn-ea"/>
              </a:rPr>
              <a:t> JOIN food_listings f ON c.Food_ID = f.Food_ID</a:t>
            </a:r>
            <a:endParaRPr lang="en-US" altLang="en-US" sz="2000" b="1">
              <a:sym typeface="+mn-ea"/>
            </a:endParaRPr>
          </a:p>
          <a:p>
            <a:pPr lvl="3" algn="l">
              <a:spcBef>
                <a:spcPct val="20000"/>
              </a:spcBef>
              <a:buClrTx/>
              <a:buSzTx/>
              <a:buNone/>
            </a:pPr>
            <a:r>
              <a:rPr lang="en-US" altLang="en-US" sz="2000" b="1">
                <a:sym typeface="+mn-ea"/>
              </a:rPr>
              <a:t> GROUP BY f.Food_Name</a:t>
            </a:r>
            <a:endParaRPr lang="en-US" altLang="en-US" sz="2000" b="1">
              <a:sym typeface="+mn-ea"/>
            </a:endParaRPr>
          </a:p>
          <a:p>
            <a:pPr lvl="3" algn="l">
              <a:spcBef>
                <a:spcPct val="20000"/>
              </a:spcBef>
              <a:buClrTx/>
              <a:buSzTx/>
              <a:buNone/>
            </a:pPr>
            <a:r>
              <a:rPr lang="en-US" altLang="en-US" sz="2000" b="1">
                <a:sym typeface="+mn-ea"/>
              </a:rPr>
              <a:t> ORDER BY Total_Claims DESC</a:t>
            </a:r>
            <a:endParaRPr lang="en-US" altLang="en-US" sz="2000" b="1">
              <a:sym typeface="+mn-ea"/>
            </a:endParaRPr>
          </a:p>
          <a:p>
            <a:pPr lvl="0" algn="l">
              <a:spcBef>
                <a:spcPct val="20000"/>
              </a:spcBef>
              <a:buClrTx/>
              <a:buSzTx/>
              <a:buNone/>
            </a:pPr>
            <a:r>
              <a:rPr lang="en-IN" sz="3200" b="1">
                <a:sym typeface="+mn-ea"/>
              </a:rPr>
              <a:t> 4). meal type is claimed the most :</a:t>
            </a:r>
            <a:endParaRPr lang="en-IN" sz="3200" b="1">
              <a:sym typeface="+mn-ea"/>
            </a:endParaRPr>
          </a:p>
          <a:p>
            <a:pPr lvl="2" algn="l">
              <a:spcBef>
                <a:spcPct val="20000"/>
              </a:spcBef>
              <a:buClrTx/>
              <a:buSzTx/>
              <a:buNone/>
            </a:pPr>
            <a:r>
              <a:rPr lang="en-US" altLang="en-US" sz="2400" b="1">
                <a:sym typeface="+mn-ea"/>
              </a:rPr>
              <a:t>        </a:t>
            </a:r>
            <a:r>
              <a:rPr lang="en-US" altLang="en-US" sz="2000" b="1">
                <a:sym typeface="+mn-ea"/>
              </a:rPr>
              <a:t>SELECT Meal_Type, COUNT(*) AS Claim_Count</a:t>
            </a:r>
            <a:endParaRPr lang="en-US" altLang="en-US" sz="2000" b="1">
              <a:sym typeface="+mn-ea"/>
            </a:endParaRPr>
          </a:p>
          <a:p>
            <a:pPr lvl="2" algn="l">
              <a:spcBef>
                <a:spcPct val="20000"/>
              </a:spcBef>
              <a:buClrTx/>
              <a:buSzTx/>
              <a:buNone/>
            </a:pPr>
            <a:r>
              <a:rPr lang="en-US" altLang="en-US" sz="2000" b="1">
                <a:sym typeface="+mn-ea"/>
              </a:rPr>
              <a:t>        FROM food_listings f</a:t>
            </a:r>
            <a:endParaRPr lang="en-US" altLang="en-US" sz="2000" b="1">
              <a:sym typeface="+mn-ea"/>
            </a:endParaRPr>
          </a:p>
          <a:p>
            <a:pPr lvl="2" algn="l">
              <a:spcBef>
                <a:spcPct val="20000"/>
              </a:spcBef>
              <a:buClrTx/>
              <a:buSzTx/>
              <a:buNone/>
            </a:pPr>
            <a:r>
              <a:rPr lang="en-US" altLang="en-US" sz="2000" b="1">
                <a:sym typeface="+mn-ea"/>
              </a:rPr>
              <a:t>        JOIN claims c ON f.Food_ID = c.Food_ID</a:t>
            </a:r>
            <a:endParaRPr lang="en-US" altLang="en-US" sz="2000" b="1">
              <a:sym typeface="+mn-ea"/>
            </a:endParaRPr>
          </a:p>
          <a:p>
            <a:pPr lvl="2" algn="l">
              <a:spcBef>
                <a:spcPct val="20000"/>
              </a:spcBef>
              <a:buClrTx/>
              <a:buSzTx/>
              <a:buNone/>
            </a:pPr>
            <a:r>
              <a:rPr lang="en-US" altLang="en-US" sz="2000" b="1">
                <a:sym typeface="+mn-ea"/>
              </a:rPr>
              <a:t>        GROUP BY Meal_Type</a:t>
            </a:r>
            <a:endParaRPr lang="en-US" altLang="en-US" sz="2000" b="1">
              <a:sym typeface="+mn-ea"/>
            </a:endParaRPr>
          </a:p>
          <a:p>
            <a:pPr lvl="2" algn="l">
              <a:spcBef>
                <a:spcPct val="20000"/>
              </a:spcBef>
              <a:buClrTx/>
              <a:buSzTx/>
              <a:buNone/>
            </a:pPr>
            <a:r>
              <a:rPr lang="en-US" altLang="en-US" sz="2000" b="1">
                <a:sym typeface="+mn-ea"/>
              </a:rPr>
              <a:t>        ORDER BY Claim_Count DESC LIMIT 1</a:t>
            </a:r>
            <a:endParaRPr lang="en-US" altLang="en-US" sz="2000" b="1">
              <a:sym typeface="+mn-ea"/>
            </a:endParaRPr>
          </a:p>
          <a:p>
            <a:pPr algn="l">
              <a:spcBef>
                <a:spcPct val="20000"/>
              </a:spcBef>
              <a:buClrTx/>
              <a:buSzTx/>
              <a:buNone/>
            </a:pPr>
            <a:endParaRPr lang="en-IN" altLang="en-US" sz="2000" b="1">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457200" y="1600200"/>
            <a:ext cx="8229600" cy="4525963"/>
          </a:xfrm>
          <a:prstGeom prst="rect">
            <a:avLst/>
          </a:prstGeom>
        </p:spPr>
        <p:txBody>
          <a:bodyPr vert="horz" wrap="square"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a:solidFill>
                  <a:schemeClr val="tx1"/>
                </a:solidFill>
              </a:rPr>
              <a:t>- Most frequent food providers</a:t>
            </a:r>
            <a:endParaRPr>
              <a:solidFill>
                <a:schemeClr val="tx1"/>
              </a:solidFill>
            </a:endParaRPr>
          </a:p>
          <a:p>
            <a:r>
              <a:rPr>
                <a:solidFill>
                  <a:schemeClr val="tx1"/>
                </a:solidFill>
              </a:rPr>
              <a:t>- Highest demand locations</a:t>
            </a:r>
            <a:endParaRPr>
              <a:solidFill>
                <a:schemeClr val="tx1"/>
              </a:solidFill>
            </a:endParaRPr>
          </a:p>
          <a:p>
            <a:r>
              <a:rPr>
                <a:solidFill>
                  <a:schemeClr val="tx1"/>
                </a:solidFill>
              </a:rPr>
              <a:t>- Food wastage over time (trend lines)</a:t>
            </a:r>
            <a:endParaRPr>
              <a:solidFill>
                <a:schemeClr val="tx1"/>
              </a:solidFill>
            </a:endParaRPr>
          </a:p>
        </p:txBody>
      </p:sp>
      <p:sp>
        <p:nvSpPr>
          <p:cNvPr id="8" name="Title 6"/>
          <p:cNvSpPr>
            <a:spLocks noGrp="1"/>
          </p:cNvSpPr>
          <p:nvPr>
            <p:custDataLst>
              <p:tags r:id="rId2"/>
            </p:custDataLst>
          </p:nvPr>
        </p:nvSpPr>
        <p:spPr>
          <a:xfrm>
            <a:off x="457200" y="274638"/>
            <a:ext cx="8229600" cy="1143000"/>
          </a:xfrm>
          <a:prstGeom prst="rect">
            <a:avLst/>
          </a:prstGeom>
        </p:spPr>
        <p:txBody>
          <a:bodyPr vert="horz" wrap="square" lIns="91440" tIns="45720" rIns="91440" bIns="45720" rtlCol="0" anchor="ctr">
            <a:normAutofit/>
          </a:bodyPr>
          <a:lstStyle>
            <a:lvl1pPr marL="0" marR="0" algn="ctr" defTabSz="457200" rtl="0" eaLnBrk="1" fontAlgn="auto" latinLnBrk="0" hangingPunct="1">
              <a:lnSpc>
                <a:spcPct val="100000"/>
              </a:lnSpc>
              <a:spcBef>
                <a:spcPct val="0"/>
              </a:spcBef>
              <a:buClrTx/>
              <a:buSzTx/>
              <a:buFontTx/>
              <a:buNone/>
              <a:defRPr kumimoji="0" sz="4400" b="0" i="0" u="none" strike="noStrike" kern="1200" cap="none" spc="0" normalizeH="0" baseline="0" noProof="1">
                <a:solidFill>
                  <a:srgbClr val="000000"/>
                </a:solidFill>
                <a:latin typeface="+mj-lt"/>
                <a:ea typeface="+mj-ea"/>
                <a:cs typeface="+mj-cs"/>
              </a:defRPr>
            </a:lvl1pPr>
          </a:lstStyle>
          <a:p>
            <a:r>
              <a:rPr lang="en-IN">
                <a:solidFill>
                  <a:schemeClr val="tx1"/>
                </a:solidFill>
              </a:rPr>
              <a:t>Data Analysis &amp; Insights</a:t>
            </a:r>
            <a:endParaRPr lang="en-IN">
              <a:solidFill>
                <a:schemeClr val="tx1"/>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Content Placeholder 2"/>
          <p:cNvSpPr>
            <a:spLocks noGrp="1"/>
          </p:cNvSpPr>
          <p:nvPr>
            <p:custDataLst>
              <p:tags r:id="rId1"/>
            </p:custDataLst>
          </p:nvPr>
        </p:nvSpPr>
        <p:spPr>
          <a:xfrm>
            <a:off x="457200" y="790575"/>
            <a:ext cx="8229600" cy="533590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None/>
            </a:pPr>
            <a:r>
              <a:rPr>
                <a:solidFill>
                  <a:schemeClr val="tx1"/>
                </a:solidFill>
              </a:rPr>
              <a:t>Local Food Wastage Management System</a:t>
            </a:r>
            <a:endParaRPr>
              <a:solidFill>
                <a:schemeClr val="tx1"/>
              </a:solidFill>
            </a:endParaRPr>
          </a:p>
          <a:p>
            <a:endParaRPr>
              <a:solidFill>
                <a:schemeClr val="tx1"/>
              </a:solidFill>
            </a:endParaRPr>
          </a:p>
          <a:p>
            <a:pPr marL="0" indent="0">
              <a:buNone/>
            </a:pPr>
            <a:endParaRPr>
              <a:solidFill>
                <a:schemeClr val="tx1"/>
              </a:solidFill>
            </a:endParaRPr>
          </a:p>
        </p:txBody>
      </p:sp>
      <p:sp>
        <p:nvSpPr>
          <p:cNvPr id="11" name="标题 6"/>
          <p:cNvSpPr>
            <a:spLocks noGrp="1"/>
          </p:cNvSpPr>
          <p:nvPr>
            <p:ph type="title" idx="1"/>
            <p:custDataLst>
              <p:tags r:id="rId2"/>
            </p:custDataLst>
          </p:nvPr>
        </p:nvSpPr>
        <p:spPr>
          <a:xfrm>
            <a:off x="579596" y="2288394"/>
            <a:ext cx="4638199" cy="1296069"/>
          </a:xfrm>
        </p:spPr>
        <p:txBody>
          <a:bodyPr/>
          <a:lstStyle/>
          <a:p>
            <a:pPr marL="0" indent="0" algn="l">
              <a:lnSpc>
                <a:spcPct val="90000"/>
              </a:lnSpc>
              <a:spcBef>
                <a:spcPts val="0"/>
              </a:spcBef>
              <a:spcAft>
                <a:spcPts val="0"/>
              </a:spcAft>
              <a:buSzPct val="100000"/>
            </a:pPr>
            <a:r>
              <a:rPr lang="en-IN" sz="4350"/>
              <a:t>Thank You</a:t>
            </a:r>
            <a:endParaRPr lang="en-IN" sz="435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457200" y="1600200"/>
            <a:ext cx="8229600" cy="4525963"/>
          </a:xfrm>
          <a:prstGeom prst="rect">
            <a:avLst/>
          </a:prstGeom>
        </p:spPr>
        <p:txBody>
          <a:bodyPr vert="horz" wrap="square"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a:solidFill>
                  <a:schemeClr val="tx1"/>
                </a:solidFill>
              </a:rPr>
              <a:t>The Local Food Wastage Management System connects surplus food providers with those in need to minimize waste and fight food insecurity. It utilizes technology to manage food listings, claims, and analyze data.</a:t>
            </a:r>
            <a:endParaRPr>
              <a:solidFill>
                <a:schemeClr val="tx1"/>
              </a:solidFill>
            </a:endParaRPr>
          </a:p>
        </p:txBody>
      </p:sp>
      <p:sp>
        <p:nvSpPr>
          <p:cNvPr id="8" name="Title 5"/>
          <p:cNvSpPr>
            <a:spLocks noGrp="1"/>
          </p:cNvSpPr>
          <p:nvPr>
            <p:custDataLst>
              <p:tags r:id="rId2"/>
            </p:custDataLst>
          </p:nvPr>
        </p:nvSpPr>
        <p:spPr>
          <a:xfrm>
            <a:off x="457200" y="274638"/>
            <a:ext cx="8229600" cy="1143000"/>
          </a:xfrm>
          <a:prstGeom prst="rect">
            <a:avLst/>
          </a:prstGeom>
        </p:spPr>
        <p:txBody>
          <a:bodyPr vert="horz" wrap="square" lIns="91440" tIns="45720" rIns="91440" bIns="45720" rtlCol="0" anchor="ctr">
            <a:normAutofit/>
          </a:bodyPr>
          <a:lstStyle>
            <a:lvl1pPr marL="0" marR="0" algn="ctr" defTabSz="457200" rtl="0" eaLnBrk="1" fontAlgn="auto" latinLnBrk="0" hangingPunct="1">
              <a:lnSpc>
                <a:spcPct val="100000"/>
              </a:lnSpc>
              <a:spcBef>
                <a:spcPct val="0"/>
              </a:spcBef>
              <a:buClrTx/>
              <a:buSzTx/>
              <a:buFontTx/>
              <a:buNone/>
              <a:defRPr kumimoji="0" sz="4400" b="0" i="0" u="none" strike="noStrike" kern="1200" cap="none" spc="0" normalizeH="0" baseline="0" noProof="1">
                <a:solidFill>
                  <a:srgbClr val="000000"/>
                </a:solidFill>
                <a:latin typeface="+mj-lt"/>
                <a:ea typeface="+mj-ea"/>
                <a:cs typeface="+mj-cs"/>
              </a:defRPr>
            </a:lvl1pPr>
          </a:lstStyle>
          <a:p>
            <a:r>
              <a:rPr lang="en-IN">
                <a:solidFill>
                  <a:schemeClr val="tx1"/>
                </a:solidFill>
              </a:rPr>
              <a:t>Introduction</a:t>
            </a:r>
            <a:endParaRPr lang="en-IN">
              <a:solidFill>
                <a:schemeClr val="tx1"/>
              </a:solidFill>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457200" y="1600200"/>
            <a:ext cx="8229600" cy="4525963"/>
          </a:xfrm>
          <a:prstGeom prst="rect">
            <a:avLst/>
          </a:prstGeom>
        </p:spPr>
        <p:txBody>
          <a:bodyPr vert="horz" wrap="square" lIns="91440" tIns="45720" rIns="91440" bIns="45720" rtlCol="0">
            <a:normAutofit fontScale="7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a:solidFill>
                  <a:schemeClr val="tx1"/>
                </a:solidFill>
              </a:rPr>
              <a:t>Languages &amp; Tools:</a:t>
            </a:r>
            <a:endParaRPr>
              <a:solidFill>
                <a:schemeClr val="tx1"/>
              </a:solidFill>
            </a:endParaRPr>
          </a:p>
          <a:p>
            <a:r>
              <a:rPr>
                <a:solidFill>
                  <a:schemeClr val="tx1"/>
                </a:solidFill>
              </a:rPr>
              <a:t>- Python</a:t>
            </a:r>
            <a:endParaRPr>
              <a:solidFill>
                <a:schemeClr val="tx1"/>
              </a:solidFill>
            </a:endParaRPr>
          </a:p>
          <a:p>
            <a:r>
              <a:rPr>
                <a:solidFill>
                  <a:schemeClr val="tx1"/>
                </a:solidFill>
              </a:rPr>
              <a:t>- SQL</a:t>
            </a:r>
            <a:endParaRPr>
              <a:solidFill>
                <a:schemeClr val="tx1"/>
              </a:solidFill>
            </a:endParaRPr>
          </a:p>
          <a:p>
            <a:r>
              <a:rPr>
                <a:solidFill>
                  <a:schemeClr val="tx1"/>
                </a:solidFill>
              </a:rPr>
              <a:t>- Streamlit</a:t>
            </a:r>
            <a:endParaRPr>
              <a:solidFill>
                <a:schemeClr val="tx1"/>
              </a:solidFill>
            </a:endParaRPr>
          </a:p>
          <a:p>
            <a:r>
              <a:rPr>
                <a:solidFill>
                  <a:schemeClr val="tx1"/>
                </a:solidFill>
              </a:rPr>
              <a:t>- Pandas/Matplotlib</a:t>
            </a:r>
            <a:endParaRPr>
              <a:solidFill>
                <a:schemeClr val="tx1"/>
              </a:solidFill>
            </a:endParaRPr>
          </a:p>
          <a:p>
            <a:endParaRPr>
              <a:solidFill>
                <a:schemeClr val="tx1"/>
              </a:solidFill>
            </a:endParaRPr>
          </a:p>
          <a:p>
            <a:r>
              <a:rPr>
                <a:solidFill>
                  <a:schemeClr val="tx1"/>
                </a:solidFill>
              </a:rPr>
              <a:t>Skills:</a:t>
            </a:r>
            <a:endParaRPr>
              <a:solidFill>
                <a:schemeClr val="tx1"/>
              </a:solidFill>
            </a:endParaRPr>
          </a:p>
          <a:p>
            <a:r>
              <a:rPr>
                <a:solidFill>
                  <a:schemeClr val="tx1"/>
                </a:solidFill>
              </a:rPr>
              <a:t>- Data Analysis</a:t>
            </a:r>
            <a:endParaRPr>
              <a:solidFill>
                <a:schemeClr val="tx1"/>
              </a:solidFill>
            </a:endParaRPr>
          </a:p>
          <a:p>
            <a:r>
              <a:rPr>
                <a:solidFill>
                  <a:schemeClr val="tx1"/>
                </a:solidFill>
              </a:rPr>
              <a:t>- CRUD Operations</a:t>
            </a:r>
            <a:endParaRPr>
              <a:solidFill>
                <a:schemeClr val="tx1"/>
              </a:solidFill>
            </a:endParaRPr>
          </a:p>
          <a:p>
            <a:r>
              <a:rPr>
                <a:solidFill>
                  <a:schemeClr val="tx1"/>
                </a:solidFill>
              </a:rPr>
              <a:t>- Database Integration</a:t>
            </a:r>
            <a:endParaRPr>
              <a:solidFill>
                <a:schemeClr val="tx1"/>
              </a:solidFill>
            </a:endParaRPr>
          </a:p>
        </p:txBody>
      </p:sp>
      <p:sp>
        <p:nvSpPr>
          <p:cNvPr id="8" name="Title 6"/>
          <p:cNvSpPr>
            <a:spLocks noGrp="1"/>
          </p:cNvSpPr>
          <p:nvPr>
            <p:custDataLst>
              <p:tags r:id="rId2"/>
            </p:custDataLst>
          </p:nvPr>
        </p:nvSpPr>
        <p:spPr>
          <a:xfrm>
            <a:off x="457200" y="274638"/>
            <a:ext cx="8229600" cy="1143000"/>
          </a:xfrm>
          <a:prstGeom prst="rect">
            <a:avLst/>
          </a:prstGeom>
        </p:spPr>
        <p:txBody>
          <a:bodyPr vert="horz" wrap="square" lIns="91440" tIns="45720" rIns="91440" bIns="45720" rtlCol="0" anchor="ctr">
            <a:normAutofit/>
          </a:bodyPr>
          <a:lstStyle>
            <a:lvl1pPr marL="0" marR="0" algn="ctr" defTabSz="457200" rtl="0" eaLnBrk="1" fontAlgn="auto" latinLnBrk="0" hangingPunct="1">
              <a:lnSpc>
                <a:spcPct val="100000"/>
              </a:lnSpc>
              <a:spcBef>
                <a:spcPct val="0"/>
              </a:spcBef>
              <a:buClrTx/>
              <a:buSzTx/>
              <a:buFontTx/>
              <a:buNone/>
              <a:defRPr kumimoji="0" sz="4400" b="0" i="0" u="none" strike="noStrike" kern="1200" cap="none" spc="0" normalizeH="0" baseline="0" noProof="1">
                <a:solidFill>
                  <a:srgbClr val="000000"/>
                </a:solidFill>
                <a:latin typeface="+mj-lt"/>
                <a:ea typeface="+mj-ea"/>
                <a:cs typeface="+mj-cs"/>
              </a:defRPr>
            </a:lvl1pPr>
          </a:lstStyle>
          <a:p>
            <a:r>
              <a:rPr lang="en-IN">
                <a:solidFill>
                  <a:schemeClr val="tx1"/>
                </a:solidFill>
              </a:rPr>
              <a:t>Technology Stack &amp; Skills</a:t>
            </a:r>
            <a:endParaRPr lang="en-IN">
              <a:solidFill>
                <a:schemeClr val="tx1"/>
              </a:solidFill>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457200" y="1600200"/>
            <a:ext cx="8229600" cy="4525963"/>
          </a:xfrm>
          <a:prstGeom prst="rect">
            <a:avLst/>
          </a:prstGeom>
        </p:spPr>
        <p:txBody>
          <a:bodyPr vert="horz" wrap="square"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a:solidFill>
                  <a:schemeClr val="tx1"/>
                </a:solidFill>
              </a:rPr>
              <a:t>1. Providers register and list surplus food.</a:t>
            </a:r>
            <a:endParaRPr>
              <a:solidFill>
                <a:schemeClr val="tx1"/>
              </a:solidFill>
            </a:endParaRPr>
          </a:p>
          <a:p>
            <a:r>
              <a:rPr>
                <a:solidFill>
                  <a:schemeClr val="tx1"/>
                </a:solidFill>
              </a:rPr>
              <a:t>2. Receivers browse and claim food.</a:t>
            </a:r>
            <a:endParaRPr>
              <a:solidFill>
                <a:schemeClr val="tx1"/>
              </a:solidFill>
            </a:endParaRPr>
          </a:p>
          <a:p>
            <a:r>
              <a:rPr>
                <a:solidFill>
                  <a:schemeClr val="tx1"/>
                </a:solidFill>
              </a:rPr>
              <a:t>3. System logs all activity in a SQLite database.</a:t>
            </a:r>
            <a:endParaRPr>
              <a:solidFill>
                <a:schemeClr val="tx1"/>
              </a:solidFill>
            </a:endParaRPr>
          </a:p>
          <a:p>
            <a:r>
              <a:rPr>
                <a:solidFill>
                  <a:schemeClr val="tx1"/>
                </a:solidFill>
              </a:rPr>
              <a:t>4. Streamlit app enables interaction and data visualization.</a:t>
            </a:r>
            <a:endParaRPr>
              <a:solidFill>
                <a:schemeClr val="tx1"/>
              </a:solidFill>
            </a:endParaRPr>
          </a:p>
        </p:txBody>
      </p:sp>
      <p:sp>
        <p:nvSpPr>
          <p:cNvPr id="8" name="Title 6"/>
          <p:cNvSpPr>
            <a:spLocks noGrp="1"/>
          </p:cNvSpPr>
          <p:nvPr>
            <p:custDataLst>
              <p:tags r:id="rId2"/>
            </p:custDataLst>
          </p:nvPr>
        </p:nvSpPr>
        <p:spPr>
          <a:xfrm>
            <a:off x="457200" y="274638"/>
            <a:ext cx="8229600" cy="1143000"/>
          </a:xfrm>
          <a:prstGeom prst="rect">
            <a:avLst/>
          </a:prstGeom>
        </p:spPr>
        <p:txBody>
          <a:bodyPr vert="horz" wrap="square" lIns="91440" tIns="45720" rIns="91440" bIns="45720" rtlCol="0" anchor="ctr">
            <a:normAutofit/>
          </a:bodyPr>
          <a:lstStyle>
            <a:lvl1pPr marL="0" marR="0" algn="ctr" defTabSz="457200" rtl="0" eaLnBrk="1" fontAlgn="auto" latinLnBrk="0" hangingPunct="1">
              <a:lnSpc>
                <a:spcPct val="100000"/>
              </a:lnSpc>
              <a:spcBef>
                <a:spcPct val="0"/>
              </a:spcBef>
              <a:buClrTx/>
              <a:buSzTx/>
              <a:buFontTx/>
              <a:buNone/>
              <a:defRPr kumimoji="0" sz="4400" b="0" i="0" u="none" strike="noStrike" kern="1200" cap="none" spc="0" normalizeH="0" baseline="0" noProof="1">
                <a:solidFill>
                  <a:srgbClr val="000000"/>
                </a:solidFill>
                <a:latin typeface="+mj-lt"/>
                <a:ea typeface="+mj-ea"/>
                <a:cs typeface="+mj-cs"/>
              </a:defRPr>
            </a:lvl1pPr>
          </a:lstStyle>
          <a:p>
            <a:r>
              <a:rPr lang="en-IN">
                <a:solidFill>
                  <a:schemeClr val="tx1"/>
                </a:solidFill>
              </a:rPr>
              <a:t>How It Works</a:t>
            </a:r>
            <a:endParaRPr lang="en-IN">
              <a:solidFill>
                <a:schemeClr val="tx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457200" y="1600200"/>
            <a:ext cx="8229600" cy="4525963"/>
          </a:xfrm>
          <a:prstGeom prst="rect">
            <a:avLst/>
          </a:prstGeom>
        </p:spPr>
        <p:txBody>
          <a:bodyPr vert="horz" wrap="square"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a:solidFill>
                  <a:schemeClr val="tx1"/>
                </a:solidFill>
              </a:rPr>
              <a:t>- Homepage: Overview, filtering, search</a:t>
            </a:r>
            <a:endParaRPr>
              <a:solidFill>
                <a:schemeClr val="tx1"/>
              </a:solidFill>
            </a:endParaRPr>
          </a:p>
          <a:p>
            <a:r>
              <a:rPr>
                <a:solidFill>
                  <a:schemeClr val="tx1"/>
                </a:solidFill>
              </a:rPr>
              <a:t>- Providers.py: Manage provider details</a:t>
            </a:r>
            <a:endParaRPr>
              <a:solidFill>
                <a:schemeClr val="tx1"/>
              </a:solidFill>
            </a:endParaRPr>
          </a:p>
          <a:p>
            <a:r>
              <a:rPr>
                <a:solidFill>
                  <a:schemeClr val="tx1"/>
                </a:solidFill>
              </a:rPr>
              <a:t>- Receivers.py: Manage receiver details</a:t>
            </a:r>
            <a:endParaRPr>
              <a:solidFill>
                <a:schemeClr val="tx1"/>
              </a:solidFill>
            </a:endParaRPr>
          </a:p>
          <a:p>
            <a:r>
              <a:rPr>
                <a:solidFill>
                  <a:schemeClr val="tx1"/>
                </a:solidFill>
              </a:rPr>
              <a:t>- Food Listings: View, update food</a:t>
            </a:r>
            <a:endParaRPr>
              <a:solidFill>
                <a:schemeClr val="tx1"/>
              </a:solidFill>
            </a:endParaRPr>
          </a:p>
          <a:p>
            <a:r>
              <a:rPr>
                <a:solidFill>
                  <a:schemeClr val="tx1"/>
                </a:solidFill>
              </a:rPr>
              <a:t>- Claims: Submit &amp; manage claims</a:t>
            </a:r>
            <a:endParaRPr>
              <a:solidFill>
                <a:schemeClr val="tx1"/>
              </a:solidFill>
            </a:endParaRPr>
          </a:p>
          <a:p>
            <a:r>
              <a:rPr>
                <a:solidFill>
                  <a:schemeClr val="tx1"/>
                </a:solidFill>
              </a:rPr>
              <a:t>- Reports: Analytics &amp; charts</a:t>
            </a:r>
            <a:endParaRPr>
              <a:solidFill>
                <a:schemeClr val="tx1"/>
              </a:solidFill>
            </a:endParaRPr>
          </a:p>
          <a:p>
            <a:r>
              <a:rPr>
                <a:solidFill>
                  <a:schemeClr val="tx1"/>
                </a:solidFill>
              </a:rPr>
              <a:t>- About: Project description</a:t>
            </a:r>
            <a:endParaRPr>
              <a:solidFill>
                <a:schemeClr val="tx1"/>
              </a:solidFill>
            </a:endParaRPr>
          </a:p>
        </p:txBody>
      </p:sp>
      <p:sp>
        <p:nvSpPr>
          <p:cNvPr id="8" name="Title 6"/>
          <p:cNvSpPr>
            <a:spLocks noGrp="1"/>
          </p:cNvSpPr>
          <p:nvPr>
            <p:custDataLst>
              <p:tags r:id="rId2"/>
            </p:custDataLst>
          </p:nvPr>
        </p:nvSpPr>
        <p:spPr>
          <a:xfrm>
            <a:off x="457200" y="274638"/>
            <a:ext cx="8229600" cy="1143000"/>
          </a:xfrm>
          <a:prstGeom prst="rect">
            <a:avLst/>
          </a:prstGeom>
        </p:spPr>
        <p:txBody>
          <a:bodyPr vert="horz" wrap="square" lIns="91440" tIns="45720" rIns="91440" bIns="45720" rtlCol="0" anchor="ctr">
            <a:normAutofit/>
          </a:bodyPr>
          <a:lstStyle>
            <a:lvl1pPr marL="0" marR="0" algn="ctr" defTabSz="457200" rtl="0" eaLnBrk="1" fontAlgn="auto" latinLnBrk="0" hangingPunct="1">
              <a:lnSpc>
                <a:spcPct val="100000"/>
              </a:lnSpc>
              <a:spcBef>
                <a:spcPct val="0"/>
              </a:spcBef>
              <a:buClrTx/>
              <a:buSzTx/>
              <a:buFontTx/>
              <a:buNone/>
              <a:defRPr kumimoji="0" sz="4400" b="0" i="0" u="none" strike="noStrike" kern="1200" cap="none" spc="0" normalizeH="0" baseline="0" noProof="1">
                <a:solidFill>
                  <a:srgbClr val="000000"/>
                </a:solidFill>
                <a:latin typeface="+mj-lt"/>
                <a:ea typeface="+mj-ea"/>
                <a:cs typeface="+mj-cs"/>
              </a:defRPr>
            </a:lvl1pPr>
          </a:lstStyle>
          <a:p>
            <a:r>
              <a:rPr lang="en-IN">
                <a:solidFill>
                  <a:schemeClr val="tx1"/>
                </a:solidFill>
              </a:rPr>
              <a:t>App Navigation &amp; Pages</a:t>
            </a:r>
            <a:endParaRPr lang="en-IN">
              <a:solidFill>
                <a:schemeClr val="tx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nnotation 2025-05-10 155324"/>
          <p:cNvPicPr>
            <a:picLocks noChangeAspect="1"/>
          </p:cNvPicPr>
          <p:nvPr/>
        </p:nvPicPr>
        <p:blipFill>
          <a:blip r:embed="rId1"/>
          <a:srcRect t="9362" r="83153" b="59729"/>
          <a:stretch>
            <a:fillRect/>
          </a:stretch>
        </p:blipFill>
        <p:spPr>
          <a:xfrm>
            <a:off x="1699895" y="1177925"/>
            <a:ext cx="5414645" cy="5044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Annotation 2025-05-10 155324"/>
          <p:cNvPicPr>
            <a:picLocks noChangeAspect="1"/>
          </p:cNvPicPr>
          <p:nvPr/>
        </p:nvPicPr>
        <p:blipFill>
          <a:blip r:embed="rId1"/>
          <a:stretch>
            <a:fillRect/>
          </a:stretch>
        </p:blipFill>
        <p:spPr>
          <a:xfrm>
            <a:off x="0" y="1136015"/>
            <a:ext cx="9144000" cy="4585335"/>
          </a:xfrm>
          <a:prstGeom prst="rect">
            <a:avLst/>
          </a:prstGeom>
        </p:spPr>
      </p:pic>
      <p:sp>
        <p:nvSpPr>
          <p:cNvPr id="3" name="Text Box 2"/>
          <p:cNvSpPr txBox="1"/>
          <p:nvPr/>
        </p:nvSpPr>
        <p:spPr>
          <a:xfrm>
            <a:off x="407670" y="201930"/>
            <a:ext cx="8150860" cy="800100"/>
          </a:xfrm>
          <a:prstGeom prst="rect">
            <a:avLst/>
          </a:prstGeom>
          <a:noFill/>
        </p:spPr>
        <p:txBody>
          <a:bodyPr wrap="square" rtlCol="0">
            <a:noAutofit/>
          </a:bodyPr>
          <a:p>
            <a:r>
              <a:rPr lang="en-IN" altLang="en-US" sz="4000"/>
              <a:t>HOME PAGE VIEW</a:t>
            </a:r>
            <a:endParaRPr lang="en-IN" altLang="en-US" sz="4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96570" y="201930"/>
            <a:ext cx="8150860" cy="800100"/>
          </a:xfrm>
          <a:prstGeom prst="rect">
            <a:avLst/>
          </a:prstGeom>
          <a:noFill/>
        </p:spPr>
        <p:txBody>
          <a:bodyPr wrap="square" rtlCol="0">
            <a:noAutofit/>
          </a:bodyPr>
          <a:p>
            <a:r>
              <a:rPr lang="en-IN" sz="4000">
                <a:sym typeface="+mn-ea"/>
              </a:rPr>
              <a:t>PROVIDER \ RECEIVER VIEW</a:t>
            </a:r>
            <a:endParaRPr lang="en-IN" altLang="en-US" sz="4000"/>
          </a:p>
        </p:txBody>
      </p:sp>
      <p:pic>
        <p:nvPicPr>
          <p:cNvPr id="9" name="Picture 8" descr="Annotation 2025-05-10 155326"/>
          <p:cNvPicPr>
            <a:picLocks noChangeAspect="1"/>
          </p:cNvPicPr>
          <p:nvPr/>
        </p:nvPicPr>
        <p:blipFill>
          <a:blip r:embed="rId1"/>
          <a:srcRect l="33535" t="8056" r="17451"/>
          <a:stretch>
            <a:fillRect/>
          </a:stretch>
        </p:blipFill>
        <p:spPr>
          <a:xfrm>
            <a:off x="123190" y="1511300"/>
            <a:ext cx="4294505" cy="4028440"/>
          </a:xfrm>
          <a:prstGeom prst="rect">
            <a:avLst/>
          </a:prstGeom>
        </p:spPr>
      </p:pic>
      <p:pic>
        <p:nvPicPr>
          <p:cNvPr id="10" name="Picture 9" descr="Annotation 2025-05-10 155327"/>
          <p:cNvPicPr>
            <a:picLocks noChangeAspect="1"/>
          </p:cNvPicPr>
          <p:nvPr/>
        </p:nvPicPr>
        <p:blipFill>
          <a:blip r:embed="rId2"/>
          <a:srcRect l="33826" t="4960" r="13319"/>
          <a:stretch>
            <a:fillRect/>
          </a:stretch>
        </p:blipFill>
        <p:spPr>
          <a:xfrm>
            <a:off x="4531360" y="1511300"/>
            <a:ext cx="4491355" cy="40265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ontent Placeholder 2"/>
          <p:cNvSpPr>
            <a:spLocks noGrp="1"/>
          </p:cNvSpPr>
          <p:nvPr>
            <p:custDataLst>
              <p:tags r:id="rId1"/>
            </p:custDataLst>
          </p:nvPr>
        </p:nvSpPr>
        <p:spPr>
          <a:xfrm>
            <a:off x="457200" y="1600200"/>
            <a:ext cx="8229600" cy="4525963"/>
          </a:xfrm>
          <a:prstGeom prst="rect">
            <a:avLst/>
          </a:prstGeom>
        </p:spPr>
        <p:txBody>
          <a:bodyPr vert="horz" wrap="square" lIns="91440" tIns="45720" rIns="91440" bIns="45720" rtlCol="0">
            <a:normAutofit lnSpcReduction="1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a:solidFill>
                  <a:schemeClr val="tx1"/>
                </a:solidFill>
              </a:rPr>
              <a:t>Four Key Datasets:</a:t>
            </a:r>
            <a:endParaRPr>
              <a:solidFill>
                <a:schemeClr val="tx1"/>
              </a:solidFill>
            </a:endParaRPr>
          </a:p>
          <a:p>
            <a:pPr marL="457200" lvl="1" indent="0">
              <a:buNone/>
            </a:pPr>
            <a:r>
              <a:rPr>
                <a:solidFill>
                  <a:schemeClr val="tx1"/>
                </a:solidFill>
              </a:rPr>
              <a:t>1. Providers: ID, Name, Type, Address, City, Contact</a:t>
            </a:r>
            <a:endParaRPr>
              <a:solidFill>
                <a:schemeClr val="tx1"/>
              </a:solidFill>
            </a:endParaRPr>
          </a:p>
          <a:p>
            <a:pPr marL="457200" lvl="1" indent="0">
              <a:buNone/>
            </a:pPr>
            <a:r>
              <a:rPr>
                <a:solidFill>
                  <a:schemeClr val="tx1"/>
                </a:solidFill>
              </a:rPr>
              <a:t>2. Receivers: ID, Name, Type, City, Contact</a:t>
            </a:r>
            <a:endParaRPr>
              <a:solidFill>
                <a:schemeClr val="tx1"/>
              </a:solidFill>
            </a:endParaRPr>
          </a:p>
          <a:p>
            <a:pPr marL="457200" lvl="1" indent="0">
              <a:buNone/>
            </a:pPr>
            <a:r>
              <a:rPr>
                <a:solidFill>
                  <a:schemeClr val="tx1"/>
                </a:solidFill>
              </a:rPr>
              <a:t>3. Food Listings: ID, Name, Qty, Expiry</a:t>
            </a:r>
            <a:r>
              <a:rPr lang="en-IN">
                <a:solidFill>
                  <a:schemeClr val="tx1"/>
                </a:solidFill>
              </a:rPr>
              <a:t> Date</a:t>
            </a:r>
            <a:r>
              <a:rPr>
                <a:solidFill>
                  <a:schemeClr val="tx1"/>
                </a:solidFill>
              </a:rPr>
              <a:t>,</a:t>
            </a:r>
            <a:r>
              <a:rPr lang="en-IN">
                <a:solidFill>
                  <a:schemeClr val="tx1"/>
                </a:solidFill>
              </a:rPr>
              <a:t>PID,PType,</a:t>
            </a:r>
            <a:r>
              <a:rPr>
                <a:solidFill>
                  <a:schemeClr val="tx1"/>
                </a:solidFill>
              </a:rPr>
              <a:t> Location, </a:t>
            </a:r>
            <a:r>
              <a:rPr lang="en-IN">
                <a:solidFill>
                  <a:schemeClr val="tx1"/>
                </a:solidFill>
              </a:rPr>
              <a:t>Food Type,</a:t>
            </a:r>
            <a:r>
              <a:rPr>
                <a:solidFill>
                  <a:schemeClr val="tx1"/>
                </a:solidFill>
              </a:rPr>
              <a:t>Meal Type</a:t>
            </a:r>
            <a:endParaRPr>
              <a:solidFill>
                <a:schemeClr val="tx1"/>
              </a:solidFill>
            </a:endParaRPr>
          </a:p>
          <a:p>
            <a:pPr marL="457200" lvl="1" indent="0">
              <a:buNone/>
            </a:pPr>
            <a:r>
              <a:rPr>
                <a:solidFill>
                  <a:schemeClr val="tx1"/>
                </a:solidFill>
              </a:rPr>
              <a:t>4. Claims: Claim ID, Food ID, Receiver ID, Status, Timestamp</a:t>
            </a:r>
            <a:endParaRPr>
              <a:solidFill>
                <a:schemeClr val="tx1"/>
              </a:solidFill>
            </a:endParaRPr>
          </a:p>
        </p:txBody>
      </p:sp>
      <p:sp>
        <p:nvSpPr>
          <p:cNvPr id="8" name="Title 6"/>
          <p:cNvSpPr>
            <a:spLocks noGrp="1"/>
          </p:cNvSpPr>
          <p:nvPr>
            <p:custDataLst>
              <p:tags r:id="rId2"/>
            </p:custDataLst>
          </p:nvPr>
        </p:nvSpPr>
        <p:spPr>
          <a:xfrm>
            <a:off x="457200" y="274638"/>
            <a:ext cx="8229600" cy="1143000"/>
          </a:xfrm>
          <a:prstGeom prst="rect">
            <a:avLst/>
          </a:prstGeom>
        </p:spPr>
        <p:txBody>
          <a:bodyPr vert="horz" wrap="square" lIns="91440" tIns="45720" rIns="91440" bIns="45720" rtlCol="0" anchor="ctr">
            <a:normAutofit fontScale="90000"/>
          </a:bodyPr>
          <a:lstStyle>
            <a:lvl1pPr marL="0" marR="0" algn="ctr" defTabSz="457200" rtl="0" eaLnBrk="1" fontAlgn="auto" latinLnBrk="0" hangingPunct="1">
              <a:lnSpc>
                <a:spcPct val="100000"/>
              </a:lnSpc>
              <a:spcBef>
                <a:spcPct val="0"/>
              </a:spcBef>
              <a:buClrTx/>
              <a:buSzTx/>
              <a:buFontTx/>
              <a:buNone/>
              <a:defRPr kumimoji="0" sz="4400" b="0" i="0" u="none" strike="noStrike" kern="1200" cap="none" spc="0" normalizeH="0" baseline="0" noProof="1">
                <a:solidFill>
                  <a:srgbClr val="000000"/>
                </a:solidFill>
                <a:latin typeface="+mj-lt"/>
                <a:ea typeface="+mj-ea"/>
                <a:cs typeface="+mj-cs"/>
              </a:defRPr>
            </a:lvl1pPr>
          </a:lstStyle>
          <a:p>
            <a:r>
              <a:rPr lang="en-IN">
                <a:solidFill>
                  <a:schemeClr val="tx1"/>
                </a:solidFill>
              </a:rPr>
              <a:t>Database &amp; Dataset Description</a:t>
            </a:r>
            <a:endParaRPr lang="en-IN">
              <a:solidFill>
                <a:schemeClr val="tx1"/>
              </a:solidFill>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0.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2*a*1"/>
  <p:tag name="KSO_WM_UNIT_LAYERLEVEL" val="1"/>
  <p:tag name="KSO_WM_TAG_VERSION" val="3.0"/>
  <p:tag name="KSO_WM_BEAUTIFY_FLAG" val="#wm#"/>
</p:tagLst>
</file>

<file path=ppt/tags/tag100.xml><?xml version="1.0" encoding="utf-8"?>
<p:tagLst xmlns:p="http://schemas.openxmlformats.org/presentationml/2006/main">
  <p:tag name="KSO_WM_SLIDE_TYPE" val="text"/>
  <p:tag name="KSO_WM_BEAUTIFY_FLAG" val="#wm#"/>
</p:tagLst>
</file>

<file path=ppt/tags/tag101.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02.xml><?xml version="1.0" encoding="utf-8"?>
<p:tagLst xmlns:p="http://schemas.openxmlformats.org/presentationml/2006/main">
  <p:tag name="KSO_WM_UNIT_INDEX" val="1"/>
  <p:tag name="KSO_WM_UNIT_TYPE" val="a"/>
  <p:tag name="KSO_WM_BEAUTIFY_FLAG" val="#wm#"/>
</p:tagLst>
</file>

<file path=ppt/tags/tag103.xml><?xml version="1.0" encoding="utf-8"?>
<p:tagLst xmlns:p="http://schemas.openxmlformats.org/presentationml/2006/main">
  <p:tag name="KSO_WM_SLIDE_TYPE" val="text"/>
  <p:tag name="KSO_WM_BEAUTIFY_FLAG" val="#wm#"/>
</p:tagLst>
</file>

<file path=ppt/tags/tag104.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05.xml><?xml version="1.0" encoding="utf-8"?>
<p:tagLst xmlns:p="http://schemas.openxmlformats.org/presentationml/2006/main">
  <p:tag name="KSO_WM_UNIT_INDEX" val="1"/>
  <p:tag name="KSO_WM_UNIT_TYPE" val="a"/>
  <p:tag name="KSO_WM_BEAUTIFY_FLAG" val="#wm#"/>
</p:tagLst>
</file>

<file path=ppt/tags/tag106.xml><?xml version="1.0" encoding="utf-8"?>
<p:tagLst xmlns:p="http://schemas.openxmlformats.org/presentationml/2006/main">
  <p:tag name="KSO_WM_SLIDE_TYPE" val="text"/>
  <p:tag name="KSO_WM_BEAUTIFY_FLAG" val="#wm#"/>
</p:tagLst>
</file>

<file path=ppt/tags/tag107.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0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67_9*a*1"/>
  <p:tag name="KSO_WM_TEMPLATE_CATEGORY" val="custom"/>
  <p:tag name="KSO_WM_TEMPLATE_INDEX" val="20233467"/>
  <p:tag name="KSO_WM_UNIT_LAYERLEVEL" val="1"/>
  <p:tag name="KSO_WM_TAG_VERSION" val="3.0"/>
  <p:tag name="KSO_WM_BEAUTIFY_FLAG" val="#wm#"/>
  <p:tag name="KSO_WM_UNIT_PRESET_TEXT" val="THANK YOU"/>
</p:tagLst>
</file>

<file path=ppt/tags/tag109.xml><?xml version="1.0" encoding="utf-8"?>
<p:tagLst xmlns:p="http://schemas.openxmlformats.org/presentationml/2006/main">
  <p:tag name="KSO_WM_TEMPLATE_THUMBS_INDEX" val="1、4、7、12、13、14、15、16、17、18、20、24、25、28、33、36、40、43、44"/>
  <p:tag name="KSO_WM_SLIDE_CONTENT_AREA" val="{&quot;left&quot;:&quot;45.5&quot;,&quot;top&quot;:&quot;113.15&quot;,&quot;width&quot;:&quot;527.9&quot;,&quot;height&quot;:&quot;299.25&quot;}"/>
  <p:tag name="KSO_WM_SPECIAL_SOURCE" val="bdnull"/>
  <p:tag name="KSO_WM_SLIDE_ID" val="custom20233467_9"/>
  <p:tag name="KSO_WM_TEMPLATE_SUBCATEGORY" val="29"/>
  <p:tag name="KSO_WM_TEMPLATE_MASTER_TYPE" val="0"/>
  <p:tag name="KSO_WM_TEMPLATE_COLOR_TYPE" val="0"/>
  <p:tag name="KSO_WM_SLIDE_TYPE" val="endPage"/>
  <p:tag name="KSO_WM_SLIDE_SUBTYPE" val="pureTxt"/>
  <p:tag name="KSO_WM_SLIDE_ITEM_CNT" val="0"/>
  <p:tag name="KSO_WM_SLIDE_INDEX" val="9"/>
  <p:tag name="KSO_WM_TAG_VERSION" val="3.0"/>
  <p:tag name="KSO_WM_BEAUTIFY_FLAG" val="#wm#"/>
  <p:tag name="KSO_WM_TEMPLATE_CATEGORY" val="custom"/>
  <p:tag name="KSO_WM_TEMPLATE_INDEX" val="20233467"/>
  <p:tag name="KSO_WM_SLIDE_LAYOUT" val="a_f"/>
  <p:tag name="KSO_WM_SLIDE_LAYOUT_CNT" val="1_1"/>
  <p:tag name="KSO_WM_SLIDE_THEME_ID" val="3319778"/>
  <p:tag name="KSO_WM_SLIDE_THEME_NAME" val="Z_20233467_Purple Minimalist"/>
</p:tagLst>
</file>

<file path=ppt/tags/tag11.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17.xml><?xml version="1.0" encoding="utf-8"?>
<p:tagLst xmlns:p="http://schemas.openxmlformats.org/presentationml/2006/main">
  <p:tag name="KSO_WM_UNIT_ISCONTENTSTITLE" val="1"/>
  <p:tag name="KSO_WM_UNIT_ISNUMDGMTITLE" val="0"/>
  <p:tag name="KSO_WM_UNIT_PRESET_TEXT" val="CONTENTS"/>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24.xml><?xml version="1.0" encoding="utf-8"?>
<p:tagLst xmlns:p="http://schemas.openxmlformats.org/presentationml/2006/main">
  <p:tag name="KSO_WM_UNIT_PRESET_TEXT" val="01"/>
  <p:tag name="KSO_WM_UNIT_NOCLEAR" val="0"/>
  <p:tag name="KSO_WM_UNIT_VALUE" val="6"/>
  <p:tag name="KSO_WM_UNIT_HIGHLIGHT" val="0"/>
  <p:tag name="KSO_WM_UNIT_COMPATIBLE" val="1"/>
  <p:tag name="KSO_WM_UNIT_DIAGRAM_ISNUMVISUAL" val="0"/>
  <p:tag name="KSO_WM_UNIT_DIAGRAM_ISREFERUNIT" val="0"/>
  <p:tag name="KSO_WM_UNIT_CONTENT_GROUP_TYPE" val="contentchip"/>
  <p:tag name="KSO_WM_UNIT_TYPE" val="e"/>
  <p:tag name="KSO_WM_UNIT_INDEX" val="1"/>
  <p:tag name="KSO_WM_UNIT_ID" val="_4*e*1"/>
  <p:tag name="KSO_WM_UNIT_LAYERLEVEL" val="1"/>
  <p:tag name="KSO_WM_TAG_VERSION" val="3.0"/>
  <p:tag name="KSO_WM_BEAUTIFY_FLAG" val="#wm#"/>
</p:tagLst>
</file>

<file path=ppt/tags/tag25.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9"/>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_4*a*1"/>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31.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5*a*1"/>
  <p:tag name="KSO_WM_UNIT_LAYERLEVEL" val="1"/>
  <p:tag name="KSO_WM_TAG_VERSION" val="3.0"/>
  <p:tag name="KSO_WM_BEAUTIFY_FLAG" val="#wm#"/>
</p:tagLst>
</file>

<file path=ppt/tags/tag32.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33.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6*a*1"/>
  <p:tag name="KSO_WM_UNIT_LAYERLEVEL" val="1"/>
  <p:tag name="KSO_WM_TAG_VERSION" val="3.0"/>
  <p:tag name="KSO_WM_BEAUTIFY_FLAG" val="#wm#"/>
</p:tagLst>
</file>

<file path=ppt/tags/tag38.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3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4.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CONTENT_GROUP_TYPE" val="contentchip"/>
  <p:tag name="KSO_WM_UNIT_TYPE" val="f"/>
  <p:tag name="KSO_WM_UNIT_INDEX" val="1"/>
  <p:tag name="KSO_WM_UNIT_ID" val="_1*f*1"/>
  <p:tag name="KSO_WM_UNIT_LAYERLEVEL" val="1"/>
  <p:tag name="KSO_WM_TAG_VERSION" val="3.0"/>
  <p:tag name="KSO_WM_BEAUTIFY_FLAG" val="#wm#"/>
</p:tagLst>
</file>

<file path=ppt/tags/tag40.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41.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5.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7*a*1"/>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PRESET_TEXT" val="添加文档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_1*a*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2.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CONTENT_GROUP_TYPE" val="titlestyle"/>
  <p:tag name="KSO_WM_UNIT_TYPE" val="i"/>
  <p:tag name="KSO_WM_UNIT_INDEX" val="2"/>
  <p:tag name="KSO_WM_UNIT_ID" val="_10*i*2"/>
  <p:tag name="KSO_WM_UNIT_LAYERLEVEL" val="1"/>
  <p:tag name="KSO_WM_TAG_VERSION" val="3.0"/>
  <p:tag name="KSO_WM_BEAUTIFY_FLAG" val="#wm#"/>
</p:tagLst>
</file>

<file path=ppt/tags/tag57.xml><?xml version="1.0" encoding="utf-8"?>
<p:tagLst xmlns:p="http://schemas.openxmlformats.org/presentationml/2006/main">
  <p:tag name="KSO_WM_UNIT_ISCONTENTSTITLE" val="0"/>
  <p:tag name="KSO_WM_UNIT_ISNUMDGMTITLE" val="0"/>
  <p:tag name="KSO_WM_UNIT_PRESET_TEXT" val="单击选择预设副标题"/>
  <p:tag name="KSO_WM_UNIT_NOCLEAR" val="0"/>
  <p:tag name="KSO_WM_UNIT_VALUE" val="17"/>
  <p:tag name="KSO_WM_UNIT_HIGHLIGHT" val="0"/>
  <p:tag name="KSO_WM_UNIT_COMPATIBLE" val="0"/>
  <p:tag name="KSO_WM_UNIT_DIAGRAM_ISNUMVISUAL" val="0"/>
  <p:tag name="KSO_WM_UNIT_DIAGRAM_ISREFERUNIT" val="0"/>
  <p:tag name="KSO_WM_UNIT_CONTENT_GROUP_TYPE" val="titlestyle"/>
  <p:tag name="KSO_WM_UNIT_TYPE" val="b"/>
  <p:tag name="KSO_WM_UNIT_INDEX" val="1"/>
  <p:tag name="KSO_WM_UNIT_ID" val="_10*b*1"/>
  <p:tag name="KSO_WM_UNIT_LAYERLEVEL" val="1"/>
  <p:tag name="KSO_WM_TAG_VERSION" val="3.0"/>
  <p:tag name="KSO_WM_BEAUTIFY_FLAG" val="#wm#"/>
</p:tagLst>
</file>

<file path=ppt/tags/tag58.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CONTENT_GROUP_TYPE" val="titlestyle"/>
  <p:tag name="KSO_WM_UNIT_TYPE" val="a"/>
  <p:tag name="KSO_WM_UNIT_INDEX" val="1"/>
  <p:tag name="KSO_WM_UNIT_ID" val="_10*a*1"/>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5.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CONTENT_GROUP_TYPE" val="contentchip"/>
  <p:tag name="KSO_WM_UNIT_TYPE" val="f"/>
  <p:tag name="KSO_WM_UNIT_INDEX" val="1"/>
  <p:tag name="KSO_WM_UNIT_ID" val="_11*f*1"/>
  <p:tag name="KSO_WM_UNIT_LAYERLEVEL" val="1"/>
  <p:tag name="KSO_WM_TAG_VERSION" val="3.0"/>
  <p:tag name="KSO_WM_BEAUTIFY_FLAG" val="#wm#"/>
</p:tagLst>
</file>

<file path=ppt/tags/tag66.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_11*a*1"/>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67"/>
</p:tagLst>
</file>

<file path=ppt/tags/tag7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467"/>
</p:tagLst>
</file>

<file path=ppt/tags/tag78.xml><?xml version="1.0" encoding="utf-8"?>
<p:tagLst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67"/>
</p:tagLst>
</file>

<file path=ppt/tags/tag7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5"/>
  <p:tag name="KSO_WM_TEMPLATE_MASTER_TYPE" val="0"/>
  <p:tag name="KSO_WM_TEMPLATE_COLOR_TYPE" val="1"/>
  <p:tag name="KSO_WM_UNIT_SHOW_EDIT_AREA_INDICATION"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8023_1*b*1"/>
  <p:tag name="KSO_WM_TEMPLATE_CATEGORY" val="custom"/>
  <p:tag name="KSO_WM_TEMPLATE_INDEX" val="20238023"/>
  <p:tag name="KSO_WM_UNIT_LAYERLEVEL" val="1"/>
  <p:tag name="KSO_WM_TAG_VERSION" val="3.0"/>
  <p:tag name="KSO_WM_BEAUTIFY_FLAG" val="#wm#"/>
  <p:tag name="KSO_WM_UNIT_PRESET_TEXT" val="Click to add subtitle"/>
</p:tagLst>
</file>

<file path=ppt/tags/tag8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CONTENT_GROUP_TYPE" val="contentchip"/>
  <p:tag name="KSO_WM_UNIT_TYPE" val="a"/>
  <p:tag name="KSO_WM_UNIT_INDEX" val="1"/>
  <p:tag name="KSO_WM_UNIT_ID" val="custom20233467_1*a*1"/>
  <p:tag name="KSO_WM_TEMPLATE_CATEGORY" val="custom"/>
  <p:tag name="KSO_WM_TEMPLATE_INDEX" val="20233467"/>
  <p:tag name="KSO_WM_UNIT_LAYERLEVEL" val="1"/>
  <p:tag name="KSO_WM_TAG_VERSION" val="3.0"/>
  <p:tag name="KSO_WM_BEAUTIFY_FLAG" val="#wm#"/>
  <p:tag name="KSO_WM_UNIT_PRESET_TEXT" val="Your title here"/>
</p:tagLst>
</file>

<file path=ppt/tags/tag82.xml><?xml version="1.0" encoding="utf-8"?>
<p:tagLst xmlns:p="http://schemas.openxmlformats.org/presentationml/2006/main">
  <p:tag name="KSO_WM_SLIDE_CONTENT_AREA" val="{&quot;left&quot;:&quot;45.5&quot;,&quot;top&quot;:&quot;113.15&quot;,&quot;width&quot;:&quot;527.9&quot;,&quot;height&quot;:&quot;299.25&quot;}"/>
  <p:tag name="KSO_WM_SPECIAL_SOURCE" val="bdnull"/>
  <p:tag name="KSO_WM_TEMPLATE_THUMBS_INDEX" val="1、9"/>
  <p:tag name="KSO_WM_SLIDE_ID" val="custom20233467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467"/>
  <p:tag name="KSO_WM_SLIDE_LAYOUT" val="a_f"/>
  <p:tag name="KSO_WM_SLIDE_LAYOUT_CNT" val="1_1"/>
  <p:tag name="KSO_WM_SLIDE_THEME_ID" val="3319778"/>
  <p:tag name="KSO_WM_SLIDE_THEME_NAME" val="Z_20233467_Purple Minimalist"/>
</p:tagLst>
</file>

<file path=ppt/tags/tag83.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84.xml><?xml version="1.0" encoding="utf-8"?>
<p:tagLst xmlns:p="http://schemas.openxmlformats.org/presentationml/2006/main">
  <p:tag name="KSO_WM_UNIT_INDEX" val="1"/>
  <p:tag name="KSO_WM_UNIT_TYPE" val="a"/>
  <p:tag name="KSO_WM_BEAUTIFY_FLAG" val="#wm#"/>
</p:tagLst>
</file>

<file path=ppt/tags/tag85.xml><?xml version="1.0" encoding="utf-8"?>
<p:tagLst xmlns:p="http://schemas.openxmlformats.org/presentationml/2006/main">
  <p:tag name="KSO_WM_SLIDE_TYPE" val="text"/>
  <p:tag name="KSO_WM_BEAUTIFY_FLAG" val="#wm#"/>
</p:tagLst>
</file>

<file path=ppt/tags/tag86.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87.xml><?xml version="1.0" encoding="utf-8"?>
<p:tagLst xmlns:p="http://schemas.openxmlformats.org/presentationml/2006/main">
  <p:tag name="KSO_WM_UNIT_INDEX" val="1"/>
  <p:tag name="KSO_WM_UNIT_TYPE" val="a"/>
  <p:tag name="KSO_WM_BEAUTIFY_FLAG" val="#wm#"/>
</p:tagLst>
</file>

<file path=ppt/tags/tag88.xml><?xml version="1.0" encoding="utf-8"?>
<p:tagLst xmlns:p="http://schemas.openxmlformats.org/presentationml/2006/main">
  <p:tag name="KSO_WM_SLIDE_TYPE" val="text"/>
  <p:tag name="KSO_WM_BEAUTIFY_FLAG" val="#wm#"/>
</p:tagLst>
</file>

<file path=ppt/tags/tag89.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90.xml><?xml version="1.0" encoding="utf-8"?>
<p:tagLst xmlns:p="http://schemas.openxmlformats.org/presentationml/2006/main">
  <p:tag name="KSO_WM_UNIT_INDEX" val="1"/>
  <p:tag name="KSO_WM_UNIT_TYPE" val="a"/>
  <p:tag name="KSO_WM_BEAUTIFY_FLAG" val="#wm#"/>
</p:tagLst>
</file>

<file path=ppt/tags/tag91.xml><?xml version="1.0" encoding="utf-8"?>
<p:tagLst xmlns:p="http://schemas.openxmlformats.org/presentationml/2006/main">
  <p:tag name="KSO_WM_SLIDE_TYPE" val="text"/>
  <p:tag name="KSO_WM_BEAUTIFY_FLAG" val="#wm#"/>
</p:tagLst>
</file>

<file path=ppt/tags/tag9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93.xml><?xml version="1.0" encoding="utf-8"?>
<p:tagLst xmlns:p="http://schemas.openxmlformats.org/presentationml/2006/main">
  <p:tag name="KSO_WM_UNIT_INDEX" val="1"/>
  <p:tag name="KSO_WM_UNIT_TYPE" val="a"/>
  <p:tag name="KSO_WM_BEAUTIFY_FLAG" val="#wm#"/>
</p:tagLst>
</file>

<file path=ppt/tags/tag94.xml><?xml version="1.0" encoding="utf-8"?>
<p:tagLst xmlns:p="http://schemas.openxmlformats.org/presentationml/2006/main">
  <p:tag name="KSO_WM_SLIDE_TYPE" val="text"/>
  <p:tag name="KSO_WM_BEAUTIFY_FLAG" val="#wm#"/>
</p:tagLst>
</file>

<file path=ppt/tags/tag9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96.xml><?xml version="1.0" encoding="utf-8"?>
<p:tagLst xmlns:p="http://schemas.openxmlformats.org/presentationml/2006/main">
  <p:tag name="KSO_WM_UNIT_INDEX" val="1"/>
  <p:tag name="KSO_WM_UNIT_TYPE" val="a"/>
  <p:tag name="KSO_WM_BEAUTIFY_FLAG" val="#wm#"/>
</p:tagLst>
</file>

<file path=ppt/tags/tag97.xml><?xml version="1.0" encoding="utf-8"?>
<p:tagLst xmlns:p="http://schemas.openxmlformats.org/presentationml/2006/main">
  <p:tag name="KSO_WM_SLIDE_TYPE" val="text"/>
  <p:tag name="KSO_WM_BEAUTIFY_FLAG" val="#wm#"/>
</p:tagLst>
</file>

<file path=ppt/tags/tag98.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99.xml><?xml version="1.0" encoding="utf-8"?>
<p:tagLst xmlns:p="http://schemas.openxmlformats.org/presentationml/2006/main">
  <p:tag name="KSO_WM_UNIT_INDEX" val="1"/>
  <p:tag name="KSO_WM_UNIT_TYPE" val="a"/>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自定义 17">
      <a:dk1>
        <a:srgbClr val="000000"/>
      </a:dk1>
      <a:lt1>
        <a:srgbClr val="FFFFFF"/>
      </a:lt1>
      <a:dk2>
        <a:srgbClr val="291667"/>
      </a:dk2>
      <a:lt2>
        <a:srgbClr val="F1EAFB"/>
      </a:lt2>
      <a:accent1>
        <a:srgbClr val="BC98F0"/>
      </a:accent1>
      <a:accent2>
        <a:srgbClr val="CA8BEF"/>
      </a:accent2>
      <a:accent3>
        <a:srgbClr val="D77EEE"/>
      </a:accent3>
      <a:accent4>
        <a:srgbClr val="E285CF"/>
      </a:accent4>
      <a:accent5>
        <a:srgbClr val="EAA194"/>
      </a:accent5>
      <a:accent6>
        <a:srgbClr val="F2BD58"/>
      </a:accent6>
      <a:hlink>
        <a:srgbClr val="158BF9"/>
      </a:hlink>
      <a:folHlink>
        <a:srgbClr val="DE1A37"/>
      </a:folHlink>
    </a:clrScheme>
    <a:fontScheme name="字体-立体">
      <a:majorFont>
        <a:latin typeface="Nunito Sans ExtraBold"/>
        <a:ea typeface="Nunito Sans ExtraBold"/>
        <a:cs typeface=""/>
      </a:majorFont>
      <a:minorFont>
        <a:latin typeface="Nunito Sans"/>
        <a:ea typeface="Nunito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2396</Words>
  <Application>WPS Slides</Application>
  <PresentationFormat>On-screen Show (4:3)</PresentationFormat>
  <Paragraphs>97</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14</vt:i4>
      </vt:variant>
    </vt:vector>
  </HeadingPairs>
  <TitlesOfParts>
    <vt:vector size="28" baseType="lpstr">
      <vt:lpstr>Arial</vt:lpstr>
      <vt:lpstr>SimSun</vt:lpstr>
      <vt:lpstr>Wingdings</vt:lpstr>
      <vt:lpstr>Arial</vt:lpstr>
      <vt:lpstr>Calibri</vt:lpstr>
      <vt:lpstr>Microsoft YaHei</vt:lpstr>
      <vt:lpstr>Arial Unicode MS</vt:lpstr>
      <vt:lpstr>Calibri Light</vt:lpstr>
      <vt:lpstr>Nunito Sans ExtraBold</vt:lpstr>
      <vt:lpstr>Nunito Sans</vt:lpstr>
      <vt:lpstr>MiSans Normal</vt:lpstr>
      <vt:lpstr>Wingdings</vt:lpstr>
      <vt:lpstr>Office Theme</vt:lpstr>
      <vt:lpstr>2_Office Theme</vt:lpstr>
      <vt:lpstr>WELCOME Local Food Wastage Management System AND Mini Project Presentation</vt:lpstr>
      <vt:lpstr>Introduction</vt:lpstr>
      <vt:lpstr>Technology Stack &amp; Skills</vt:lpstr>
      <vt:lpstr>How It Works</vt:lpstr>
      <vt:lpstr>App Navigation &amp; Pages</vt:lpstr>
      <vt:lpstr>PowerPoint 演示文稿</vt:lpstr>
      <vt:lpstr>PowerPoint 演示文稿</vt:lpstr>
      <vt:lpstr>PowerPoint 演示文稿</vt:lpstr>
      <vt:lpstr>Database &amp; Dataset Description</vt:lpstr>
      <vt:lpstr>CRUD Operations</vt:lpstr>
      <vt:lpstr>SQL Query Examples</vt:lpstr>
      <vt:lpstr>PowerPoint 演示文稿</vt:lpstr>
      <vt:lpstr>Data Analysis &amp; Insights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ELCOT</cp:lastModifiedBy>
  <cp:revision>4</cp:revision>
  <dcterms:created xsi:type="dcterms:W3CDTF">2013-01-27T09:14:00Z</dcterms:created>
  <dcterms:modified xsi:type="dcterms:W3CDTF">2025-05-10T16:07:06Z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80CA1E66FEF04C8BA4D94B42F881BA5F_13</vt:lpwstr>
  </property>
  <property fmtid="{D5CDD505-2E9C-101B-9397-08002B2CF9AE}" pid="3" name="KSOProductBuildVer">
    <vt:lpwstr>1033-12.2.0.20795</vt:lpwstr>
  </property>
</Properties>
</file>