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Medical Insurance Cost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Overview and Key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Objective: Predict medical insurance costs using ML.</a:t>
            </a:r>
          </a:p>
          <a:p>
            <a:r>
              <a:t>• Dataset: Includes age, sex, BMI, children, smoker, and region.</a:t>
            </a:r>
          </a:p>
          <a:p>
            <a:r>
              <a:t>• Tools: Python, Pandas, Scikit-learn, MLflow, Streamlit.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Missing value treatment</a:t>
            </a:r>
          </a:p>
          <a:p>
            <a:r>
              <a:t>• Encoding categorical variables</a:t>
            </a:r>
          </a:p>
          <a:p>
            <a:r>
              <a:t>• Feature scaling</a:t>
            </a:r>
          </a:p>
          <a:p>
            <a:r>
              <a:t>• BMI categorization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Univariate, Bivariate, and Multivariate analysis</a:t>
            </a:r>
          </a:p>
          <a:p>
            <a:r>
              <a:t>• Outlier detection</a:t>
            </a:r>
          </a:p>
          <a:p>
            <a:r>
              <a:t>• Correlation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Models: Linear Regression, Decision Tree, XGBoost</a:t>
            </a:r>
          </a:p>
          <a:p>
            <a:r>
              <a:t>• Metrics: R², RMSE</a:t>
            </a:r>
          </a:p>
          <a:p>
            <a:r>
              <a:t>• Best Model: Decision Tree (R² ≈ Best)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MLflow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Tracked experiments, metrics, models</a:t>
            </a:r>
          </a:p>
          <a:p>
            <a:r>
              <a:t>• Best model registered</a:t>
            </a:r>
          </a:p>
          <a:p>
            <a:r>
              <a:t>• Reproducibility ensured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Web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Introduction page with project details</a:t>
            </a:r>
          </a:p>
          <a:p>
            <a:r>
              <a:t>• Interactive EDA page with visualizations</a:t>
            </a:r>
          </a:p>
          <a:p>
            <a:r>
              <a:t>• Prediction page with real-time cost estimation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Cleaned dataset (CSV)</a:t>
            </a:r>
          </a:p>
          <a:p>
            <a:r>
              <a:t>• Model scripts &amp; MLflow artifacts</a:t>
            </a:r>
          </a:p>
          <a:p>
            <a:r>
              <a:t>• Streamlit app code</a:t>
            </a:r>
          </a:p>
          <a:p>
            <a:r>
              <a:t>• Documentation &amp; insights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Successfully built an end-to-end ML solution</a:t>
            </a:r>
          </a:p>
          <a:p>
            <a:r>
              <a:t>• Predicts medical insurance charges with good accuracy</a:t>
            </a:r>
          </a:p>
          <a:p>
            <a:r>
              <a:t>• Provides business insights and visualization capabilities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