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0" r:id="rId3"/>
  </p:sldMasterIdLst>
  <p:notesMasterIdLst>
    <p:notesMasterId r:id="rId14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7.xml"/><Relationship Id="rId8" Type="http://schemas.openxmlformats.org/officeDocument/2006/relationships/tags" Target="../tags/tag6.xml"/><Relationship Id="rId7" Type="http://schemas.openxmlformats.org/officeDocument/2006/relationships/tags" Target="../tags/tag5.xml"/><Relationship Id="rId6" Type="http://schemas.openxmlformats.org/officeDocument/2006/relationships/tags" Target="../tags/tag4.xml"/><Relationship Id="rId5" Type="http://schemas.openxmlformats.org/officeDocument/2006/relationships/image" Target="../media/image1.png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1" Type="http://schemas.openxmlformats.org/officeDocument/2006/relationships/tags" Target="../tags/tag9.xml"/><Relationship Id="rId10" Type="http://schemas.openxmlformats.org/officeDocument/2006/relationships/tags" Target="../tags/tag8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6" Type="http://schemas.openxmlformats.org/officeDocument/2006/relationships/tags" Target="../tags/tag14.xml"/><Relationship Id="rId5" Type="http://schemas.openxmlformats.org/officeDocument/2006/relationships/tags" Target="../tags/tag13.xml"/><Relationship Id="rId4" Type="http://schemas.openxmlformats.org/officeDocument/2006/relationships/tags" Target="../tags/tag12.xml"/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image" Target="../media/image2.png"/><Relationship Id="rId8" Type="http://schemas.openxmlformats.org/officeDocument/2006/relationships/tags" Target="../tags/tag21.xml"/><Relationship Id="rId7" Type="http://schemas.openxmlformats.org/officeDocument/2006/relationships/tags" Target="../tags/tag20.xml"/><Relationship Id="rId6" Type="http://schemas.openxmlformats.org/officeDocument/2006/relationships/tags" Target="../tags/tag19.xml"/><Relationship Id="rId5" Type="http://schemas.openxmlformats.org/officeDocument/2006/relationships/tags" Target="../tags/tag18.xml"/><Relationship Id="rId4" Type="http://schemas.openxmlformats.org/officeDocument/2006/relationships/tags" Target="../tags/tag17.xml"/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1" Type="http://schemas.openxmlformats.org/officeDocument/2006/relationships/tags" Target="../tags/tag30.xml"/><Relationship Id="rId10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7" Type="http://schemas.openxmlformats.org/officeDocument/2006/relationships/tags" Target="../tags/tag36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44.xml"/><Relationship Id="rId8" Type="http://schemas.openxmlformats.org/officeDocument/2006/relationships/tags" Target="../tags/tag43.xml"/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5" Type="http://schemas.openxmlformats.org/officeDocument/2006/relationships/tags" Target="../tags/tag48.xml"/><Relationship Id="rId4" Type="http://schemas.openxmlformats.org/officeDocument/2006/relationships/tags" Target="../tags/tag47.xml"/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4" Type="http://schemas.openxmlformats.org/officeDocument/2006/relationships/tags" Target="../tags/tag51.xml"/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7" Type="http://schemas.openxmlformats.org/officeDocument/2006/relationships/tags" Target="../tags/tag61.xml"/><Relationship Id="rId6" Type="http://schemas.openxmlformats.org/officeDocument/2006/relationships/tags" Target="../tags/tag60.xml"/><Relationship Id="rId5" Type="http://schemas.openxmlformats.org/officeDocument/2006/relationships/tags" Target="../tags/tag59.xml"/><Relationship Id="rId4" Type="http://schemas.openxmlformats.org/officeDocument/2006/relationships/tags" Target="../tags/tag58.xml"/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tags" Target="../tags/tag68.xml"/><Relationship Id="rId8" Type="http://schemas.openxmlformats.org/officeDocument/2006/relationships/tags" Target="../tags/tag67.xml"/><Relationship Id="rId7" Type="http://schemas.openxmlformats.org/officeDocument/2006/relationships/tags" Target="../tags/tag66.xml"/><Relationship Id="rId6" Type="http://schemas.openxmlformats.org/officeDocument/2006/relationships/tags" Target="../tags/tag65.xml"/><Relationship Id="rId5" Type="http://schemas.openxmlformats.org/officeDocument/2006/relationships/image" Target="../media/image4.png"/><Relationship Id="rId4" Type="http://schemas.openxmlformats.org/officeDocument/2006/relationships/tags" Target="../tags/tag64.xml"/><Relationship Id="rId3" Type="http://schemas.openxmlformats.org/officeDocument/2006/relationships/tags" Target="../tags/tag63.xml"/><Relationship Id="rId2" Type="http://schemas.openxmlformats.org/officeDocument/2006/relationships/tags" Target="../tags/tag62.xml"/><Relationship Id="rId11" Type="http://schemas.openxmlformats.org/officeDocument/2006/relationships/tags" Target="../tags/tag70.xml"/><Relationship Id="rId10" Type="http://schemas.openxmlformats.org/officeDocument/2006/relationships/tags" Target="../tags/tag69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>
            <p:custDataLst>
              <p:tags r:id="rId2"/>
            </p:custDataLst>
          </p:nvPr>
        </p:nvSpPr>
        <p:spPr>
          <a:xfrm rot="10800000">
            <a:off x="-1" y="857250"/>
            <a:ext cx="9144000" cy="5143500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</a:schemeClr>
              </a:gs>
              <a:gs pos="100000">
                <a:schemeClr val="bg2"/>
              </a:gs>
              <a:gs pos="58000">
                <a:schemeClr val="bg2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cs typeface="Arial" panose="020B0604020202020204" pitchFamily="34" charset="0"/>
            </a:endParaRPr>
          </a:p>
        </p:txBody>
      </p:sp>
      <p:sp>
        <p:nvSpPr>
          <p:cNvPr id="13" name="矩形 12"/>
          <p:cNvSpPr/>
          <p:nvPr userDrawn="1">
            <p:custDataLst>
              <p:tags r:id="rId3"/>
            </p:custDataLst>
          </p:nvPr>
        </p:nvSpPr>
        <p:spPr>
          <a:xfrm rot="10800000">
            <a:off x="0" y="857250"/>
            <a:ext cx="9144000" cy="51435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alpha val="50000"/>
                </a:schemeClr>
              </a:gs>
              <a:gs pos="100000">
                <a:schemeClr val="bg2">
                  <a:alpha val="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cs typeface="Arial" panose="020B0604020202020204" pitchFamily="34" charset="0"/>
            </a:endParaRPr>
          </a:p>
        </p:txBody>
      </p:sp>
      <p:pic>
        <p:nvPicPr>
          <p:cNvPr id="10" name="图片 9" descr="矢量智能对象5-01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/>
          <a:srcRect l="6578"/>
          <a:stretch>
            <a:fillRect/>
          </a:stretch>
        </p:blipFill>
        <p:spPr>
          <a:xfrm flipH="1">
            <a:off x="4612005" y="1878330"/>
            <a:ext cx="4322921" cy="3770948"/>
          </a:xfrm>
          <a:prstGeom prst="rect">
            <a:avLst/>
          </a:prstGeom>
        </p:spPr>
      </p:pic>
      <p:sp>
        <p:nvSpPr>
          <p:cNvPr id="9" name="署名"/>
          <p:cNvSpPr txBox="1">
            <a:spLocks noGrp="1"/>
          </p:cNvSpPr>
          <p:nvPr>
            <p:ph type="body" idx="3" hasCustomPrompt="1"/>
            <p:custDataLst>
              <p:tags r:id="rId6"/>
            </p:custDataLst>
          </p:nvPr>
        </p:nvSpPr>
        <p:spPr>
          <a:xfrm>
            <a:off x="754856" y="3547984"/>
            <a:ext cx="1205865" cy="31623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0" scaled="0"/>
          </a:gradFill>
        </p:spPr>
        <p:txBody>
          <a:bodyPr wrap="square" lIns="0" tIns="0" rIns="0" bIns="0" rtlCol="0" anchor="ctr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sz="1050" b="0" i="0" u="none" strike="noStrike" kern="1200" cap="none" spc="0" normalizeH="0" baseline="0" noProof="1" dirty="0">
                <a:solidFill>
                  <a:srgbClr val="FFFFFF"/>
                </a:solidFill>
                <a:latin typeface="+mn-lt"/>
                <a:sym typeface="+mn-ea"/>
              </a:defRPr>
            </a:lvl1pPr>
          </a:lstStyle>
          <a:p>
            <a:pPr lvl="0" algn="ctr">
              <a:buClrTx/>
              <a:buSzTx/>
              <a:buFontTx/>
            </a:pPr>
            <a:r>
              <a:rPr lang="en-US" dirty="0">
                <a:sym typeface="+mn-ea"/>
              </a:rPr>
              <a:t>Click to add text</a:t>
            </a:r>
            <a:endParaRPr lang="en-US" dirty="0"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7"/>
            </p:custDataLst>
          </p:nvPr>
        </p:nvSpPr>
        <p:spPr>
          <a:xfrm>
            <a:off x="754856" y="2047207"/>
            <a:ext cx="4638199" cy="129004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sz="3975" b="0" i="0" u="none" strike="noStrike" kern="1200" cap="none" spc="0" normalizeH="0" baseline="0" noProof="1" dirty="0">
                <a:solidFill>
                  <a:schemeClr val="tx1"/>
                </a:solidFill>
                <a:latin typeface="+mj-lt"/>
              </a:defRPr>
            </a:lvl1pPr>
          </a:lstStyle>
          <a:p>
            <a:pPr lvl="0" algn="l">
              <a:lnSpc>
                <a:spcPct val="100000"/>
              </a:lnSpc>
              <a:buClrTx/>
              <a:buSzTx/>
              <a:buFontTx/>
            </a:pPr>
            <a:r>
              <a:rPr dirty="0">
                <a:sym typeface="+mn-ea"/>
              </a:rPr>
              <a:t>Click to add title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521493" y="5593050"/>
            <a:ext cx="1962506" cy="237600"/>
          </a:xfrm>
        </p:spPr>
        <p:txBody>
          <a:bodyPr/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3087000" y="5593050"/>
            <a:ext cx="2970000" cy="23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6658200" y="5593050"/>
            <a:ext cx="1964306" cy="237600"/>
          </a:xfrm>
        </p:spPr>
        <p:txBody>
          <a:bodyPr/>
          <a:lstStyle/>
          <a:p>
            <a:fld id="{49AE70B2-8BF9-45C0-BB95-33D1B9D3A854}" type="slidenum">
              <a:rPr lang="en-US" smtClean="0"/>
            </a:fld>
            <a:endParaRPr lang="en-US" dirty="0"/>
          </a:p>
        </p:txBody>
      </p:sp>
      <p:sp>
        <p:nvSpPr>
          <p:cNvPr id="8" name="矩形: 圆角 3"/>
          <p:cNvSpPr/>
          <p:nvPr userDrawn="1">
            <p:custDataLst>
              <p:tags r:id="rId11"/>
            </p:custDataLst>
          </p:nvPr>
        </p:nvSpPr>
        <p:spPr>
          <a:xfrm>
            <a:off x="270034" y="1107281"/>
            <a:ext cx="8604885" cy="4666298"/>
          </a:xfrm>
          <a:prstGeom prst="roundRect">
            <a:avLst>
              <a:gd name="adj" fmla="val 3754"/>
            </a:avLst>
          </a:prstGeom>
          <a:noFill/>
          <a:ln w="28575">
            <a:gradFill flip="none" rotWithShape="1">
              <a:gsLst>
                <a:gs pos="0">
                  <a:schemeClr val="accent2"/>
                </a:gs>
                <a:gs pos="71000">
                  <a:schemeClr val="accent2">
                    <a:alpha val="0"/>
                  </a:schemeClr>
                </a:gs>
              </a:gsLst>
              <a:lin ang="27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cs typeface="Arial" panose="020B0604020202020204" pitchFamily="34" charset="0"/>
              </a:rPr>
              <a:t> </a:t>
            </a:r>
            <a:endParaRPr lang="en-US" sz="1350" dirty="0"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"/>
          <p:cNvSpPr txBox="1">
            <a:spLocks noGrp="1"/>
          </p:cNvSpPr>
          <p:nvPr>
            <p:ph type="title" idx="2" hasCustomPrompt="1"/>
            <p:custDataLst>
              <p:tags r:id="rId2"/>
            </p:custDataLst>
          </p:nvPr>
        </p:nvSpPr>
        <p:spPr>
          <a:xfrm>
            <a:off x="521100" y="1127249"/>
            <a:ext cx="8100000" cy="54000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>
            <a:lvl1pPr marL="0" marR="0" lvl="0" algn="l" defTabSz="914400" rtl="0" eaLnBrk="1" fontAlgn="base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sz="2100" b="0" i="0" u="none" strike="noStrike" kern="1200" cap="none" spc="0" normalizeH="0" baseline="0" noProof="1">
                <a:solidFill>
                  <a:schemeClr val="tx1"/>
                </a:solidFill>
                <a:latin typeface="+mj-lt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 dirty="0">
                <a:sym typeface="+mn-ea"/>
              </a:rPr>
              <a:t>Click to add title</a:t>
            </a:r>
            <a:endParaRPr dirty="0">
              <a:sym typeface="+mn-ea"/>
            </a:endParaRPr>
          </a:p>
        </p:txBody>
      </p:sp>
      <p:sp>
        <p:nvSpPr>
          <p:cNvPr id="7" name="正文"/>
          <p:cNvSpPr txBox="1">
            <a:spLocks noGrp="1"/>
          </p:cNvSpPr>
          <p:nvPr>
            <p:ph idx="1" hasCustomPrompt="1"/>
            <p:custDataLst>
              <p:tags r:id="rId3"/>
            </p:custDataLst>
          </p:nvPr>
        </p:nvSpPr>
        <p:spPr>
          <a:xfrm>
            <a:off x="521100" y="1776413"/>
            <a:ext cx="8097038" cy="376809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900"/>
              </a:spcBef>
              <a:spcAft>
                <a:spcPts val="0"/>
              </a:spcAft>
              <a:buClr>
                <a:schemeClr val="accent5"/>
              </a:buClr>
              <a:buSzTx/>
              <a:buFont typeface="Arial" panose="020B0604020202020204" pitchFamily="34" charset="0"/>
              <a:buChar char="●"/>
              <a:defRPr kumimoji="0" lang="en-US" sz="135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/>
                </a:solidFill>
                <a:uFillTx/>
                <a:latin typeface="+mn-lt"/>
                <a:sym typeface="+mn-ea"/>
              </a:defRPr>
            </a:lvl1pPr>
            <a:lvl2pPr marL="514350" marR="0" lvl="1" indent="-17145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200" b="0" i="0" u="none" strike="noStrike" cap="none" spc="150" normalizeH="0" baseline="0">
                <a:solidFill>
                  <a:schemeClr val="tx1"/>
                </a:solidFill>
                <a:uFillTx/>
                <a:latin typeface="+mn-lt"/>
              </a:defRPr>
            </a:lvl2pPr>
            <a:lvl3pPr marL="857250" marR="0" lvl="2" indent="-17145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200" b="0" i="0" u="none" strike="noStrike" cap="none" spc="150" normalizeH="0" baseline="0">
                <a:solidFill>
                  <a:schemeClr val="tx1"/>
                </a:solidFill>
                <a:uFillTx/>
                <a:latin typeface="+mn-lt"/>
              </a:defRPr>
            </a:lvl3pPr>
            <a:lvl4pPr marL="1200150" marR="0" lvl="3" indent="-17145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050" b="0" i="0" u="none" strike="noStrike" cap="none" spc="150" normalizeH="0" baseline="0">
                <a:solidFill>
                  <a:schemeClr val="tx1"/>
                </a:solidFill>
                <a:uFillTx/>
                <a:latin typeface="+mn-lt"/>
              </a:defRPr>
            </a:lvl4pPr>
            <a:lvl5pPr marL="1543050" marR="0" lvl="4" indent="-17145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050" b="0" i="0" u="none" strike="noStrike" cap="none" spc="150" normalizeH="0" baseline="0">
                <a:solidFill>
                  <a:schemeClr val="tx1"/>
                </a:solidFill>
                <a:uFillTx/>
                <a:latin typeface="+mn-lt"/>
              </a:defRPr>
            </a:lvl5pPr>
            <a:lvl6pPr indent="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</a:lvl6pPr>
            <a:lvl7pPr marL="22288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7pPr>
            <a:lvl8pPr marL="25717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8pPr>
            <a:lvl9pPr marL="29146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9pPr>
          </a:lstStyle>
          <a:p>
            <a:pPr lvl="0">
              <a:spcBef>
                <a:spcPts val="1200"/>
              </a:spcBef>
              <a:spcAft>
                <a:spcPts val="0"/>
              </a:spcAft>
              <a:buClr>
                <a:schemeClr val="accent5"/>
              </a:buClr>
            </a:pPr>
            <a:r>
              <a:rPr dirty="0">
                <a:sym typeface="+mn-ea"/>
              </a:rPr>
              <a:t>Click to add text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521100" y="5593050"/>
            <a:ext cx="1962900" cy="237600"/>
          </a:xfrm>
        </p:spPr>
        <p:txBody>
          <a:bodyPr/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3087000" y="5593050"/>
            <a:ext cx="2970000" cy="23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6658200" y="5593050"/>
            <a:ext cx="1964700" cy="237600"/>
          </a:xfrm>
        </p:spPr>
        <p:txBody>
          <a:bodyPr/>
          <a:lstStyle/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Catalo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 rot="10800000" flipH="1">
            <a:off x="0" y="857250"/>
            <a:ext cx="9144000" cy="5143500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</a:schemeClr>
              </a:gs>
              <a:gs pos="100000">
                <a:schemeClr val="bg2"/>
              </a:gs>
              <a:gs pos="58000">
                <a:schemeClr val="bg2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cs typeface="Arial" panose="020B0604020202020204" pitchFamily="34" charset="0"/>
            </a:endParaRPr>
          </a:p>
        </p:txBody>
      </p:sp>
      <p:sp>
        <p:nvSpPr>
          <p:cNvPr id="10" name="矩形 9"/>
          <p:cNvSpPr/>
          <p:nvPr userDrawn="1">
            <p:custDataLst>
              <p:tags r:id="rId3"/>
            </p:custDataLst>
          </p:nvPr>
        </p:nvSpPr>
        <p:spPr>
          <a:xfrm rot="10800000" flipH="1">
            <a:off x="0" y="857250"/>
            <a:ext cx="9144000" cy="51435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alpha val="50000"/>
                </a:schemeClr>
              </a:gs>
              <a:gs pos="100000">
                <a:schemeClr val="bg2">
                  <a:alpha val="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cs typeface="Arial" panose="020B0604020202020204" pitchFamily="34" charset="0"/>
            </a:endParaRPr>
          </a:p>
        </p:txBody>
      </p:sp>
      <p:sp>
        <p:nvSpPr>
          <p:cNvPr id="6" name="标题"/>
          <p:cNvSpPr txBox="1">
            <a:spLocks noGrp="1"/>
          </p:cNvSpPr>
          <p:nvPr>
            <p:ph type="title" idx="1" hasCustomPrompt="1"/>
            <p:custDataLst>
              <p:tags r:id="rId4"/>
            </p:custDataLst>
          </p:nvPr>
        </p:nvSpPr>
        <p:spPr>
          <a:xfrm>
            <a:off x="521494" y="1128713"/>
            <a:ext cx="8101013" cy="545306"/>
          </a:xfrm>
          <a:prstGeom prst="rect">
            <a:avLst/>
          </a:prstGeom>
          <a:noFill/>
        </p:spPr>
        <p:txBody>
          <a:bodyPr wrap="square" lIns="91440" tIns="0" rIns="91440" bIns="0" rtlCol="0" anchor="b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sz="2400" b="0" i="0" u="none" strike="noStrike" kern="1200" cap="none" spc="0" normalizeH="0" baseline="0" noProof="1">
                <a:solidFill>
                  <a:schemeClr val="tx1"/>
                </a:solidFill>
                <a:latin typeface="+mj-lt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 dirty="0">
                <a:sym typeface="+mn-ea"/>
              </a:rPr>
              <a:t>Click to add title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459000" y="5593050"/>
            <a:ext cx="2025000" cy="237600"/>
          </a:xfrm>
        </p:spPr>
        <p:txBody>
          <a:bodyPr/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3087000" y="5593050"/>
            <a:ext cx="2970000" cy="23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6658200" y="5593050"/>
            <a:ext cx="2025000" cy="237600"/>
          </a:xfrm>
        </p:spPr>
        <p:txBody>
          <a:bodyPr/>
          <a:lstStyle/>
          <a:p>
            <a:fld id="{49AE70B2-8BF9-45C0-BB95-33D1B9D3A854}" type="slidenum">
              <a:rPr lang="en-US" smtClean="0"/>
            </a:fld>
            <a:endParaRPr lang="en-US" dirty="0"/>
          </a:p>
        </p:txBody>
      </p:sp>
      <p:pic>
        <p:nvPicPr>
          <p:cNvPr id="7" name="图片 6"/>
          <p:cNvPicPr>
            <a:picLocks noChangeAspect="1"/>
          </p:cNvPicPr>
          <p:nvPr userDrawn="1">
            <p:custDataLst>
              <p:tags r:id="rId8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547" y="2085975"/>
            <a:ext cx="3021806" cy="30289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 rot="10800000">
            <a:off x="-1" y="857250"/>
            <a:ext cx="9144000" cy="5143500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</a:schemeClr>
              </a:gs>
              <a:gs pos="100000">
                <a:schemeClr val="bg2"/>
              </a:gs>
              <a:gs pos="58000">
                <a:schemeClr val="bg2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cs typeface="Arial" panose="020B0604020202020204" pitchFamily="34" charset="0"/>
            </a:endParaRPr>
          </a:p>
        </p:txBody>
      </p:sp>
      <p:sp>
        <p:nvSpPr>
          <p:cNvPr id="11" name="矩形 10"/>
          <p:cNvSpPr/>
          <p:nvPr userDrawn="1">
            <p:custDataLst>
              <p:tags r:id="rId3"/>
            </p:custDataLst>
          </p:nvPr>
        </p:nvSpPr>
        <p:spPr>
          <a:xfrm rot="10800000">
            <a:off x="0" y="857249"/>
            <a:ext cx="9144000" cy="51435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alpha val="50000"/>
                </a:schemeClr>
              </a:gs>
              <a:gs pos="100000">
                <a:schemeClr val="bg2">
                  <a:alpha val="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cs typeface="Arial" panose="020B0604020202020204" pitchFamily="34" charset="0"/>
            </a:endParaRPr>
          </a:p>
        </p:txBody>
      </p:sp>
      <p:sp>
        <p:nvSpPr>
          <p:cNvPr id="8" name="节编号"/>
          <p:cNvSpPr txBox="1">
            <a:spLocks noGrp="1"/>
          </p:cNvSpPr>
          <p:nvPr>
            <p:ph type="body" idx="2" hasCustomPrompt="1"/>
            <p:custDataLst>
              <p:tags r:id="rId4"/>
            </p:custDataLst>
          </p:nvPr>
        </p:nvSpPr>
        <p:spPr>
          <a:xfrm>
            <a:off x="685800" y="2115503"/>
            <a:ext cx="4533900" cy="1391603"/>
          </a:xfrm>
          <a:prstGeom prst="rect">
            <a:avLst/>
          </a:prstGeom>
          <a:noFill/>
        </p:spPr>
        <p:txBody>
          <a:bodyPr wrap="none" lIns="91440" tIns="0" rIns="91440" bIns="0" rtlCol="0" anchor="b" anchorCtr="0">
            <a:normAutofit/>
          </a:bodyPr>
          <a:lstStyle>
            <a:lvl1pPr marL="0" marR="0" lvl="0" algn="l" defTabSz="914400" rtl="0" eaLnBrk="1" fontAlgn="ctr" latinLnBrk="0" hangingPunct="1">
              <a:lnSpc>
                <a:spcPct val="120000"/>
              </a:lnSpc>
              <a:buClrTx/>
              <a:buSzTx/>
              <a:buFontTx/>
              <a:buNone/>
              <a:defRPr kumimoji="0" lang="en-US" sz="7200" b="0" i="0" u="none" strike="noStrike" kern="1200" cap="none" spc="0" normalizeH="0" baseline="0" noProof="1">
                <a:gradFill>
                  <a:gsLst>
                    <a:gs pos="79000">
                      <a:schemeClr val="accent1"/>
                    </a:gs>
                    <a:gs pos="0">
                      <a:schemeClr val="tx2">
                        <a:lumMod val="75000"/>
                      </a:schemeClr>
                    </a:gs>
                  </a:gsLst>
                  <a:lin ang="5400000" scaled="0"/>
                </a:gradFill>
                <a:latin typeface="+mn-lt"/>
                <a:sym typeface="+mn-ea"/>
              </a:defRPr>
            </a:lvl1pPr>
          </a:lstStyle>
          <a:p>
            <a:pPr lvl="0" algn="l" fontAlgn="ctr">
              <a:lnSpc>
                <a:spcPct val="120000"/>
              </a:lnSpc>
              <a:buClrTx/>
              <a:buSzTx/>
              <a:buFontTx/>
            </a:pPr>
            <a:r>
              <a:rPr dirty="0">
                <a:sym typeface="+mn-ea"/>
              </a:rPr>
              <a:t>Click to add text</a:t>
            </a:r>
            <a:endParaRPr dirty="0">
              <a:sym typeface="+mn-ea"/>
            </a:endParaRPr>
          </a:p>
        </p:txBody>
      </p:sp>
      <p:sp>
        <p:nvSpPr>
          <p:cNvPr id="7" name="副标题"/>
          <p:cNvSpPr txBox="1">
            <a:spLocks noGrp="1"/>
          </p:cNvSpPr>
          <p:nvPr>
            <p:ph type="title" idx="1" hasCustomPrompt="1"/>
            <p:custDataLst>
              <p:tags r:id="rId5"/>
            </p:custDataLst>
          </p:nvPr>
        </p:nvSpPr>
        <p:spPr>
          <a:xfrm>
            <a:off x="671513" y="3507105"/>
            <a:ext cx="4533900" cy="1155859"/>
          </a:xfrm>
          <a:prstGeom prst="rect">
            <a:avLst/>
          </a:prstGeom>
          <a:noFill/>
        </p:spPr>
        <p:txBody>
          <a:bodyPr wrap="square" lIns="91440" tIns="45720" rIns="91440" bIns="45720" rtlCol="0" anchor="t" anchorCtr="0">
            <a:normAutofit/>
          </a:bodyPr>
          <a:lstStyle>
            <a:lvl1pPr marL="0" marR="0" lvl="0" algn="l" defTabSz="914400" rtl="0" eaLnBrk="1" fontAlgn="ctr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sz="2700" b="0" i="0" u="none" strike="noStrike" kern="1200" cap="none" spc="0" normalizeH="0" baseline="0" noProof="1">
                <a:solidFill>
                  <a:schemeClr val="tx1"/>
                </a:solidFill>
                <a:latin typeface="+mj-lt"/>
                <a:sym typeface="+mn-ea"/>
              </a:defRPr>
            </a:lvl1pPr>
          </a:lstStyle>
          <a:p>
            <a:pPr lvl="0" algn="l" fontAlgn="ctr">
              <a:buClrTx/>
              <a:buSzTx/>
              <a:buFontTx/>
            </a:pPr>
            <a:r>
              <a:rPr dirty="0">
                <a:sym typeface="+mn-ea"/>
              </a:rPr>
              <a:t>Click to add title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459000" y="5593050"/>
            <a:ext cx="2025000" cy="237600"/>
          </a:xfrm>
        </p:spPr>
        <p:txBody>
          <a:bodyPr/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3087000" y="5593050"/>
            <a:ext cx="2970000" cy="23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6658200" y="5593050"/>
            <a:ext cx="2025000" cy="237600"/>
          </a:xfrm>
        </p:spPr>
        <p:txBody>
          <a:bodyPr/>
          <a:lstStyle/>
          <a:p>
            <a:fld id="{49AE70B2-8BF9-45C0-BB95-33D1B9D3A854}" type="slidenum">
              <a:rPr lang="en-US" smtClean="0"/>
            </a:fld>
            <a:endParaRPr lang="en-US" dirty="0"/>
          </a:p>
        </p:txBody>
      </p:sp>
      <p:pic>
        <p:nvPicPr>
          <p:cNvPr id="3" name="图片 2"/>
          <p:cNvPicPr>
            <a:picLocks noChangeAspect="1"/>
          </p:cNvPicPr>
          <p:nvPr userDrawn="1">
            <p:custDataLst>
              <p:tags r:id="rId9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9909" y="2222897"/>
            <a:ext cx="3507581" cy="3250406"/>
          </a:xfrm>
          <a:prstGeom prst="rect">
            <a:avLst/>
          </a:prstGeom>
        </p:spPr>
      </p:pic>
      <p:sp>
        <p:nvSpPr>
          <p:cNvPr id="2" name="矩形: 圆角 3"/>
          <p:cNvSpPr/>
          <p:nvPr userDrawn="1">
            <p:custDataLst>
              <p:tags r:id="rId11"/>
            </p:custDataLst>
          </p:nvPr>
        </p:nvSpPr>
        <p:spPr>
          <a:xfrm>
            <a:off x="270034" y="1107281"/>
            <a:ext cx="8604885" cy="4666298"/>
          </a:xfrm>
          <a:prstGeom prst="roundRect">
            <a:avLst>
              <a:gd name="adj" fmla="val 3754"/>
            </a:avLst>
          </a:prstGeom>
          <a:noFill/>
          <a:ln w="28575">
            <a:gradFill flip="none" rotWithShape="1">
              <a:gsLst>
                <a:gs pos="0">
                  <a:schemeClr val="accent2"/>
                </a:gs>
                <a:gs pos="71000">
                  <a:schemeClr val="accent2">
                    <a:alpha val="0"/>
                  </a:schemeClr>
                </a:gs>
              </a:gsLst>
              <a:lin ang="27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cs typeface="Arial" panose="020B0604020202020204" pitchFamily="34" charset="0"/>
              </a:rPr>
              <a:t> </a:t>
            </a:r>
            <a:endParaRPr lang="en-US" sz="1350" dirty="0"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"/>
          <p:cNvSpPr txBox="1">
            <a:spLocks noGrp="1"/>
          </p:cNvSpPr>
          <p:nvPr>
            <p:ph type="title" idx="3" hasCustomPrompt="1"/>
            <p:custDataLst>
              <p:tags r:id="rId2"/>
            </p:custDataLst>
          </p:nvPr>
        </p:nvSpPr>
        <p:spPr>
          <a:xfrm>
            <a:off x="521100" y="1127249"/>
            <a:ext cx="8100000" cy="54000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>
            <a:lvl1pPr marL="0" marR="0" lvl="0" algn="l" defTabSz="914400" rtl="0" eaLnBrk="1" fontAlgn="base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sz="2100" b="0" i="0" u="none" strike="noStrike" kern="1200" cap="none" spc="0" normalizeH="0" baseline="0" noProof="1">
                <a:solidFill>
                  <a:schemeClr val="tx1"/>
                </a:solidFill>
                <a:latin typeface="+mj-lt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 dirty="0">
                <a:sym typeface="+mn-ea"/>
              </a:rPr>
              <a:t>Click to add title</a:t>
            </a:r>
            <a:endParaRPr dirty="0">
              <a:sym typeface="+mn-ea"/>
            </a:endParaRPr>
          </a:p>
        </p:txBody>
      </p:sp>
      <p:sp>
        <p:nvSpPr>
          <p:cNvPr id="9" name="正文"/>
          <p:cNvSpPr txBox="1">
            <a:spLocks noGrp="1"/>
          </p:cNvSpPr>
          <p:nvPr>
            <p:ph idx="2" hasCustomPrompt="1"/>
            <p:custDataLst>
              <p:tags r:id="rId3"/>
            </p:custDataLst>
          </p:nvPr>
        </p:nvSpPr>
        <p:spPr>
          <a:xfrm>
            <a:off x="4800604" y="1794800"/>
            <a:ext cx="3820496" cy="374964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en-US" sz="135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/>
                </a:solidFill>
                <a:uFillTx/>
                <a:latin typeface="+mn-lt"/>
                <a:sym typeface="+mn-ea"/>
              </a:defRPr>
            </a:lvl1pPr>
            <a:lvl2pPr marL="514350" marR="0" lvl="1" indent="-17145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200" b="0" i="0" u="none" strike="noStrike" cap="none" spc="150" normalizeH="0" baseline="0">
                <a:solidFill>
                  <a:schemeClr val="tx1"/>
                </a:solidFill>
                <a:uFillTx/>
                <a:latin typeface="+mn-lt"/>
              </a:defRPr>
            </a:lvl2pPr>
            <a:lvl3pPr marL="857250" marR="0" lvl="2" indent="-17145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200" b="0" i="0" u="none" strike="noStrike" cap="none" spc="150" normalizeH="0" baseline="0">
                <a:solidFill>
                  <a:schemeClr val="tx1"/>
                </a:solidFill>
                <a:uFillTx/>
                <a:latin typeface="+mn-lt"/>
              </a:defRPr>
            </a:lvl3pPr>
            <a:lvl4pPr marL="1200150" marR="0" lvl="3" indent="-17145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050" b="0" i="0" u="none" strike="noStrike" cap="none" spc="150" normalizeH="0" baseline="0">
                <a:solidFill>
                  <a:schemeClr val="tx1"/>
                </a:solidFill>
                <a:uFillTx/>
                <a:latin typeface="+mn-lt"/>
              </a:defRPr>
            </a:lvl4pPr>
            <a:lvl5pPr marL="1543050" marR="0" lvl="4" indent="-17145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050" b="0" i="0" u="none" strike="noStrike" cap="none" spc="150" normalizeH="0" baseline="0">
                <a:solidFill>
                  <a:schemeClr val="tx1"/>
                </a:solidFill>
                <a:uFillTx/>
                <a:latin typeface="+mn-lt"/>
              </a:defRPr>
            </a:lvl5pPr>
            <a:lvl6pPr indent="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</a:lvl6pPr>
            <a:lvl7pPr marL="22288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7pPr>
            <a:lvl8pPr marL="25717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8pPr>
            <a:lvl9pPr marL="29146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Click to add text</a:t>
            </a:r>
            <a:endParaRPr dirty="0">
              <a:sym typeface="+mn-ea"/>
            </a:endParaRPr>
          </a:p>
        </p:txBody>
      </p:sp>
      <p:sp>
        <p:nvSpPr>
          <p:cNvPr id="8" name="正文"/>
          <p:cNvSpPr txBox="1">
            <a:spLocks noGrp="1"/>
          </p:cNvSpPr>
          <p:nvPr>
            <p:ph idx="1" hasCustomPrompt="1"/>
            <p:custDataLst>
              <p:tags r:id="rId4"/>
            </p:custDataLst>
          </p:nvPr>
        </p:nvSpPr>
        <p:spPr>
          <a:xfrm>
            <a:off x="518405" y="1794800"/>
            <a:ext cx="3820496" cy="374964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en-US" sz="135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/>
                </a:solidFill>
                <a:uFillTx/>
                <a:latin typeface="+mn-lt"/>
                <a:sym typeface="+mn-ea"/>
              </a:defRPr>
            </a:lvl1pPr>
            <a:lvl2pPr marL="514350" marR="0" lvl="1" indent="-17145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200" b="0" i="0" u="none" strike="noStrike" cap="none" spc="150" normalizeH="0" baseline="0">
                <a:solidFill>
                  <a:schemeClr val="tx1"/>
                </a:solidFill>
                <a:uFillTx/>
                <a:latin typeface="+mn-lt"/>
              </a:defRPr>
            </a:lvl2pPr>
            <a:lvl3pPr marL="857250" marR="0" lvl="2" indent="-17145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200" b="0" i="0" u="none" strike="noStrike" cap="none" spc="150" normalizeH="0" baseline="0">
                <a:solidFill>
                  <a:schemeClr val="tx1"/>
                </a:solidFill>
                <a:uFillTx/>
                <a:latin typeface="+mn-lt"/>
              </a:defRPr>
            </a:lvl3pPr>
            <a:lvl4pPr marL="1200150" marR="0" lvl="3" indent="-17145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050" b="0" i="0" u="none" strike="noStrike" cap="none" spc="150" normalizeH="0" baseline="0">
                <a:solidFill>
                  <a:schemeClr val="tx1"/>
                </a:solidFill>
                <a:uFillTx/>
                <a:latin typeface="+mn-lt"/>
              </a:defRPr>
            </a:lvl4pPr>
            <a:lvl5pPr marL="1543050" marR="0" lvl="4" indent="-17145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050" b="0" i="0" u="none" strike="noStrike" cap="none" spc="150" normalizeH="0" baseline="0">
                <a:solidFill>
                  <a:schemeClr val="tx1"/>
                </a:solidFill>
                <a:uFillTx/>
                <a:latin typeface="+mn-lt"/>
              </a:defRPr>
            </a:lvl5pPr>
            <a:lvl6pPr indent="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</a:lvl6pPr>
            <a:lvl7pPr marL="22288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7pPr>
            <a:lvl8pPr marL="25717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8pPr>
            <a:lvl9pPr marL="29146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Click to add text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521493" y="5593050"/>
            <a:ext cx="1962506" cy="237600"/>
          </a:xfrm>
        </p:spPr>
        <p:txBody>
          <a:bodyPr/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3087000" y="5593050"/>
            <a:ext cx="2970000" cy="23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6658200" y="5593050"/>
            <a:ext cx="1964306" cy="237600"/>
          </a:xfrm>
        </p:spPr>
        <p:txBody>
          <a:bodyPr/>
          <a:lstStyle/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"/>
          <p:cNvSpPr txBox="1">
            <a:spLocks noGrp="1"/>
          </p:cNvSpPr>
          <p:nvPr>
            <p:ph type="title" idx="5" hasCustomPrompt="1"/>
            <p:custDataLst>
              <p:tags r:id="rId2"/>
            </p:custDataLst>
          </p:nvPr>
        </p:nvSpPr>
        <p:spPr>
          <a:xfrm>
            <a:off x="521100" y="1127249"/>
            <a:ext cx="8100000" cy="54000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>
            <a:lvl1pPr marL="0" marR="0" lvl="0" algn="l" defTabSz="914400" rtl="0" eaLnBrk="1" fontAlgn="base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sz="2100" b="0" i="0" u="none" strike="noStrike" kern="1200" cap="none" spc="0" normalizeH="0" baseline="0" noProof="1">
                <a:solidFill>
                  <a:schemeClr val="tx1"/>
                </a:solidFill>
                <a:latin typeface="+mj-lt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 dirty="0">
                <a:sym typeface="+mn-ea"/>
              </a:rPr>
              <a:t>Click to add title</a:t>
            </a:r>
            <a:endParaRPr dirty="0">
              <a:sym typeface="+mn-ea"/>
            </a:endParaRPr>
          </a:p>
        </p:txBody>
      </p:sp>
      <p:sp>
        <p:nvSpPr>
          <p:cNvPr id="13" name="正文"/>
          <p:cNvSpPr txBox="1">
            <a:spLocks noGrp="1"/>
          </p:cNvSpPr>
          <p:nvPr>
            <p:ph idx="4" hasCustomPrompt="1"/>
            <p:custDataLst>
              <p:tags r:id="rId3"/>
            </p:custDataLst>
          </p:nvPr>
        </p:nvSpPr>
        <p:spPr>
          <a:xfrm>
            <a:off x="4676400" y="2247750"/>
            <a:ext cx="3946106" cy="32967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en-US" sz="135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/>
                </a:solidFill>
                <a:uFillTx/>
                <a:latin typeface="+mn-lt"/>
                <a:sym typeface="+mn-ea"/>
              </a:defRPr>
            </a:lvl1pPr>
            <a:lvl2pPr marL="514350" marR="0" lvl="1" indent="-17145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200" b="0" i="0" u="none" strike="noStrike" cap="none" spc="150" normalizeH="0" baseline="0">
                <a:solidFill>
                  <a:schemeClr val="tx1"/>
                </a:solidFill>
                <a:uFillTx/>
                <a:latin typeface="+mn-lt"/>
              </a:defRPr>
            </a:lvl2pPr>
            <a:lvl3pPr marL="857250" marR="0" lvl="2" indent="-17145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200" b="0" i="0" u="none" strike="noStrike" cap="none" spc="150" normalizeH="0" baseline="0">
                <a:solidFill>
                  <a:schemeClr val="tx1"/>
                </a:solidFill>
                <a:uFillTx/>
                <a:latin typeface="+mn-lt"/>
              </a:defRPr>
            </a:lvl3pPr>
            <a:lvl4pPr marL="1200150" marR="0" lvl="3" indent="-17145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050" b="0" i="0" u="none" strike="noStrike" cap="none" spc="150" normalizeH="0" baseline="0">
                <a:solidFill>
                  <a:schemeClr val="tx1"/>
                </a:solidFill>
                <a:uFillTx/>
                <a:latin typeface="+mn-lt"/>
              </a:defRPr>
            </a:lvl4pPr>
            <a:lvl5pPr marL="1543050" marR="0" lvl="4" indent="-17145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050" b="0" i="0" u="none" strike="noStrike" cap="none" spc="150" normalizeH="0" baseline="0">
                <a:solidFill>
                  <a:schemeClr val="tx1"/>
                </a:solidFill>
                <a:uFillTx/>
                <a:latin typeface="+mn-lt"/>
              </a:defRPr>
            </a:lvl5pPr>
            <a:lvl6pPr indent="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</a:lvl6pPr>
            <a:lvl7pPr marL="22288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7pPr>
            <a:lvl8pPr marL="25717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8pPr>
            <a:lvl9pPr marL="29146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Click to add text</a:t>
            </a:r>
            <a:endParaRPr dirty="0">
              <a:sym typeface="+mn-ea"/>
            </a:endParaRPr>
          </a:p>
        </p:txBody>
      </p:sp>
      <p:sp>
        <p:nvSpPr>
          <p:cNvPr id="12" name="标题"/>
          <p:cNvSpPr txBox="1">
            <a:spLocks noGrp="1"/>
          </p:cNvSpPr>
          <p:nvPr>
            <p:ph type="title" idx="3" hasCustomPrompt="1"/>
            <p:custDataLst>
              <p:tags r:id="rId4"/>
            </p:custDataLst>
          </p:nvPr>
        </p:nvSpPr>
        <p:spPr>
          <a:xfrm>
            <a:off x="4676400" y="1776911"/>
            <a:ext cx="3946106" cy="347164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sz="1500" b="1" i="0" u="none" strike="noStrike" kern="1200" cap="none" spc="0" normalizeH="0" baseline="0" noProof="1" dirty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dirty="0">
                <a:sym typeface="+mn-ea"/>
              </a:rPr>
              <a:t>Click to add title</a:t>
            </a:r>
            <a:endParaRPr dirty="0">
              <a:sym typeface="+mn-ea"/>
            </a:endParaRPr>
          </a:p>
        </p:txBody>
      </p:sp>
      <p:sp>
        <p:nvSpPr>
          <p:cNvPr id="11" name="正文"/>
          <p:cNvSpPr txBox="1">
            <a:spLocks noGrp="1"/>
          </p:cNvSpPr>
          <p:nvPr>
            <p:ph idx="2" hasCustomPrompt="1"/>
            <p:custDataLst>
              <p:tags r:id="rId5"/>
            </p:custDataLst>
          </p:nvPr>
        </p:nvSpPr>
        <p:spPr>
          <a:xfrm>
            <a:off x="521100" y="2247750"/>
            <a:ext cx="3942000" cy="32967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en-US" sz="135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/>
                </a:solidFill>
                <a:uFillTx/>
                <a:latin typeface="+mn-lt"/>
                <a:sym typeface="+mn-ea"/>
              </a:defRPr>
            </a:lvl1pPr>
            <a:lvl2pPr marL="514350" marR="0" lvl="1" indent="-17145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200" b="0" i="0" u="none" strike="noStrike" cap="none" spc="150" normalizeH="0" baseline="0">
                <a:solidFill>
                  <a:schemeClr val="tx1"/>
                </a:solidFill>
                <a:uFillTx/>
                <a:latin typeface="+mn-lt"/>
              </a:defRPr>
            </a:lvl2pPr>
            <a:lvl3pPr marL="857250" marR="0" lvl="2" indent="-17145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200" b="0" i="0" u="none" strike="noStrike" cap="none" spc="150" normalizeH="0" baseline="0">
                <a:solidFill>
                  <a:schemeClr val="tx1"/>
                </a:solidFill>
                <a:uFillTx/>
                <a:latin typeface="+mn-lt"/>
              </a:defRPr>
            </a:lvl3pPr>
            <a:lvl4pPr marL="1200150" marR="0" lvl="3" indent="-17145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050" b="0" i="0" u="none" strike="noStrike" cap="none" spc="150" normalizeH="0" baseline="0">
                <a:solidFill>
                  <a:schemeClr val="tx1"/>
                </a:solidFill>
                <a:uFillTx/>
                <a:latin typeface="+mn-lt"/>
              </a:defRPr>
            </a:lvl4pPr>
            <a:lvl5pPr marL="1543050" marR="0" lvl="4" indent="-17145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050" b="0" i="0" u="none" strike="noStrike" cap="none" spc="150" normalizeH="0" baseline="0">
                <a:solidFill>
                  <a:schemeClr val="tx1"/>
                </a:solidFill>
                <a:uFillTx/>
                <a:latin typeface="+mn-lt"/>
              </a:defRPr>
            </a:lvl5pPr>
            <a:lvl6pPr indent="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</a:lvl6pPr>
            <a:lvl7pPr marL="22288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7pPr>
            <a:lvl8pPr marL="25717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8pPr>
            <a:lvl9pPr marL="29146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Click to add text</a:t>
            </a:r>
            <a:endParaRPr dirty="0">
              <a:sym typeface="+mn-ea"/>
            </a:endParaRPr>
          </a:p>
        </p:txBody>
      </p:sp>
      <p:sp>
        <p:nvSpPr>
          <p:cNvPr id="10" name="标题"/>
          <p:cNvSpPr txBox="1">
            <a:spLocks noGrp="1"/>
          </p:cNvSpPr>
          <p:nvPr>
            <p:ph type="title" idx="1" hasCustomPrompt="1"/>
            <p:custDataLst>
              <p:tags r:id="rId6"/>
            </p:custDataLst>
          </p:nvPr>
        </p:nvSpPr>
        <p:spPr>
          <a:xfrm>
            <a:off x="521100" y="1776413"/>
            <a:ext cx="3942000" cy="347164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sz="1500" b="1" i="0" u="none" strike="noStrike" kern="1200" cap="none" spc="0" normalizeH="0" baseline="0" noProof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dirty="0">
                <a:sym typeface="+mn-ea"/>
              </a:rPr>
              <a:t>Click to add title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538638" y="5593050"/>
            <a:ext cx="1945361" cy="237600"/>
          </a:xfrm>
        </p:spPr>
        <p:txBody>
          <a:bodyPr/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3087000" y="5593050"/>
            <a:ext cx="2970000" cy="23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6658200" y="5593050"/>
            <a:ext cx="1964306" cy="237600"/>
          </a:xfrm>
        </p:spPr>
        <p:txBody>
          <a:bodyPr/>
          <a:lstStyle/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"/>
          <p:cNvSpPr txBox="1">
            <a:spLocks noGrp="1"/>
          </p:cNvSpPr>
          <p:nvPr>
            <p:ph type="title" idx="2" hasCustomPrompt="1"/>
            <p:custDataLst>
              <p:tags r:id="rId2"/>
            </p:custDataLst>
          </p:nvPr>
        </p:nvSpPr>
        <p:spPr>
          <a:xfrm>
            <a:off x="521100" y="1127249"/>
            <a:ext cx="8100000" cy="54000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>
            <a:lvl1pPr marL="0" marR="0" lvl="0" algn="l" defTabSz="914400" rtl="0" eaLnBrk="1" fontAlgn="base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sz="2100" b="0" i="0" u="none" strike="noStrike" kern="1200" cap="none" spc="0" normalizeH="0" baseline="0" noProof="1">
                <a:solidFill>
                  <a:schemeClr val="tx1"/>
                </a:solidFill>
                <a:latin typeface="+mj-lt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 dirty="0">
                <a:sym typeface="+mn-ea"/>
              </a:rPr>
              <a:t>Click to add title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521493" y="5593050"/>
            <a:ext cx="1962506" cy="237600"/>
          </a:xfrm>
        </p:spPr>
        <p:txBody>
          <a:bodyPr/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3087000" y="5593050"/>
            <a:ext cx="2970000" cy="23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6658200" y="5593050"/>
            <a:ext cx="1964306" cy="237600"/>
          </a:xfrm>
        </p:spPr>
        <p:txBody>
          <a:bodyPr/>
          <a:lstStyle/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文"/>
          <p:cNvSpPr txBox="1">
            <a:spLocks noGrp="1"/>
          </p:cNvSpPr>
          <p:nvPr>
            <p:ph idx="1" hasCustomPrompt="1"/>
            <p:custDataLst>
              <p:tags r:id="rId2"/>
            </p:custDataLst>
          </p:nvPr>
        </p:nvSpPr>
        <p:spPr>
          <a:xfrm>
            <a:off x="521493" y="1132046"/>
            <a:ext cx="8101013" cy="441769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en-US" sz="135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/>
                </a:solidFill>
                <a:uFillTx/>
                <a:latin typeface="+mn-lt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en-US" sz="135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/>
                </a:solidFill>
                <a:uFillTx/>
                <a:latin typeface="+mn-lt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en-US" sz="135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/>
                </a:solidFill>
                <a:uFillTx/>
                <a:latin typeface="+mn-lt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en-US" sz="135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/>
                </a:solidFill>
                <a:uFillTx/>
                <a:latin typeface="+mn-lt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en-US" sz="135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/>
                </a:solidFill>
                <a:uFillTx/>
                <a:latin typeface="+mn-lt"/>
                <a:sym typeface="+mn-ea"/>
              </a:defRPr>
            </a:lvl5pPr>
            <a:lvl6pPr indent="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</a:lvl6pPr>
            <a:lvl7pPr marL="22288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7pPr>
            <a:lvl8pPr marL="25717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8pPr>
            <a:lvl9pPr marL="29146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Click to add text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521493" y="5593050"/>
            <a:ext cx="1962506" cy="237600"/>
          </a:xfrm>
        </p:spPr>
        <p:txBody>
          <a:bodyPr/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3087000" y="5593050"/>
            <a:ext cx="2970000" cy="23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6658200" y="5593050"/>
            <a:ext cx="1964306" cy="237600"/>
          </a:xfrm>
        </p:spPr>
        <p:txBody>
          <a:bodyPr/>
          <a:lstStyle/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/>
          <p:cNvCxnSpPr/>
          <p:nvPr>
            <p:custDataLst>
              <p:tags r:id="rId2"/>
            </p:custDataLst>
          </p:nvPr>
        </p:nvCxnSpPr>
        <p:spPr>
          <a:xfrm>
            <a:off x="538639" y="1576864"/>
            <a:ext cx="520541" cy="0"/>
          </a:xfrm>
          <a:prstGeom prst="line">
            <a:avLst/>
          </a:prstGeom>
          <a:ln w="25400" cap="sq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副标题"/>
          <p:cNvSpPr txBox="1">
            <a:spLocks noGrp="1"/>
          </p:cNvSpPr>
          <p:nvPr>
            <p:ph type="body" idx="2" hasCustomPrompt="1"/>
            <p:custDataLst>
              <p:tags r:id="rId3"/>
            </p:custDataLst>
          </p:nvPr>
        </p:nvSpPr>
        <p:spPr>
          <a:xfrm>
            <a:off x="521494" y="1776413"/>
            <a:ext cx="8099607" cy="344805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lIns="107950" rtlCol="0" anchor="b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sz="1350" b="0" i="0" u="none" strike="noStrike" kern="1200" cap="none" spc="300" normalizeH="0" baseline="0" noProof="1" dirty="0">
                <a:solidFill>
                  <a:schemeClr val="tx1"/>
                </a:solidFill>
                <a:latin typeface="+mj-lt"/>
              </a:defRPr>
            </a:lvl1pPr>
          </a:lstStyle>
          <a:p>
            <a:pPr lvl="0" algn="l"/>
            <a:r>
              <a:rPr dirty="0">
                <a:sym typeface="+mn-ea"/>
              </a:rPr>
              <a:t>Click to add text</a:t>
            </a:r>
            <a:endParaRPr dirty="0">
              <a:sym typeface="+mn-ea"/>
            </a:endParaRPr>
          </a:p>
        </p:txBody>
      </p:sp>
      <p:sp>
        <p:nvSpPr>
          <p:cNvPr id="6" name="标题"/>
          <p:cNvSpPr txBox="1">
            <a:spLocks noGrp="1"/>
          </p:cNvSpPr>
          <p:nvPr>
            <p:ph type="title" idx="1" hasCustomPrompt="1"/>
            <p:custDataLst>
              <p:tags r:id="rId4"/>
            </p:custDataLst>
          </p:nvPr>
        </p:nvSpPr>
        <p:spPr>
          <a:xfrm>
            <a:off x="521100" y="1127249"/>
            <a:ext cx="8100000" cy="54000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>
            <a:lvl1pPr marL="0" marR="0" lvl="0" algn="l" defTabSz="914400" rtl="0" eaLnBrk="1" fontAlgn="base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sz="2100" b="0" i="0" u="none" strike="noStrike" kern="1200" cap="none" spc="0" normalizeH="0" baseline="0" noProof="1">
                <a:solidFill>
                  <a:schemeClr val="tx1"/>
                </a:solidFill>
                <a:latin typeface="+mj-lt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 dirty="0">
                <a:sym typeface="+mn-ea"/>
              </a:rPr>
              <a:t>Click to add title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521100" y="5593050"/>
            <a:ext cx="1962900" cy="237600"/>
          </a:xfrm>
        </p:spPr>
        <p:txBody>
          <a:bodyPr/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3087000" y="5593050"/>
            <a:ext cx="2970000" cy="23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6658200" y="5593050"/>
            <a:ext cx="1964306" cy="237600"/>
          </a:xfrm>
        </p:spPr>
        <p:txBody>
          <a:bodyPr/>
          <a:lstStyle/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 rot="10800000">
            <a:off x="-1" y="857250"/>
            <a:ext cx="9144000" cy="5143500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</a:schemeClr>
              </a:gs>
              <a:gs pos="100000">
                <a:schemeClr val="bg2"/>
              </a:gs>
              <a:gs pos="58000">
                <a:schemeClr val="bg2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cs typeface="Arial" panose="020B0604020202020204" pitchFamily="34" charset="0"/>
            </a:endParaRPr>
          </a:p>
        </p:txBody>
      </p:sp>
      <p:sp>
        <p:nvSpPr>
          <p:cNvPr id="12" name="矩形 11"/>
          <p:cNvSpPr/>
          <p:nvPr userDrawn="1">
            <p:custDataLst>
              <p:tags r:id="rId3"/>
            </p:custDataLst>
          </p:nvPr>
        </p:nvSpPr>
        <p:spPr>
          <a:xfrm rot="10800000">
            <a:off x="0" y="857250"/>
            <a:ext cx="9144000" cy="51435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alpha val="50000"/>
                </a:schemeClr>
              </a:gs>
              <a:gs pos="100000">
                <a:schemeClr val="bg2">
                  <a:alpha val="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cs typeface="Arial" panose="020B0604020202020204" pitchFamily="34" charset="0"/>
            </a:endParaRPr>
          </a:p>
        </p:txBody>
      </p:sp>
      <p:pic>
        <p:nvPicPr>
          <p:cNvPr id="10" name="图片 9" descr="996_画板 1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 flipH="1">
            <a:off x="4307681" y="1551146"/>
            <a:ext cx="5195411" cy="4175760"/>
          </a:xfrm>
          <a:prstGeom prst="rect">
            <a:avLst/>
          </a:prstGeom>
        </p:spPr>
      </p:pic>
      <p:sp>
        <p:nvSpPr>
          <p:cNvPr id="8" name="署名"/>
          <p:cNvSpPr txBox="1">
            <a:spLocks noGrp="1"/>
          </p:cNvSpPr>
          <p:nvPr>
            <p:ph type="body" idx="2" hasCustomPrompt="1"/>
            <p:custDataLst>
              <p:tags r:id="rId6"/>
            </p:custDataLst>
          </p:nvPr>
        </p:nvSpPr>
        <p:spPr>
          <a:xfrm>
            <a:off x="754856" y="3570446"/>
            <a:ext cx="1205865" cy="31623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0" scaled="0"/>
          </a:gradFill>
        </p:spPr>
        <p:txBody>
          <a:bodyPr wrap="square" lIns="0" tIns="0" rIns="0" bIns="0" rtlCol="0" anchor="ctr" anchorCtr="0">
            <a:norm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sz="1050" b="0" i="0" u="none" strike="noStrike" kern="1200" cap="none" spc="0" normalizeH="0" baseline="0" noProof="1" dirty="0">
                <a:solidFill>
                  <a:srgbClr val="FFFFFF"/>
                </a:solidFill>
                <a:latin typeface="+mn-lt"/>
                <a:sym typeface="+mn-ea"/>
              </a:defRPr>
            </a:lvl1pPr>
          </a:lstStyle>
          <a:p>
            <a:pPr lvl="0" algn="ctr">
              <a:buClrTx/>
              <a:buSzTx/>
              <a:buFontTx/>
            </a:pPr>
            <a:r>
              <a:rPr dirty="0">
                <a:sym typeface="+mn-ea"/>
              </a:rPr>
              <a:t>Click to add text</a:t>
            </a:r>
            <a:endParaRPr dirty="0"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7"/>
            </p:custDataLst>
          </p:nvPr>
        </p:nvSpPr>
        <p:spPr>
          <a:xfrm>
            <a:off x="754856" y="2047206"/>
            <a:ext cx="4638199" cy="1296069"/>
          </a:xfrm>
          <a:prstGeom prst="rect">
            <a:avLst/>
          </a:prstGeom>
          <a:noFill/>
        </p:spPr>
        <p:txBody>
          <a:bodyPr wrap="square" lIns="0" tIns="0" rIns="0" bIns="0" rtlCol="0" anchor="b">
            <a:normAutofit/>
          </a:bodyPr>
          <a:lstStyle>
            <a:lvl1pPr marL="0" marR="0" algn="l" defTabSz="914400" rtl="0" eaLnBrk="1" fontAlgn="auto" latinLnBrk="0" hangingPunct="1">
              <a:lnSpc>
                <a:spcPct val="90000"/>
              </a:lnSpc>
              <a:buClrTx/>
              <a:buSzTx/>
              <a:buFontTx/>
              <a:buNone/>
              <a:defRPr kumimoji="0" lang="en-US" sz="4350" b="0" i="0" u="none" strike="noStrike" kern="1200" cap="none" spc="0" normalizeH="0" baseline="0" noProof="1" dirty="0">
                <a:solidFill>
                  <a:schemeClr val="tx1"/>
                </a:solidFill>
                <a:latin typeface="+mj-lt"/>
              </a:defRPr>
            </a:lvl1pPr>
          </a:lstStyle>
          <a:p>
            <a:pPr lvl="0" algn="l">
              <a:lnSpc>
                <a:spcPct val="90000"/>
              </a:lnSpc>
              <a:buClrTx/>
              <a:buSzTx/>
              <a:buFontTx/>
            </a:pPr>
            <a:r>
              <a:rPr dirty="0">
                <a:sym typeface="+mn-ea"/>
              </a:rPr>
              <a:t>Click to add title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459000" y="5593050"/>
            <a:ext cx="2025000" cy="237600"/>
          </a:xfrm>
        </p:spPr>
        <p:txBody>
          <a:bodyPr/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3087000" y="5593050"/>
            <a:ext cx="2970000" cy="23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6658200" y="5593050"/>
            <a:ext cx="2025000" cy="237600"/>
          </a:xfrm>
        </p:spPr>
        <p:txBody>
          <a:bodyPr/>
          <a:lstStyle/>
          <a:p>
            <a:fld id="{49AE70B2-8BF9-45C0-BB95-33D1B9D3A854}" type="slidenum">
              <a:rPr lang="en-US" smtClean="0"/>
            </a:fld>
            <a:endParaRPr lang="en-US" dirty="0"/>
          </a:p>
        </p:txBody>
      </p:sp>
      <p:sp>
        <p:nvSpPr>
          <p:cNvPr id="3" name="矩形: 圆角 3"/>
          <p:cNvSpPr/>
          <p:nvPr userDrawn="1">
            <p:custDataLst>
              <p:tags r:id="rId11"/>
            </p:custDataLst>
          </p:nvPr>
        </p:nvSpPr>
        <p:spPr>
          <a:xfrm>
            <a:off x="270034" y="1107281"/>
            <a:ext cx="8604885" cy="4666298"/>
          </a:xfrm>
          <a:prstGeom prst="roundRect">
            <a:avLst>
              <a:gd name="adj" fmla="val 3754"/>
            </a:avLst>
          </a:prstGeom>
          <a:noFill/>
          <a:ln w="28575">
            <a:gradFill flip="none" rotWithShape="1">
              <a:gsLst>
                <a:gs pos="0">
                  <a:schemeClr val="accent2"/>
                </a:gs>
                <a:gs pos="71000">
                  <a:schemeClr val="accent2">
                    <a:alpha val="0"/>
                  </a:schemeClr>
                </a:gs>
              </a:gsLst>
              <a:lin ang="2700000" scaled="0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cs typeface="Arial" panose="020B0604020202020204" pitchFamily="34" charset="0"/>
              </a:rPr>
              <a:t> </a:t>
            </a:r>
            <a:endParaRPr lang="en-US" sz="1350" dirty="0"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2" Type="http://schemas.openxmlformats.org/officeDocument/2006/relationships/theme" Target="../theme/theme2.xml"/><Relationship Id="rId21" Type="http://schemas.openxmlformats.org/officeDocument/2006/relationships/tags" Target="../tags/tag79.xml"/><Relationship Id="rId20" Type="http://schemas.openxmlformats.org/officeDocument/2006/relationships/tags" Target="../tags/tag78.xml"/><Relationship Id="rId2" Type="http://schemas.openxmlformats.org/officeDocument/2006/relationships/slideLayout" Target="../slideLayouts/slideLayout13.xml"/><Relationship Id="rId19" Type="http://schemas.openxmlformats.org/officeDocument/2006/relationships/tags" Target="../tags/tag77.xml"/><Relationship Id="rId18" Type="http://schemas.openxmlformats.org/officeDocument/2006/relationships/tags" Target="../tags/tag76.xml"/><Relationship Id="rId17" Type="http://schemas.openxmlformats.org/officeDocument/2006/relationships/tags" Target="../tags/tag75.xml"/><Relationship Id="rId16" Type="http://schemas.openxmlformats.org/officeDocument/2006/relationships/tags" Target="../tags/tag74.xml"/><Relationship Id="rId15" Type="http://schemas.openxmlformats.org/officeDocument/2006/relationships/tags" Target="../tags/tag73.xml"/><Relationship Id="rId14" Type="http://schemas.openxmlformats.org/officeDocument/2006/relationships/tags" Target="../tags/tag72.xml"/><Relationship Id="rId13" Type="http://schemas.openxmlformats.org/officeDocument/2006/relationships/tags" Target="../tags/tag71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>
            <p:custDataLst>
              <p:tags r:id="rId13"/>
            </p:custDataLst>
          </p:nvPr>
        </p:nvSpPr>
        <p:spPr>
          <a:xfrm rot="10800000">
            <a:off x="-1" y="857250"/>
            <a:ext cx="9144000" cy="5143500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</a:schemeClr>
              </a:gs>
              <a:gs pos="100000">
                <a:schemeClr val="bg2"/>
              </a:gs>
              <a:gs pos="58000">
                <a:schemeClr val="bg2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矩形 12"/>
          <p:cNvSpPr/>
          <p:nvPr userDrawn="1">
            <p:custDataLst>
              <p:tags r:id="rId14"/>
            </p:custDataLst>
          </p:nvPr>
        </p:nvSpPr>
        <p:spPr>
          <a:xfrm rot="10800000">
            <a:off x="0" y="857250"/>
            <a:ext cx="9144000" cy="51435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  <a:alpha val="50000"/>
                </a:schemeClr>
              </a:gs>
              <a:gs pos="100000">
                <a:schemeClr val="bg2">
                  <a:alpha val="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  <p:custDataLst>
              <p:tags r:id="rId15"/>
            </p:custDataLst>
          </p:nvPr>
        </p:nvSpPr>
        <p:spPr>
          <a:xfrm>
            <a:off x="521099" y="5593050"/>
            <a:ext cx="1962901" cy="237600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Date Area</a:t>
            </a:r>
            <a:endParaRPr lang="en-US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  <p:custDataLst>
              <p:tags r:id="rId16"/>
            </p:custDataLst>
          </p:nvPr>
        </p:nvSpPr>
        <p:spPr>
          <a:xfrm>
            <a:off x="3087000" y="5593050"/>
            <a:ext cx="2970000" cy="237600"/>
          </a:xfrm>
        </p:spPr>
        <p:txBody>
          <a:bodyPr/>
          <a:lstStyle>
            <a:lvl1pPr algn="ctr">
              <a:defRPr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  <p:custDataLst>
              <p:tags r:id="rId17"/>
            </p:custDataLst>
          </p:nvPr>
        </p:nvSpPr>
        <p:spPr>
          <a:xfrm>
            <a:off x="6658200" y="5593050"/>
            <a:ext cx="1962899" cy="237600"/>
          </a:xfrm>
        </p:spPr>
        <p:txBody>
          <a:bodyPr/>
          <a:lstStyle>
            <a:lvl1pPr algn="r">
              <a:defRPr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  <p:custDataLst>
              <p:tags r:id="rId18"/>
            </p:custDataLst>
          </p:nvPr>
        </p:nvSpPr>
        <p:spPr>
          <a:xfrm>
            <a:off x="521099" y="1777437"/>
            <a:ext cx="8099999" cy="371253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/>
          <a:p>
            <a:pPr marR="0" lvl="0">
              <a:spcBef>
                <a:spcPts val="1200"/>
              </a:spcBef>
              <a:spcAft>
                <a:spcPts val="0"/>
              </a:spcAft>
              <a:buClr>
                <a:schemeClr val="accent5"/>
              </a:buClr>
              <a:buSzTx/>
            </a:pPr>
            <a:r>
              <a:rPr lang="en-US" dirty="0">
                <a:latin typeface="+mn-lt"/>
              </a:rPr>
              <a:t>Click to add text</a:t>
            </a:r>
            <a:endParaRPr lang="en-US" dirty="0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521100" y="1127250"/>
            <a:ext cx="8100000" cy="540000"/>
          </a:xfrm>
          <a:prstGeom prst="rect">
            <a:avLst/>
          </a:prstGeom>
          <a:noFill/>
        </p:spPr>
        <p:txBody>
          <a:bodyPr vert="horz" wrap="square" lIns="91440" tIns="0" rIns="91440" bIns="0" rtlCol="0" anchor="b">
            <a:normAutofit/>
          </a:bodyPr>
          <a:lstStyle/>
          <a:p>
            <a:pPr marL="0" marR="0" lvl="0">
              <a:buClrTx/>
              <a:buSzTx/>
              <a:buFontTx/>
            </a:pPr>
            <a:r>
              <a:rPr lang="en-US" dirty="0">
                <a:latin typeface="+mj-lt"/>
              </a:rPr>
              <a:t>Click to add title</a:t>
            </a:r>
            <a:endParaRPr lang="en-US" dirty="0"/>
          </a:p>
        </p:txBody>
      </p:sp>
      <p:sp>
        <p:nvSpPr>
          <p:cNvPr id="5" name="KSO_TEMPLATE" hidden="1"/>
          <p:cNvSpPr/>
          <p:nvPr userDrawn="1">
            <p:custDataLst>
              <p:tags r:id="rId20"/>
            </p:custDataLst>
          </p:nvPr>
        </p:nvSpPr>
        <p:spPr>
          <a:xfrm>
            <a:off x="0" y="85725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</p:spTree>
    <p:custDataLst>
      <p:tags r:id="rId21"/>
    </p:custData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685800" rtl="0" eaLnBrk="1" fontAlgn="auto" latinLnBrk="0" hangingPunct="1">
        <a:lnSpc>
          <a:spcPct val="100000"/>
        </a:lnSpc>
        <a:spcBef>
          <a:spcPct val="0"/>
        </a:spcBef>
        <a:buNone/>
        <a:defRPr kumimoji="0" lang="en-US" sz="2400" b="0" i="0" u="none" strike="noStrike" kern="1200" cap="none" spc="0" normalizeH="0" baseline="0" smtClean="0">
          <a:solidFill>
            <a:schemeClr val="tx1"/>
          </a:solidFill>
          <a:uFillTx/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1pPr>
    </p:titleStyle>
    <p:bodyStyle>
      <a:lvl1pPr marL="1714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kumimoji="0" lang="en-US" sz="1350" b="0" i="0" u="none" strike="noStrike" kern="1200" cap="none" spc="150" normalizeH="0" baseline="0" dirty="0">
          <a:ln>
            <a:noFill/>
            <a:prstDash val="sysDot"/>
          </a:ln>
          <a:solidFill>
            <a:schemeClr val="tx1"/>
          </a:solidFill>
          <a:uFillTx/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1pPr>
      <a:lvl2pPr marL="514350" indent="-171450" algn="l" defTabSz="6858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207135" algn="l"/>
          <a:tab pos="1207135" algn="l"/>
        </a:tabLst>
        <a:defRPr kumimoji="0" lang="en-US" sz="1200" b="0" i="0" u="none" strike="noStrike" kern="1200" cap="none" spc="150" normalizeH="0" baseline="0" noProof="1" dirty="0">
          <a:solidFill>
            <a:schemeClr val="tx1"/>
          </a:solidFill>
          <a:uFillTx/>
          <a:latin typeface="+mn-ea"/>
          <a:ea typeface="+mn-ea"/>
          <a:cs typeface="MiSans Normal" panose="00000500000000000000" charset="-122"/>
          <a:sym typeface="+mn-ea"/>
        </a:defRPr>
      </a:lvl2pPr>
      <a:lvl3pPr marL="857250" indent="-171450" algn="l" defTabSz="6858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kumimoji="0" lang="en-US" sz="1200" b="0" i="0" u="none" strike="noStrike" kern="1200" cap="none" spc="150" normalizeH="0" baseline="0" noProof="1" dirty="0">
          <a:solidFill>
            <a:schemeClr val="tx1"/>
          </a:solidFill>
          <a:uFillTx/>
          <a:latin typeface="+mn-ea"/>
          <a:ea typeface="+mn-ea"/>
          <a:cs typeface="MiSans Normal" panose="00000500000000000000" charset="-122"/>
          <a:sym typeface="+mn-ea"/>
        </a:defRPr>
      </a:lvl3pPr>
      <a:lvl4pPr marL="1200150" indent="-171450" algn="l" defTabSz="6858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kumimoji="0" lang="en-US" sz="1050" b="0" i="0" u="none" strike="noStrike" kern="1200" cap="none" spc="150" normalizeH="0" baseline="0" noProof="1" dirty="0">
          <a:solidFill>
            <a:schemeClr val="tx1"/>
          </a:solidFill>
          <a:uFillTx/>
          <a:latin typeface="+mn-ea"/>
          <a:ea typeface="+mn-ea"/>
          <a:cs typeface="MiSans Normal" panose="00000500000000000000" charset="-122"/>
          <a:sym typeface="+mn-ea"/>
        </a:defRPr>
      </a:lvl4pPr>
      <a:lvl5pPr marL="1543050" indent="-171450" algn="l" defTabSz="6858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kumimoji="0" lang="en-US" sz="1050" b="0" i="0" u="none" strike="noStrike" kern="1200" cap="none" spc="150" normalizeH="0" baseline="0" noProof="1" dirty="0">
          <a:solidFill>
            <a:schemeClr val="tx1"/>
          </a:solidFill>
          <a:uFillTx/>
          <a:latin typeface="+mn-ea"/>
          <a:ea typeface="+mn-ea"/>
          <a:cs typeface="MiSans Normal" panose="00000500000000000000" charset="-122"/>
          <a:sym typeface="+mn-ea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2.xml"/><Relationship Id="rId4" Type="http://schemas.openxmlformats.org/officeDocument/2006/relationships/tags" Target="../tags/tag83.xml"/><Relationship Id="rId3" Type="http://schemas.openxmlformats.org/officeDocument/2006/relationships/tags" Target="../tags/tag82.xml"/><Relationship Id="rId2" Type="http://schemas.openxmlformats.org/officeDocument/2006/relationships/tags" Target="../tags/tag81.xml"/><Relationship Id="rId1" Type="http://schemas.openxmlformats.org/officeDocument/2006/relationships/tags" Target="../tags/tag80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2.xml"/><Relationship Id="rId3" Type="http://schemas.openxmlformats.org/officeDocument/2006/relationships/tags" Target="../tags/tag110.xml"/><Relationship Id="rId2" Type="http://schemas.openxmlformats.org/officeDocument/2006/relationships/tags" Target="../tags/tag109.xml"/><Relationship Id="rId1" Type="http://schemas.openxmlformats.org/officeDocument/2006/relationships/tags" Target="../tags/tag108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3.xml"/><Relationship Id="rId3" Type="http://schemas.openxmlformats.org/officeDocument/2006/relationships/tags" Target="../tags/tag86.xml"/><Relationship Id="rId2" Type="http://schemas.openxmlformats.org/officeDocument/2006/relationships/tags" Target="../tags/tag85.xml"/><Relationship Id="rId1" Type="http://schemas.openxmlformats.org/officeDocument/2006/relationships/tags" Target="../tags/tag84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3.xml"/><Relationship Id="rId3" Type="http://schemas.openxmlformats.org/officeDocument/2006/relationships/tags" Target="../tags/tag89.xml"/><Relationship Id="rId2" Type="http://schemas.openxmlformats.org/officeDocument/2006/relationships/tags" Target="../tags/tag88.xml"/><Relationship Id="rId1" Type="http://schemas.openxmlformats.org/officeDocument/2006/relationships/tags" Target="../tags/tag87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3.xml"/><Relationship Id="rId3" Type="http://schemas.openxmlformats.org/officeDocument/2006/relationships/tags" Target="../tags/tag92.xml"/><Relationship Id="rId2" Type="http://schemas.openxmlformats.org/officeDocument/2006/relationships/tags" Target="../tags/tag91.xml"/><Relationship Id="rId1" Type="http://schemas.openxmlformats.org/officeDocument/2006/relationships/tags" Target="../tags/tag90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3.xml"/><Relationship Id="rId3" Type="http://schemas.openxmlformats.org/officeDocument/2006/relationships/tags" Target="../tags/tag95.xml"/><Relationship Id="rId2" Type="http://schemas.openxmlformats.org/officeDocument/2006/relationships/tags" Target="../tags/tag94.xml"/><Relationship Id="rId1" Type="http://schemas.openxmlformats.org/officeDocument/2006/relationships/tags" Target="../tags/tag93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3.xml"/><Relationship Id="rId3" Type="http://schemas.openxmlformats.org/officeDocument/2006/relationships/tags" Target="../tags/tag98.xml"/><Relationship Id="rId2" Type="http://schemas.openxmlformats.org/officeDocument/2006/relationships/tags" Target="../tags/tag97.xml"/><Relationship Id="rId1" Type="http://schemas.openxmlformats.org/officeDocument/2006/relationships/tags" Target="../tags/tag96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3.xml"/><Relationship Id="rId3" Type="http://schemas.openxmlformats.org/officeDocument/2006/relationships/tags" Target="../tags/tag101.xml"/><Relationship Id="rId2" Type="http://schemas.openxmlformats.org/officeDocument/2006/relationships/tags" Target="../tags/tag100.xml"/><Relationship Id="rId1" Type="http://schemas.openxmlformats.org/officeDocument/2006/relationships/tags" Target="../tags/tag99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3.xml"/><Relationship Id="rId3" Type="http://schemas.openxmlformats.org/officeDocument/2006/relationships/tags" Target="../tags/tag104.xml"/><Relationship Id="rId2" Type="http://schemas.openxmlformats.org/officeDocument/2006/relationships/tags" Target="../tags/tag103.xml"/><Relationship Id="rId1" Type="http://schemas.openxmlformats.org/officeDocument/2006/relationships/tags" Target="../tags/tag102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3.xml"/><Relationship Id="rId3" Type="http://schemas.openxmlformats.org/officeDocument/2006/relationships/tags" Target="../tags/tag107.xml"/><Relationship Id="rId2" Type="http://schemas.openxmlformats.org/officeDocument/2006/relationships/tags" Target="../tags/tag106.xml"/><Relationship Id="rId1" Type="http://schemas.openxmlformats.org/officeDocument/2006/relationships/tags" Target="../tags/tag10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Subtitle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1371600" y="4873625"/>
            <a:ext cx="6400800" cy="765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800">
                <a:solidFill>
                  <a:schemeClr val="tx1"/>
                </a:solidFill>
              </a:rPr>
              <a:t>Python</a:t>
            </a:r>
            <a:r>
              <a:rPr sz="1800">
                <a:solidFill>
                  <a:schemeClr val="tx1"/>
                </a:solidFill>
              </a:rPr>
              <a:t>| </a:t>
            </a:r>
            <a:r>
              <a:rPr lang="en-US" altLang="en-US" sz="1800">
                <a:solidFill>
                  <a:schemeClr val="tx1"/>
                </a:solidFill>
              </a:rPr>
              <a:t>Machine Learning</a:t>
            </a:r>
            <a:endParaRPr lang="en-US" altLang="en-US" sz="1800">
              <a:solidFill>
                <a:schemeClr val="tx1"/>
              </a:solidFill>
            </a:endParaRPr>
          </a:p>
          <a:p>
            <a:r>
              <a:rPr sz="1800">
                <a:solidFill>
                  <a:schemeClr val="tx1"/>
                </a:solidFill>
              </a:rPr>
              <a:t>| </a:t>
            </a:r>
            <a:r>
              <a:rPr lang="en-US" altLang="en-US" sz="1800">
                <a:solidFill>
                  <a:schemeClr val="tx1"/>
                </a:solidFill>
                <a:sym typeface="+mn-ea"/>
              </a:rPr>
              <a:t>Feature Engineering</a:t>
            </a:r>
            <a:r>
              <a:rPr lang="en-IN" altLang="en-US" sz="1800">
                <a:solidFill>
                  <a:schemeClr val="tx1"/>
                </a:solidFill>
                <a:sym typeface="+mn-ea"/>
              </a:rPr>
              <a:t> | Streamlit</a:t>
            </a:r>
            <a:endParaRPr lang="en-IN" altLang="en-US" sz="1800">
              <a:solidFill>
                <a:schemeClr val="tx1"/>
              </a:solidFill>
              <a:sym typeface="+mn-ea"/>
            </a:endParaRPr>
          </a:p>
        </p:txBody>
      </p:sp>
      <p:sp>
        <p:nvSpPr>
          <p:cNvPr id="7" name="文本占位符 1"/>
          <p:cNvSpPr>
            <a:spLocks noGrp="1"/>
          </p:cNvSpPr>
          <p:nvPr>
            <p:ph type="body" idx="3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>
                <a:ea typeface="+mn-ea"/>
              </a:rPr>
              <a:t>Name</a:t>
            </a:r>
            <a:endParaRPr lang="en-US">
              <a:ea typeface="+mn-ea"/>
            </a:endParaRPr>
          </a:p>
        </p:txBody>
      </p:sp>
      <p:sp>
        <p:nvSpPr>
          <p:cNvPr id="8" name="标题 7"/>
          <p:cNvSpPr>
            <a:spLocks noGrp="1"/>
          </p:cNvSpPr>
          <p:nvPr>
            <p:ph type="title" idx="1"/>
            <p:custDataLst>
              <p:tags r:id="rId3"/>
            </p:custDataLst>
          </p:nvPr>
        </p:nvSpPr>
        <p:spPr/>
        <p:txBody>
          <a:bodyPr>
            <a:normAutofit fontScale="90000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IN" sz="3980">
                <a:ea typeface="+mj-ea"/>
              </a:rPr>
              <a:t>Human Voice Classification &amp; Clustering</a:t>
            </a:r>
            <a:endParaRPr lang="en-IN" sz="3980">
              <a:ea typeface="+mj-ea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Content Placeholder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781050" y="2258695"/>
            <a:ext cx="4998085" cy="25692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>
              <a:solidFill>
                <a:schemeClr val="tx1"/>
              </a:solidFill>
            </a:endParaRPr>
          </a:p>
          <a:p>
            <a:r>
              <a:rPr>
                <a:solidFill>
                  <a:schemeClr val="tx1"/>
                </a:solidFill>
              </a:rPr>
              <a:t>R R Keertana</a:t>
            </a:r>
            <a:endParaRPr>
              <a:solidFill>
                <a:schemeClr val="tx1"/>
              </a:solidFill>
            </a:endParaRPr>
          </a:p>
          <a:p>
            <a:r>
              <a:rPr>
                <a:solidFill>
                  <a:schemeClr val="tx1"/>
                </a:solidFill>
              </a:rPr>
              <a:t>B.E. CSE</a:t>
            </a:r>
            <a:endParaRPr>
              <a:solidFill>
                <a:schemeClr val="tx1"/>
              </a:solidFill>
            </a:endParaRPr>
          </a:p>
          <a:p>
            <a:pPr marL="0" indent="0">
              <a:buNone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8" name="标题 6"/>
          <p:cNvSpPr>
            <a:spLocks noGrp="1"/>
          </p:cNvSpPr>
          <p:nvPr>
            <p:ph type="title" idx="1"/>
            <p:custDataLst>
              <p:tags r:id="rId2"/>
            </p:custDataLst>
          </p:nvPr>
        </p:nvSpPr>
        <p:spPr>
          <a:xfrm>
            <a:off x="457200" y="1385570"/>
            <a:ext cx="7166610" cy="894080"/>
          </a:xfrm>
        </p:spPr>
        <p:txBody>
          <a:bodyPr>
            <a:normAutofit/>
          </a:bodyPr>
          <a:lstStyle/>
          <a:p>
            <a: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>
                <a:sym typeface="+mn-ea"/>
              </a:rPr>
              <a:t>Thank you!</a:t>
            </a:r>
            <a:endParaRPr lang="en-IN" sz="4350">
              <a:ea typeface="+mj-ea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Content Placeholder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>
                <a:solidFill>
                  <a:schemeClr val="tx1"/>
                </a:solidFill>
              </a:rPr>
              <a:t>- Build ML model to classify and cluster voice samples</a:t>
            </a:r>
            <a:endParaRPr>
              <a:solidFill>
                <a:schemeClr val="tx1"/>
              </a:solidFill>
            </a:endParaRPr>
          </a:p>
          <a:p>
            <a:r>
              <a:rPr>
                <a:solidFill>
                  <a:schemeClr val="tx1"/>
                </a:solidFill>
              </a:rPr>
              <a:t>- Speaker Identification</a:t>
            </a:r>
            <a:endParaRPr>
              <a:solidFill>
                <a:schemeClr val="tx1"/>
              </a:solidFill>
            </a:endParaRPr>
          </a:p>
          <a:p>
            <a:r>
              <a:rPr>
                <a:solidFill>
                  <a:schemeClr val="tx1"/>
                </a:solidFill>
              </a:rPr>
              <a:t>- Gender Classification</a:t>
            </a:r>
            <a:endParaRPr>
              <a:solidFill>
                <a:schemeClr val="tx1"/>
              </a:solidFill>
            </a:endParaRPr>
          </a:p>
          <a:p>
            <a:r>
              <a:rPr>
                <a:solidFill>
                  <a:schemeClr val="tx1"/>
                </a:solidFill>
              </a:rPr>
              <a:t>- Speech Analytics</a:t>
            </a:r>
            <a:endParaRPr>
              <a:solidFill>
                <a:schemeClr val="tx1"/>
              </a:solidFill>
            </a:endParaRPr>
          </a:p>
          <a:p>
            <a:r>
              <a:rPr>
                <a:solidFill>
                  <a:schemeClr val="tx1"/>
                </a:solidFill>
              </a:rPr>
              <a:t>- Assistive Technologies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8" name="Title 5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marR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4400" b="0" i="0" u="none" strike="noStrike" kern="1200" cap="none" spc="0" normalizeH="0" baseline="0" noProof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>
                <a:solidFill>
                  <a:schemeClr val="tx1"/>
                </a:solidFill>
              </a:rPr>
              <a:t>Objective &amp; Use Cases</a:t>
            </a:r>
            <a:endParaRPr lang="en-IN">
              <a:solidFill>
                <a:schemeClr val="tx1"/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Content Placeholder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wrap="square" lIns="91440" tIns="45720" rIns="91440" bIns="45720" rtlCol="0">
            <a:normAutofit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>
                <a:solidFill>
                  <a:schemeClr val="tx1"/>
                </a:solidFill>
              </a:rPr>
              <a:t>- Extracted audio features from human voices</a:t>
            </a:r>
            <a:endParaRPr>
              <a:solidFill>
                <a:schemeClr val="tx1"/>
              </a:solidFill>
            </a:endParaRPr>
          </a:p>
          <a:p>
            <a:r>
              <a:rPr>
                <a:solidFill>
                  <a:schemeClr val="tx1"/>
                </a:solidFill>
              </a:rPr>
              <a:t>- Spectral features: centroid, bandwidth, contrast, rolloff</a:t>
            </a:r>
            <a:endParaRPr>
              <a:solidFill>
                <a:schemeClr val="tx1"/>
              </a:solidFill>
            </a:endParaRPr>
          </a:p>
          <a:p>
            <a:r>
              <a:rPr>
                <a:solidFill>
                  <a:schemeClr val="tx1"/>
                </a:solidFill>
              </a:rPr>
              <a:t>- Pitch features: mean, min, max, std</a:t>
            </a:r>
            <a:endParaRPr>
              <a:solidFill>
                <a:schemeClr val="tx1"/>
              </a:solidFill>
            </a:endParaRPr>
          </a:p>
          <a:p>
            <a:r>
              <a:rPr>
                <a:solidFill>
                  <a:schemeClr val="tx1"/>
                </a:solidFill>
              </a:rPr>
              <a:t>- MFCCs (1-13 mean and std)</a:t>
            </a:r>
            <a:endParaRPr>
              <a:solidFill>
                <a:schemeClr val="tx1"/>
              </a:solidFill>
            </a:endParaRPr>
          </a:p>
          <a:p>
            <a:r>
              <a:rPr>
                <a:solidFill>
                  <a:schemeClr val="tx1"/>
                </a:solidFill>
              </a:rPr>
              <a:t>- Label: Gender (0 = Female, 1 = Male)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8" name="Title 6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marR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4400" b="0" i="0" u="none" strike="noStrike" kern="1200" cap="none" spc="0" normalizeH="0" baseline="0" noProof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>
                <a:solidFill>
                  <a:schemeClr val="tx1"/>
                </a:solidFill>
              </a:rPr>
              <a:t>Dataset Overview</a:t>
            </a:r>
            <a:endParaRPr lang="en-IN">
              <a:solidFill>
                <a:schemeClr val="tx1"/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Content Placeholder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>
                <a:solidFill>
                  <a:schemeClr val="tx1"/>
                </a:solidFill>
              </a:rPr>
              <a:t>- Data cleaning and normalization</a:t>
            </a:r>
            <a:endParaRPr>
              <a:solidFill>
                <a:schemeClr val="tx1"/>
              </a:solidFill>
            </a:endParaRPr>
          </a:p>
          <a:p>
            <a:r>
              <a:rPr>
                <a:solidFill>
                  <a:schemeClr val="tx1"/>
                </a:solidFill>
              </a:rPr>
              <a:t>- Feature scaling using StandardScaler</a:t>
            </a:r>
            <a:endParaRPr>
              <a:solidFill>
                <a:schemeClr val="tx1"/>
              </a:solidFill>
            </a:endParaRPr>
          </a:p>
          <a:p>
            <a:r>
              <a:rPr>
                <a:solidFill>
                  <a:schemeClr val="tx1"/>
                </a:solidFill>
              </a:rPr>
              <a:t>- Handling missing/inconsistent values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8" name="Title 6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marR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4400" b="0" i="0" u="none" strike="noStrike" kern="1200" cap="none" spc="0" normalizeH="0" baseline="0" noProof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>
                <a:solidFill>
                  <a:schemeClr val="tx1"/>
                </a:solidFill>
              </a:rPr>
              <a:t>Data Preparation</a:t>
            </a:r>
            <a:endParaRPr lang="en-IN">
              <a:solidFill>
                <a:schemeClr val="tx1"/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Content Placeholder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>
                <a:solidFill>
                  <a:schemeClr val="tx1"/>
                </a:solidFill>
              </a:rPr>
              <a:t>- Gender Distribution (Pie Chart)</a:t>
            </a:r>
            <a:endParaRPr>
              <a:solidFill>
                <a:schemeClr val="tx1"/>
              </a:solidFill>
            </a:endParaRPr>
          </a:p>
          <a:p>
            <a:r>
              <a:rPr>
                <a:solidFill>
                  <a:schemeClr val="tx1"/>
                </a:solidFill>
              </a:rPr>
              <a:t>- Mean Pitch by Gender (Bar Chart)</a:t>
            </a:r>
            <a:endParaRPr>
              <a:solidFill>
                <a:schemeClr val="tx1"/>
              </a:solidFill>
            </a:endParaRPr>
          </a:p>
          <a:p>
            <a:r>
              <a:rPr>
                <a:solidFill>
                  <a:schemeClr val="tx1"/>
                </a:solidFill>
              </a:rPr>
              <a:t>- MFCC Feature Distribution (Box Plot)</a:t>
            </a:r>
            <a:endParaRPr>
              <a:solidFill>
                <a:schemeClr val="tx1"/>
              </a:solidFill>
            </a:endParaRPr>
          </a:p>
          <a:p>
            <a:r>
              <a:rPr>
                <a:solidFill>
                  <a:schemeClr val="tx1"/>
                </a:solidFill>
              </a:rPr>
              <a:t>- Pitch vs Energy (Scatter)</a:t>
            </a:r>
            <a:endParaRPr>
              <a:solidFill>
                <a:schemeClr val="tx1"/>
              </a:solidFill>
            </a:endParaRPr>
          </a:p>
          <a:p>
            <a:r>
              <a:rPr>
                <a:solidFill>
                  <a:schemeClr val="tx1"/>
                </a:solidFill>
              </a:rPr>
              <a:t>- Feature Correlation (Heatmap)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8" name="Title 6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marR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4400" b="0" i="0" u="none" strike="noStrike" kern="1200" cap="none" spc="0" normalizeH="0" baseline="0" noProof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>
                <a:solidFill>
                  <a:schemeClr val="tx1"/>
                </a:solidFill>
              </a:rPr>
              <a:t>Exploratory Data Analysis</a:t>
            </a:r>
            <a:endParaRPr lang="en-IN">
              <a:solidFill>
                <a:schemeClr val="tx1"/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Content Placeholder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>
                <a:solidFill>
                  <a:schemeClr val="tx1"/>
                </a:solidFill>
              </a:rPr>
              <a:t>- K-Means clustering</a:t>
            </a:r>
            <a:endParaRPr>
              <a:solidFill>
                <a:schemeClr val="tx1"/>
              </a:solidFill>
            </a:endParaRPr>
          </a:p>
          <a:p>
            <a:r>
              <a:rPr>
                <a:solidFill>
                  <a:schemeClr val="tx1"/>
                </a:solidFill>
              </a:rPr>
              <a:t>- Elbow Method and Silhouette Scores</a:t>
            </a:r>
            <a:endParaRPr>
              <a:solidFill>
                <a:schemeClr val="tx1"/>
              </a:solidFill>
            </a:endParaRPr>
          </a:p>
          <a:p>
            <a:r>
              <a:rPr>
                <a:solidFill>
                  <a:schemeClr val="tx1"/>
                </a:solidFill>
              </a:rPr>
              <a:t>- PCA Visualization of clusters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8" name="Title 6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marR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4400" b="0" i="0" u="none" strike="noStrike" kern="1200" cap="none" spc="0" normalizeH="0" baseline="0" noProof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>
                <a:solidFill>
                  <a:schemeClr val="tx1"/>
                </a:solidFill>
              </a:rPr>
              <a:t>Clustering Analysis</a:t>
            </a:r>
            <a:endParaRPr lang="en-IN">
              <a:solidFill>
                <a:schemeClr val="tx1"/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Content Placeholder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>
                <a:solidFill>
                  <a:schemeClr val="tx1"/>
                </a:solidFill>
              </a:rPr>
              <a:t>- Random Forest Classifier</a:t>
            </a:r>
            <a:endParaRPr>
              <a:solidFill>
                <a:schemeClr val="tx1"/>
              </a:solidFill>
            </a:endParaRPr>
          </a:p>
          <a:p>
            <a:r>
              <a:rPr>
                <a:solidFill>
                  <a:schemeClr val="tx1"/>
                </a:solidFill>
              </a:rPr>
              <a:t>- Evaluation Metrics: Accuracy, Precision, Recall, F1-score</a:t>
            </a:r>
            <a:endParaRPr>
              <a:solidFill>
                <a:schemeClr val="tx1"/>
              </a:solidFill>
            </a:endParaRPr>
          </a:p>
          <a:p>
            <a:r>
              <a:rPr>
                <a:solidFill>
                  <a:schemeClr val="tx1"/>
                </a:solidFill>
              </a:rPr>
              <a:t>- Confusion Matrix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8" name="Title 6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marR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4400" b="0" i="0" u="none" strike="noStrike" kern="1200" cap="none" spc="0" normalizeH="0" baseline="0" noProof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>
                <a:solidFill>
                  <a:schemeClr val="tx1"/>
                </a:solidFill>
              </a:rPr>
              <a:t>Classification Model</a:t>
            </a:r>
            <a:endParaRPr lang="en-IN">
              <a:solidFill>
                <a:schemeClr val="tx1"/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Content Placeholder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>
                <a:solidFill>
                  <a:schemeClr val="tx1"/>
                </a:solidFill>
              </a:rPr>
              <a:t>- Introduction Page with Project Overview</a:t>
            </a:r>
            <a:endParaRPr>
              <a:solidFill>
                <a:schemeClr val="tx1"/>
              </a:solidFill>
            </a:endParaRPr>
          </a:p>
          <a:p>
            <a:r>
              <a:rPr>
                <a:solidFill>
                  <a:schemeClr val="tx1"/>
                </a:solidFill>
              </a:rPr>
              <a:t>- EDA Page with Dropdown-Driven Charts</a:t>
            </a:r>
            <a:endParaRPr>
              <a:solidFill>
                <a:schemeClr val="tx1"/>
              </a:solidFill>
            </a:endParaRPr>
          </a:p>
          <a:p>
            <a:r>
              <a:rPr>
                <a:solidFill>
                  <a:schemeClr val="tx1"/>
                </a:solidFill>
              </a:rPr>
              <a:t>- Classification &amp; Prediction Page</a:t>
            </a:r>
            <a:endParaRPr>
              <a:solidFill>
                <a:schemeClr val="tx1"/>
              </a:solidFill>
            </a:endParaRPr>
          </a:p>
          <a:p>
            <a:r>
              <a:rPr>
                <a:solidFill>
                  <a:schemeClr val="tx1"/>
                </a:solidFill>
              </a:rPr>
              <a:t>- Clustering Page with Visuals</a:t>
            </a:r>
            <a:endParaRPr>
              <a:solidFill>
                <a:schemeClr val="tx1"/>
              </a:solidFill>
            </a:endParaRPr>
          </a:p>
          <a:p>
            <a:r>
              <a:rPr>
                <a:solidFill>
                  <a:schemeClr val="tx1"/>
                </a:solidFill>
              </a:rPr>
              <a:t>- About Me Page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8" name="Title 6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marR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4400" b="0" i="0" u="none" strike="noStrike" kern="1200" cap="none" spc="0" normalizeH="0" baseline="0" noProof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>
                <a:solidFill>
                  <a:schemeClr val="tx1"/>
                </a:solidFill>
              </a:rPr>
              <a:t>Streamlit Application</a:t>
            </a:r>
            <a:endParaRPr lang="en-IN">
              <a:solidFill>
                <a:schemeClr val="tx1"/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Content Placeholder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>
                <a:solidFill>
                  <a:schemeClr val="tx1"/>
                </a:solidFill>
              </a:rPr>
              <a:t>- Add speaker identification model</a:t>
            </a:r>
            <a:endParaRPr>
              <a:solidFill>
                <a:schemeClr val="tx1"/>
              </a:solidFill>
            </a:endParaRPr>
          </a:p>
          <a:p>
            <a:r>
              <a:rPr>
                <a:solidFill>
                  <a:schemeClr val="tx1"/>
                </a:solidFill>
              </a:rPr>
              <a:t>- Integrate deep learning (e.g., CNNs on raw audio)</a:t>
            </a:r>
            <a:endParaRPr>
              <a:solidFill>
                <a:schemeClr val="tx1"/>
              </a:solidFill>
            </a:endParaRPr>
          </a:p>
          <a:p>
            <a:r>
              <a:rPr>
                <a:solidFill>
                  <a:schemeClr val="tx1"/>
                </a:solidFill>
              </a:rPr>
              <a:t>- Accept raw audio for feature extraction</a:t>
            </a:r>
            <a:endParaRPr>
              <a:solidFill>
                <a:schemeClr val="tx1"/>
              </a:solidFill>
            </a:endParaRPr>
          </a:p>
          <a:p>
            <a:r>
              <a:rPr>
                <a:solidFill>
                  <a:schemeClr val="tx1"/>
                </a:solidFill>
              </a:rPr>
              <a:t>- Improve UI with real-time voice input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8" name="Title 6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marR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4400" b="0" i="0" u="none" strike="noStrike" kern="1200" cap="none" spc="0" normalizeH="0" baseline="0" noProof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>
                <a:solidFill>
                  <a:schemeClr val="tx1"/>
                </a:solidFill>
              </a:rPr>
              <a:t>Future Work</a:t>
            </a:r>
            <a:endParaRPr lang="en-IN">
              <a:solidFill>
                <a:schemeClr val="tx1"/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*i*2"/>
  <p:tag name="KSO_WM_UNIT_LAYERLEVEL" val="1"/>
  <p:tag name="KSO_WM_TAG_VERSION" val="3.0"/>
  <p:tag name="KSO_WM_BEAUTIFY_FLAG" val="#wm#"/>
</p:tagLst>
</file>

<file path=ppt/tags/tag10.xml><?xml version="1.0" encoding="utf-8"?>
<p:tagLst xmlns:p="http://schemas.openxmlformats.org/presentationml/2006/main">
  <p:tag name="KSO_WM_UNIT_ISCONTENTSTITLE" val="0"/>
  <p:tag name="KSO_WM_UNIT_ISNUMDGMTITLE" val="0"/>
  <p:tag name="KSO_WM_UNIT_PRESET_TEXT" val="正文页-预设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CONTENT_GROUP_TYPE" val="titlestyle"/>
  <p:tag name="KSO_WM_UNIT_TYPE" val="a"/>
  <p:tag name="KSO_WM_UNIT_INDEX" val="1"/>
  <p:tag name="KSO_WM_UNIT_ID" val="_2*a*1"/>
  <p:tag name="KSO_WM_UNIT_LAYERLEVEL" val="1"/>
  <p:tag name="KSO_WM_TAG_VERSION" val="3.0"/>
  <p:tag name="KSO_WM_BEAUTIFY_FLAG" val="#wm#"/>
</p:tagLst>
</file>

<file path=ppt/tags/tag100.xml><?xml version="1.0" encoding="utf-8"?>
<p:tagLst xmlns:p="http://schemas.openxmlformats.org/presentationml/2006/main">
  <p:tag name="KSO_WM_UNIT_INDEX" val="1"/>
  <p:tag name="KSO_WM_UNIT_TYPE" val="a"/>
  <p:tag name="KSO_WM_BEAUTIFY_FLAG" val="#wm#"/>
</p:tagLst>
</file>

<file path=ppt/tags/tag101.xml><?xml version="1.0" encoding="utf-8"?>
<p:tagLst xmlns:p="http://schemas.openxmlformats.org/presentationml/2006/main">
  <p:tag name="KSO_WM_SLIDE_TYPE" val="text"/>
  <p:tag name="KSO_WM_BEAUTIFY_FLAG" val="#wm#"/>
</p:tagLst>
</file>

<file path=ppt/tags/tag102.xml><?xml version="1.0" encoding="utf-8"?>
<p:tagLst xmlns:p="http://schemas.openxmlformats.org/presentationml/2006/main">
  <p:tag name="KSO_WM_UNIT_INDEX" val="2"/>
  <p:tag name="KSO_WM_UNIT_TEXT_SUBTYPE" val="a"/>
  <p:tag name="KSO_WM_UNIT_SUBTYPE" val="a"/>
  <p:tag name="KSO_WM_UNIT_TYPE" val="f"/>
  <p:tag name="KSO_WM_BEAUTIFY_FLAG" val="#wm#"/>
</p:tagLst>
</file>

<file path=ppt/tags/tag103.xml><?xml version="1.0" encoding="utf-8"?>
<p:tagLst xmlns:p="http://schemas.openxmlformats.org/presentationml/2006/main">
  <p:tag name="KSO_WM_UNIT_INDEX" val="1"/>
  <p:tag name="KSO_WM_UNIT_TYPE" val="a"/>
  <p:tag name="KSO_WM_BEAUTIFY_FLAG" val="#wm#"/>
</p:tagLst>
</file>

<file path=ppt/tags/tag104.xml><?xml version="1.0" encoding="utf-8"?>
<p:tagLst xmlns:p="http://schemas.openxmlformats.org/presentationml/2006/main">
  <p:tag name="KSO_WM_SLIDE_TYPE" val="text"/>
  <p:tag name="KSO_WM_BEAUTIFY_FLAG" val="#wm#"/>
</p:tagLst>
</file>

<file path=ppt/tags/tag105.xml><?xml version="1.0" encoding="utf-8"?>
<p:tagLst xmlns:p="http://schemas.openxmlformats.org/presentationml/2006/main">
  <p:tag name="KSO_WM_UNIT_INDEX" val="2"/>
  <p:tag name="KSO_WM_UNIT_TEXT_SUBTYPE" val="a"/>
  <p:tag name="KSO_WM_UNIT_SUBTYPE" val="a"/>
  <p:tag name="KSO_WM_UNIT_TYPE" val="f"/>
  <p:tag name="KSO_WM_BEAUTIFY_FLAG" val="#wm#"/>
</p:tagLst>
</file>

<file path=ppt/tags/tag106.xml><?xml version="1.0" encoding="utf-8"?>
<p:tagLst xmlns:p="http://schemas.openxmlformats.org/presentationml/2006/main">
  <p:tag name="KSO_WM_UNIT_INDEX" val="1"/>
  <p:tag name="KSO_WM_UNIT_TYPE" val="a"/>
  <p:tag name="KSO_WM_BEAUTIFY_FLAG" val="#wm#"/>
</p:tagLst>
</file>

<file path=ppt/tags/tag107.xml><?xml version="1.0" encoding="utf-8"?>
<p:tagLst xmlns:p="http://schemas.openxmlformats.org/presentationml/2006/main">
  <p:tag name="KSO_WM_SLIDE_TYPE" val="text"/>
  <p:tag name="KSO_WM_BEAUTIFY_FLAG" val="#wm#"/>
</p:tagLst>
</file>

<file path=ppt/tags/tag108.xml><?xml version="1.0" encoding="utf-8"?>
<p:tagLst xmlns:p="http://schemas.openxmlformats.org/presentationml/2006/main">
  <p:tag name="KSO_WM_UNIT_INDEX" val="2"/>
  <p:tag name="KSO_WM_UNIT_TEXT_SUBTYPE" val="a"/>
  <p:tag name="KSO_WM_UNIT_SUBTYPE" val="a"/>
  <p:tag name="KSO_WM_UNIT_TYPE" val="f"/>
  <p:tag name="KSO_WM_BEAUTIFY_FLAG" val="#wm#"/>
</p:tagLst>
</file>

<file path=ppt/tags/tag10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CONTENT_GROUP_TYPE" val="contentchip"/>
  <p:tag name="KSO_WM_UNIT_TYPE" val="a"/>
  <p:tag name="KSO_WM_UNIT_INDEX" val="1"/>
  <p:tag name="KSO_WM_UNIT_ID" val="custom20233467_9*a*1"/>
  <p:tag name="KSO_WM_TEMPLATE_CATEGORY" val="custom"/>
  <p:tag name="KSO_WM_TEMPLATE_INDEX" val="20233467"/>
  <p:tag name="KSO_WM_UNIT_LAYERLEVEL" val="1"/>
  <p:tag name="KSO_WM_TAG_VERSION" val="3.0"/>
  <p:tag name="KSO_WM_BEAUTIFY_FLAG" val="#wm#"/>
  <p:tag name="KSO_WM_UNIT_PRESET_TEXT" val="THANK YOU"/>
</p:tagLst>
</file>

<file path=ppt/tags/tag11.xml><?xml version="1.0" encoding="utf-8"?>
<p:tagLst xmlns:p="http://schemas.openxmlformats.org/presentationml/2006/main">
  <p:tag name="KSO_WM_UNIT_SUBTYPE" val="a"/>
  <p:tag name="KSO_WM_UNIT_PRESET_TEXT" val="单击此处编辑母版文本样式&#10;第二级&#10;第三级&#10;第四级&#10;第五级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2*f*1"/>
  <p:tag name="KSO_WM_UNIT_LAYERLEVEL" val="1"/>
  <p:tag name="KSO_WM_TAG_VERSION" val="3.0"/>
  <p:tag name="KSO_WM_BEAUTIFY_FLAG" val="#wm#"/>
</p:tagLst>
</file>

<file path=ppt/tags/tag110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SLIDE_CONTENT_AREA" val="{&quot;left&quot;:&quot;45.5&quot;,&quot;top&quot;:&quot;113.15&quot;,&quot;width&quot;:&quot;527.9&quot;,&quot;height&quot;:&quot;299.25&quot;}"/>
  <p:tag name="KSO_WM_SPECIAL_SOURCE" val="bdnull"/>
  <p:tag name="KSO_WM_SLIDE_ID" val="custom20233467_9"/>
  <p:tag name="KSO_WM_TEMPLATE_SUBCATEGORY" val="29"/>
  <p:tag name="KSO_WM_TEMPLATE_MASTER_TYPE" val="0"/>
  <p:tag name="KSO_WM_TEMPLATE_COLOR_TYPE" val="0"/>
  <p:tag name="KSO_WM_SLIDE_TYPE" val="endPage"/>
  <p:tag name="KSO_WM_SLIDE_SUBTYPE" val="pureTxt"/>
  <p:tag name="KSO_WM_SLIDE_ITEM_CNT" val="0"/>
  <p:tag name="KSO_WM_SLIDE_INDEX" val="9"/>
  <p:tag name="KSO_WM_TAG_VERSION" val="3.0"/>
  <p:tag name="KSO_WM_BEAUTIFY_FLAG" val="#wm#"/>
  <p:tag name="KSO_WM_TEMPLATE_CATEGORY" val="custom"/>
  <p:tag name="KSO_WM_TEMPLATE_INDEX" val="20233467"/>
  <p:tag name="KSO_WM_SLIDE_LAYOUT" val="a_f"/>
  <p:tag name="KSO_WM_SLIDE_LAYOUT_CNT" val="1_1"/>
  <p:tag name="KSO_WM_SLIDE_THEME_ID" val="3319778"/>
  <p:tag name="KSO_WM_SLIDE_THEME_NAME" val="Z_20233467_Purple Minimalist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3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3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3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3*i*1"/>
  <p:tag name="KSO_WM_UNIT_LAYERLEVEL" val="1"/>
  <p:tag name="KSO_WM_TAG_VERSION" val="3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3*i*2"/>
  <p:tag name="KSO_WM_UNIT_LAYERLEVEL" val="1"/>
  <p:tag name="KSO_WM_TAG_VERSION" val="3.0"/>
  <p:tag name="KSO_WM_BEAUTIFY_FLAG" val="#wm#"/>
</p:tagLst>
</file>

<file path=ppt/tags/tag17.xml><?xml version="1.0" encoding="utf-8"?>
<p:tagLst xmlns:p="http://schemas.openxmlformats.org/presentationml/2006/main">
  <p:tag name="KSO_WM_UNIT_ISCONTENTSTITLE" val="1"/>
  <p:tag name="KSO_WM_UNIT_ISNUMDGMTITLE" val="0"/>
  <p:tag name="KSO_WM_UNIT_PRESET_TEXT" val="CONTENTS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3*a*1"/>
  <p:tag name="KSO_WM_UNIT_LAYERLEVEL" val="1"/>
  <p:tag name="KSO_WM_TAG_VERSION" val="3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*i*3"/>
  <p:tag name="KSO_WM_UNIT_LAYERLEVEL" val="1"/>
  <p:tag name="KSO_WM_TAG_VERSION" val="3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3*i*3"/>
  <p:tag name="KSO_WM_UNIT_LAYERLEVEL" val="1"/>
  <p:tag name="KSO_WM_TAG_VERSION" val="3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4*i*1"/>
  <p:tag name="KSO_WM_UNIT_LAYERLEVEL" val="1"/>
  <p:tag name="KSO_WM_TAG_VERSION" val="3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4*i*2"/>
  <p:tag name="KSO_WM_UNIT_LAYERLEVEL" val="1"/>
  <p:tag name="KSO_WM_TAG_VERSION" val="3.0"/>
  <p:tag name="KSO_WM_BEAUTIFY_FLAG" val="#wm#"/>
</p:tagLst>
</file>

<file path=ppt/tags/tag24.xml><?xml version="1.0" encoding="utf-8"?>
<p:tagLst xmlns:p="http://schemas.openxmlformats.org/presentationml/2006/main">
  <p:tag name="KSO_WM_UNIT_PRESET_TEXT" val="01"/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CONTENT_GROUP_TYPE" val="contentchip"/>
  <p:tag name="KSO_WM_UNIT_TYPE" val="e"/>
  <p:tag name="KSO_WM_UNIT_INDEX" val="1"/>
  <p:tag name="KSO_WM_UNIT_ID" val="_4*e*1"/>
  <p:tag name="KSO_WM_UNIT_LAYERLEVEL" val="1"/>
  <p:tag name="KSO_WM_TAG_VERSION" val="3.0"/>
  <p:tag name="KSO_WM_BEAUTIFY_FLAG" val="#wm#"/>
</p:tagLst>
</file>

<file path=ppt/tags/tag25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章节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CONTENT_GROUP_TYPE" val="contentchip"/>
  <p:tag name="KSO_WM_UNIT_TYPE" val="a"/>
  <p:tag name="KSO_WM_UNIT_INDEX" val="1"/>
  <p:tag name="KSO_WM_UNIT_ID" val="_4*a*1"/>
  <p:tag name="KSO_WM_UNIT_LAYERLEVEL" val="1"/>
  <p:tag name="KSO_WM_TAG_VERSION" val="3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4*i*3"/>
  <p:tag name="KSO_WM_UNIT_LAYERLEVEL" val="1"/>
  <p:tag name="KSO_WM_TAG_VERSION" val="3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*i*2"/>
  <p:tag name="KSO_WM_UNIT_LAYERLEVEL" val="1"/>
  <p:tag name="KSO_WM_TAG_VERSION" val="3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4*i*4"/>
  <p:tag name="KSO_WM_UNIT_LAYERLEVEL" val="1"/>
  <p:tag name="KSO_WM_TAG_VERSION" val="3.0"/>
  <p:tag name="KSO_WM_BEAUTIFY_FLAG" val="#wm#"/>
</p:tagLst>
</file>

<file path=ppt/tags/tag31.xml><?xml version="1.0" encoding="utf-8"?>
<p:tagLst xmlns:p="http://schemas.openxmlformats.org/presentationml/2006/main">
  <p:tag name="KSO_WM_UNIT_ISCONTENTSTITLE" val="0"/>
  <p:tag name="KSO_WM_UNIT_ISNUMDGMTITLE" val="0"/>
  <p:tag name="KSO_WM_UNIT_PRESET_TEXT" val="正文页-预设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CONTENT_GROUP_TYPE" val="titlestyle"/>
  <p:tag name="KSO_WM_UNIT_TYPE" val="a"/>
  <p:tag name="KSO_WM_UNIT_INDEX" val="1"/>
  <p:tag name="KSO_WM_UNIT_ID" val="_5*a*1"/>
  <p:tag name="KSO_WM_UNIT_LAYERLEVEL" val="1"/>
  <p:tag name="KSO_WM_TAG_VERSION" val="3.0"/>
  <p:tag name="KSO_WM_BEAUTIFY_FLAG" val="#wm#"/>
</p:tagLst>
</file>

<file path=ppt/tags/tag32.xml><?xml version="1.0" encoding="utf-8"?>
<p:tagLst xmlns:p="http://schemas.openxmlformats.org/presentationml/2006/main">
  <p:tag name="KSO_WM_UNIT_SUBTYPE" val="a"/>
  <p:tag name="KSO_WM_UNIT_PRESET_TEXT" val="单击此处编辑母版文本样式&#10;第二级&#10;第三级&#10;第四级&#10;第五级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5*f*1"/>
  <p:tag name="KSO_WM_UNIT_LAYERLEVEL" val="1"/>
  <p:tag name="KSO_WM_TAG_VERSION" val="3.0"/>
  <p:tag name="KSO_WM_BEAUTIFY_FLAG" val="#wm#"/>
</p:tagLst>
</file>

<file path=ppt/tags/tag33.xml><?xml version="1.0" encoding="utf-8"?>
<p:tagLst xmlns:p="http://schemas.openxmlformats.org/presentationml/2006/main">
  <p:tag name="KSO_WM_UNIT_SUBTYPE" val="a"/>
  <p:tag name="KSO_WM_UNIT_PRESET_TEXT" val="单击此处编辑母版文本样式&#10;第二级&#10;第三级&#10;第四级&#10;第五级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_5*f*2"/>
  <p:tag name="KSO_WM_UNIT_LAYERLEVEL" val="1"/>
  <p:tag name="KSO_WM_TAG_VERSION" val="3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3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3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3.0"/>
  <p:tag name="KSO_WM_BEAUTIFY_FLAG" val="#wm#"/>
</p:tagLst>
</file>

<file path=ppt/tags/tag37.xml><?xml version="1.0" encoding="utf-8"?>
<p:tagLst xmlns:p="http://schemas.openxmlformats.org/presentationml/2006/main">
  <p:tag name="KSO_WM_UNIT_ISCONTENTSTITLE" val="0"/>
  <p:tag name="KSO_WM_UNIT_ISNUMDGMTITLE" val="0"/>
  <p:tag name="KSO_WM_UNIT_PRESET_TEXT" val="正文页-预设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CONTENT_GROUP_TYPE" val="titlestyle"/>
  <p:tag name="KSO_WM_UNIT_TYPE" val="a"/>
  <p:tag name="KSO_WM_UNIT_INDEX" val="1"/>
  <p:tag name="KSO_WM_UNIT_ID" val="_6*a*1"/>
  <p:tag name="KSO_WM_UNIT_LAYERLEVEL" val="1"/>
  <p:tag name="KSO_WM_TAG_VERSION" val="3.0"/>
  <p:tag name="KSO_WM_BEAUTIFY_FLAG" val="#wm#"/>
</p:tagLst>
</file>

<file path=ppt/tags/tag38.xml><?xml version="1.0" encoding="utf-8"?>
<p:tagLst xmlns:p="http://schemas.openxmlformats.org/presentationml/2006/main">
  <p:tag name="KSO_WM_UNIT_SUBTYPE" val="a"/>
  <p:tag name="KSO_WM_UNIT_PRESET_TEXT" val="单击此处编辑母版文本样式&#10;第二级&#10;第三级&#10;第四级&#10;第五级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2_1"/>
  <p:tag name="KSO_WM_UNIT_ID" val="_6*h_f*2_1"/>
  <p:tag name="KSO_WM_UNIT_LAYERLEVEL" val="1_1"/>
  <p:tag name="KSO_WM_TAG_VERSION" val="3.0"/>
  <p:tag name="KSO_WM_BEAUTIFY_FLAG" val="#wm#"/>
</p:tagLst>
</file>

<file path=ppt/tags/tag39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2_1"/>
  <p:tag name="KSO_WM_UNIT_ID" val="_6*h_a*2_1"/>
  <p:tag name="KSO_WM_UNIT_LAYERLEVEL" val="1_1"/>
  <p:tag name="KSO_WM_TAG_VERSION" val="3.0"/>
  <p:tag name="KSO_WM_BEAUTIFY_FLAG" val="#wm#"/>
</p:tagLst>
</file>

<file path=ppt/tags/tag4.xml><?xml version="1.0" encoding="utf-8"?>
<p:tagLst xmlns:p="http://schemas.openxmlformats.org/presentationml/2006/main">
  <p:tag name="KSO_WM_UNIT_SUBTYPE" val="b"/>
  <p:tag name="KSO_WM_UNIT_PRESET_TEXT" val="汇报人：稻小壳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CONTENT_GROUP_TYPE" val="contentchip"/>
  <p:tag name="KSO_WM_UNIT_TYPE" val="f"/>
  <p:tag name="KSO_WM_UNIT_INDEX" val="1"/>
  <p:tag name="KSO_WM_UNIT_ID" val="_1*f*1"/>
  <p:tag name="KSO_WM_UNIT_LAYERLEVEL" val="1"/>
  <p:tag name="KSO_WM_TAG_VERSION" val="3.0"/>
  <p:tag name="KSO_WM_BEAUTIFY_FLAG" val="#wm#"/>
</p:tagLst>
</file>

<file path=ppt/tags/tag40.xml><?xml version="1.0" encoding="utf-8"?>
<p:tagLst xmlns:p="http://schemas.openxmlformats.org/presentationml/2006/main">
  <p:tag name="KSO_WM_UNIT_SUBTYPE" val="a"/>
  <p:tag name="KSO_WM_UNIT_PRESET_TEXT" val="单击此处编辑母版文本样式&#10;第二级&#10;第三级&#10;第四级&#10;第五级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_6*h_f*1_1"/>
  <p:tag name="KSO_WM_UNIT_LAYERLEVEL" val="1_1"/>
  <p:tag name="KSO_WM_TAG_VERSION" val="3.0"/>
  <p:tag name="KSO_WM_BEAUTIFY_FLAG" val="#wm#"/>
</p:tagLst>
</file>

<file path=ppt/tags/tag41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_6*h_a*1_1"/>
  <p:tag name="KSO_WM_UNIT_LAYERLEVEL" val="1_1"/>
  <p:tag name="KSO_WM_TAG_VERSION" val="3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3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3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3.0"/>
  <p:tag name="KSO_WM_BEAUTIFY_FLAG" val="#wm#"/>
</p:tagLst>
</file>

<file path=ppt/tags/tag45.xml><?xml version="1.0" encoding="utf-8"?>
<p:tagLst xmlns:p="http://schemas.openxmlformats.org/presentationml/2006/main">
  <p:tag name="KSO_WM_UNIT_ISCONTENTSTITLE" val="0"/>
  <p:tag name="KSO_WM_UNIT_ISNUMDGMTITLE" val="0"/>
  <p:tag name="KSO_WM_UNIT_PRESET_TEXT" val="正文页-预设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CONTENT_GROUP_TYPE" val="titlestyle"/>
  <p:tag name="KSO_WM_UNIT_TYPE" val="a"/>
  <p:tag name="KSO_WM_UNIT_INDEX" val="1"/>
  <p:tag name="KSO_WM_UNIT_ID" val="_7*a*1"/>
  <p:tag name="KSO_WM_UNIT_LAYERLEVEL" val="1"/>
  <p:tag name="KSO_WM_TAG_VERSION" val="3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3.0"/>
  <p:tag name="KSO_WM_BEAUTIFY_FLAG" val="#wm#"/>
</p:tagLst>
</file>

<file path=ppt/tags/tag5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CONTENT_GROUP_TYPE" val="contentchip"/>
  <p:tag name="KSO_WM_UNIT_TYPE" val="a"/>
  <p:tag name="KSO_WM_UNIT_INDEX" val="1"/>
  <p:tag name="KSO_WM_UNIT_ID" val="_1*a*1"/>
  <p:tag name="KSO_WM_UNIT_LAYERLEVEL" val="1"/>
  <p:tag name="KSO_WM_TAG_VERSION" val="3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3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3.0"/>
  <p:tag name="KSO_WM_BEAUTIFY_FLAG" val="#wm#"/>
</p:tagLst>
</file>

<file path=ppt/tags/tag52.xml><?xml version="1.0" encoding="utf-8"?>
<p:tagLst xmlns:p="http://schemas.openxmlformats.org/presentationml/2006/main">
  <p:tag name="KSO_WM_UNIT_SUBTYPE" val="a"/>
  <p:tag name="KSO_WM_UNIT_PRESET_TEXT" val="单击此处编辑母版文本样式&#10;第二级&#10;第三级&#10;第四级&#10;第五级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9*f*1"/>
  <p:tag name="KSO_WM_UNIT_LAYERLEVEL" val="1"/>
  <p:tag name="KSO_WM_TAG_VERSION" val="3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3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3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3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CONTENT_GROUP_TYPE" val="titlestyle"/>
  <p:tag name="KSO_WM_UNIT_TYPE" val="i"/>
  <p:tag name="KSO_WM_UNIT_INDEX" val="2"/>
  <p:tag name="KSO_WM_UNIT_ID" val="_10*i*2"/>
  <p:tag name="KSO_WM_UNIT_LAYERLEVEL" val="1"/>
  <p:tag name="KSO_WM_TAG_VERSION" val="3.0"/>
  <p:tag name="KSO_WM_BEAUTIFY_FLAG" val="#wm#"/>
</p:tagLst>
</file>

<file path=ppt/tags/tag57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选择预设副标题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CONTENT_GROUP_TYPE" val="titlestyle"/>
  <p:tag name="KSO_WM_UNIT_TYPE" val="b"/>
  <p:tag name="KSO_WM_UNIT_INDEX" val="1"/>
  <p:tag name="KSO_WM_UNIT_ID" val="_10*b*1"/>
  <p:tag name="KSO_WM_UNIT_LAYERLEVEL" val="1"/>
  <p:tag name="KSO_WM_TAG_VERSION" val="3.0"/>
  <p:tag name="KSO_WM_BEAUTIFY_FLAG" val="#wm#"/>
</p:tagLst>
</file>

<file path=ppt/tags/tag58.xml><?xml version="1.0" encoding="utf-8"?>
<p:tagLst xmlns:p="http://schemas.openxmlformats.org/presentationml/2006/main">
  <p:tag name="KSO_WM_UNIT_ISCONTENTSTITLE" val="0"/>
  <p:tag name="KSO_WM_UNIT_ISNUMDGMTITLE" val="0"/>
  <p:tag name="KSO_WM_UNIT_PRESET_TEXT" val="正文页-预设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CONTENT_GROUP_TYPE" val="titlestyle"/>
  <p:tag name="KSO_WM_UNIT_TYPE" val="a"/>
  <p:tag name="KSO_WM_UNIT_INDEX" val="1"/>
  <p:tag name="KSO_WM_UNIT_ID" val="_10*a*1"/>
  <p:tag name="KSO_WM_UNIT_LAYERLEVEL" val="1"/>
  <p:tag name="KSO_WM_TAG_VERSION" val="3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3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3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3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1*i*2"/>
  <p:tag name="KSO_WM_UNIT_LAYERLEVEL" val="1"/>
  <p:tag name="KSO_WM_TAG_VERSION" val="3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1*i*3"/>
  <p:tag name="KSO_WM_UNIT_LAYERLEVEL" val="1"/>
  <p:tag name="KSO_WM_TAG_VERSION" val="3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1*i*2"/>
  <p:tag name="KSO_WM_UNIT_LAYERLEVEL" val="1"/>
  <p:tag name="KSO_WM_TAG_VERSION" val="3.0"/>
  <p:tag name="KSO_WM_BEAUTIFY_FLAG" val="#wm#"/>
</p:tagLst>
</file>

<file path=ppt/tags/tag65.xml><?xml version="1.0" encoding="utf-8"?>
<p:tagLst xmlns:p="http://schemas.openxmlformats.org/presentationml/2006/main">
  <p:tag name="KSO_WM_UNIT_SUBTYPE" val="b"/>
  <p:tag name="KSO_WM_UNIT_PRESET_TEXT" val="汇报人：稻小壳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CONTENT_GROUP_TYPE" val="contentchip"/>
  <p:tag name="KSO_WM_UNIT_TYPE" val="f"/>
  <p:tag name="KSO_WM_UNIT_INDEX" val="1"/>
  <p:tag name="KSO_WM_UNIT_ID" val="_11*f*1"/>
  <p:tag name="KSO_WM_UNIT_LAYERLEVEL" val="1"/>
  <p:tag name="KSO_WM_TAG_VERSION" val="3.0"/>
  <p:tag name="KSO_WM_BEAUTIFY_FLAG" val="#wm#"/>
</p:tagLst>
</file>

<file path=ppt/tags/tag66.xml><?xml version="1.0" encoding="utf-8"?>
<p:tagLst xmlns:p="http://schemas.openxmlformats.org/presentationml/2006/main">
  <p:tag name="KSO_WM_UNIT_ISCONTENTSTITLE" val="0"/>
  <p:tag name="KSO_WM_UNIT_ISNUMDGMTITLE" val="0"/>
  <p:tag name="KSO_WM_UNIT_PRESET_TEXT" val="感谢您的观看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CONTENT_GROUP_TYPE" val="contentchip"/>
  <p:tag name="KSO_WM_UNIT_TYPE" val="a"/>
  <p:tag name="KSO_WM_UNIT_INDEX" val="1"/>
  <p:tag name="KSO_WM_UNIT_ID" val="_11*a*1"/>
  <p:tag name="KSO_WM_UNIT_LAYERLEVEL" val="1"/>
  <p:tag name="KSO_WM_TAG_VERSION" val="3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1*i*4"/>
  <p:tag name="KSO_WM_UNIT_LAYERLEVEL" val="1"/>
  <p:tag name="KSO_WM_TAG_VERSION" val="3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0*i*1"/>
  <p:tag name="KSO_WM_UNIT_LAYERLEVEL" val="1"/>
  <p:tag name="KSO_WM_TAG_VERSION" val="3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0*i*2"/>
  <p:tag name="KSO_WM_UNIT_LAYERLEVEL" val="1"/>
  <p:tag name="KSO_WM_TAG_VERSION" val="3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3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3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3.0"/>
  <p:tag name="KSO_WM_BEAUTIFY_FLAG" val="#wm#"/>
</p:tagLst>
</file>

<file path=ppt/tags/tag76.xml><?xml version="1.0" encoding="utf-8"?>
<p:tagLst xmlns:p="http://schemas.openxmlformats.org/presentationml/2006/main">
  <p:tag name="KSO_WM_UNIT_SUBTYPE" val="a"/>
  <p:tag name="KSO_WM_UNIT_PRESET_TEXT" val="单击此处编辑母版文本样式&#10;二级&#10;三级&#10;四级&#10;五级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0*f*1"/>
  <p:tag name="KSO_WM_UNIT_LAYERLEVEL" val="1"/>
  <p:tag name="KSO_WM_TAG_VERSION" val="1.0"/>
  <p:tag name="KSO_WM_BEAUTIFY_FLAG" val="#wm#"/>
  <p:tag name="KSO_WM_TEMPLATE_CATEGORY" val="custom"/>
  <p:tag name="KSO_WM_TEMPLATE_INDEX" val="20233467"/>
</p:tagLst>
</file>

<file path=ppt/tags/tag77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标题样式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0*a*1"/>
  <p:tag name="KSO_WM_UNIT_LAYERLEVEL" val="1"/>
  <p:tag name="KSO_WM_TAG_VERSION" val="1.0"/>
  <p:tag name="KSO_WM_BEAUTIFY_FLAG" val="#wm#"/>
  <p:tag name="KSO_WM_TEMPLATE_CATEGORY" val="custom"/>
  <p:tag name="KSO_WM_TEMPLATE_INDEX" val="20233467"/>
</p:tagLst>
</file>

<file path=ppt/tags/tag78.xml><?xml version="1.0" encoding="utf-8"?>
<p:tagLst xmlns:p="http://schemas.openxmlformats.org/presentationml/2006/main">
  <p:tag name="KSO_WM_SPECIAL_SOURCE" val="bdnull"/>
  <p:tag name="KSO_WM_TEMPLATE_THUMBS_INDEX" val="1、9"/>
  <p:tag name="KSO_WM_TEMPLATE_SUBCATEGORY" val="29"/>
  <p:tag name="KSO_WM_TEMPLATE_MASTER_TYPE" val="0"/>
  <p:tag name="KSO_WM_TEMPLATE_COLOR_TYPE" val="0"/>
  <p:tag name="KSO_WM_TAG_VERSION" val="3.0"/>
  <p:tag name="KSO_WM_BEAUTIFY_FLAG" val="#wm#"/>
  <p:tag name="KSO_WM_TEMPLATE_CATEGORY" val="custom"/>
  <p:tag name="KSO_WM_TEMPLATE_INDEX" val="20233467"/>
</p:tagLst>
</file>

<file path=ppt/tags/tag79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5"/>
  <p:tag name="KSO_WM_TEMPLATE_MASTER_TYPE" val="0"/>
  <p:tag name="KSO_WM_TEMPLATE_COLOR_TYPE" val="1"/>
  <p:tag name="KSO_WM_UNIT_SHOW_EDIT_AREA_INDICATION" val="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80.xml><?xml version="1.0" encoding="utf-8"?>
<p:tagLst xmlns:p="http://schemas.openxmlformats.org/presentationml/2006/main">
  <p:tag name="KSO_WM_UNIT_INDEX" val="2"/>
  <p:tag name="KSO_WM_UNIT_TEXT_SUBTYPE" val="a"/>
  <p:tag name="KSO_WM_UNIT_SUBTYPE" val="a"/>
  <p:tag name="KSO_WM_UNIT_TYPE" val="f"/>
  <p:tag name="KSO_WM_BEAUTIFY_FLAG" val="#wm#"/>
</p:tagLst>
</file>

<file path=ppt/tags/tag81.xml><?xml version="1.0" encoding="utf-8"?>
<p:tagLst xmlns:p="http://schemas.openxmlformats.org/presentationml/2006/main">
  <p:tag name="KSO_WM_UNIT_SUBTYPE" val="b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CONTENT_GROUP_TYPE" val="contentchip"/>
  <p:tag name="KSO_WM_UNIT_TYPE" val="f"/>
  <p:tag name="KSO_WM_UNIT_INDEX" val="1"/>
  <p:tag name="KSO_WM_UNIT_ID" val="custom20233467_1*f*1"/>
  <p:tag name="KSO_WM_TEMPLATE_CATEGORY" val="custom"/>
  <p:tag name="KSO_WM_TEMPLATE_INDEX" val="20233467"/>
  <p:tag name="KSO_WM_UNIT_LAYERLEVEL" val="1"/>
  <p:tag name="KSO_WM_TAG_VERSION" val="3.0"/>
  <p:tag name="KSO_WM_BEAUTIFY_FLAG" val="#wm#"/>
  <p:tag name="KSO_WM_UNIT_PRESET_TEXT" val="Name"/>
</p:tagLst>
</file>

<file path=ppt/tags/tag8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CONTENT_GROUP_TYPE" val="contentchip"/>
  <p:tag name="KSO_WM_UNIT_TYPE" val="a"/>
  <p:tag name="KSO_WM_UNIT_INDEX" val="1"/>
  <p:tag name="KSO_WM_UNIT_ID" val="custom20233467_1*a*1"/>
  <p:tag name="KSO_WM_TEMPLATE_CATEGORY" val="custom"/>
  <p:tag name="KSO_WM_TEMPLATE_INDEX" val="20233467"/>
  <p:tag name="KSO_WM_UNIT_LAYERLEVEL" val="1"/>
  <p:tag name="KSO_WM_TAG_VERSION" val="3.0"/>
  <p:tag name="KSO_WM_BEAUTIFY_FLAG" val="#wm#"/>
  <p:tag name="KSO_WM_UNIT_PRESET_TEXT" val="Your title here"/>
</p:tagLst>
</file>

<file path=ppt/tags/tag83.xml><?xml version="1.0" encoding="utf-8"?>
<p:tagLst xmlns:p="http://schemas.openxmlformats.org/presentationml/2006/main">
  <p:tag name="KSO_WM_SLIDE_CONTENT_AREA" val="{&quot;left&quot;:&quot;45.5&quot;,&quot;top&quot;:&quot;113.15&quot;,&quot;width&quot;:&quot;527.9&quot;,&quot;height&quot;:&quot;299.25&quot;}"/>
  <p:tag name="KSO_WM_SPECIAL_SOURCE" val="bdnull"/>
  <p:tag name="KSO_WM_TEMPLATE_THUMBS_INDEX" val="1、9"/>
  <p:tag name="KSO_WM_SLIDE_ID" val="custom20233467_1"/>
  <p:tag name="KSO_WM_TEMPLATE_SUBCATEGORY" val="29"/>
  <p:tag name="KSO_WM_TEMPLATE_MASTER_TYPE" val="0"/>
  <p:tag name="KSO_WM_TEMPLATE_COLOR_TYPE" val="0"/>
  <p:tag name="KSO_WM_SLIDE_TYPE" val="title"/>
  <p:tag name="KSO_WM_SLIDE_SUBTYPE" val="pureTxt"/>
  <p:tag name="KSO_WM_SLIDE_ITEM_CNT" val="0"/>
  <p:tag name="KSO_WM_SLIDE_INDEX" val="1"/>
  <p:tag name="KSO_WM_TAG_VERSION" val="3.0"/>
  <p:tag name="KSO_WM_BEAUTIFY_FLAG" val="#wm#"/>
  <p:tag name="KSO_WM_TEMPLATE_CATEGORY" val="custom"/>
  <p:tag name="KSO_WM_TEMPLATE_INDEX" val="20233467"/>
  <p:tag name="KSO_WM_SLIDE_LAYOUT" val="a_f"/>
  <p:tag name="KSO_WM_SLIDE_LAYOUT_CNT" val="1_1"/>
  <p:tag name="KSO_WM_SLIDE_THEME_ID" val="3319778"/>
  <p:tag name="KSO_WM_SLIDE_THEME_NAME" val="Z_20233467_Purple Minimalist"/>
</p:tagLst>
</file>

<file path=ppt/tags/tag84.xml><?xml version="1.0" encoding="utf-8"?>
<p:tagLst xmlns:p="http://schemas.openxmlformats.org/presentationml/2006/main">
  <p:tag name="KSO_WM_UNIT_INDEX" val="2"/>
  <p:tag name="KSO_WM_UNIT_TEXT_SUBTYPE" val="a"/>
  <p:tag name="KSO_WM_UNIT_SUBTYPE" val="a"/>
  <p:tag name="KSO_WM_UNIT_TYPE" val="f"/>
  <p:tag name="KSO_WM_BEAUTIFY_FLAG" val="#wm#"/>
</p:tagLst>
</file>

<file path=ppt/tags/tag85.xml><?xml version="1.0" encoding="utf-8"?>
<p:tagLst xmlns:p="http://schemas.openxmlformats.org/presentationml/2006/main">
  <p:tag name="KSO_WM_UNIT_INDEX" val="1"/>
  <p:tag name="KSO_WM_UNIT_TYPE" val="a"/>
  <p:tag name="KSO_WM_BEAUTIFY_FLAG" val="#wm#"/>
</p:tagLst>
</file>

<file path=ppt/tags/tag86.xml><?xml version="1.0" encoding="utf-8"?>
<p:tagLst xmlns:p="http://schemas.openxmlformats.org/presentationml/2006/main">
  <p:tag name="KSO_WM_SLIDE_TYPE" val="text"/>
  <p:tag name="KSO_WM_BEAUTIFY_FLAG" val="#wm#"/>
</p:tagLst>
</file>

<file path=ppt/tags/tag87.xml><?xml version="1.0" encoding="utf-8"?>
<p:tagLst xmlns:p="http://schemas.openxmlformats.org/presentationml/2006/main">
  <p:tag name="KSO_WM_UNIT_INDEX" val="2"/>
  <p:tag name="KSO_WM_UNIT_TEXT_SUBTYPE" val="a"/>
  <p:tag name="KSO_WM_UNIT_SUBTYPE" val="a"/>
  <p:tag name="KSO_WM_UNIT_TYPE" val="f"/>
  <p:tag name="KSO_WM_BEAUTIFY_FLAG" val="#wm#"/>
</p:tagLst>
</file>

<file path=ppt/tags/tag88.xml><?xml version="1.0" encoding="utf-8"?>
<p:tagLst xmlns:p="http://schemas.openxmlformats.org/presentationml/2006/main">
  <p:tag name="KSO_WM_UNIT_INDEX" val="1"/>
  <p:tag name="KSO_WM_UNIT_TYPE" val="a"/>
  <p:tag name="KSO_WM_BEAUTIFY_FLAG" val="#wm#"/>
</p:tagLst>
</file>

<file path=ppt/tags/tag89.xml><?xml version="1.0" encoding="utf-8"?>
<p:tagLst xmlns:p="http://schemas.openxmlformats.org/presentationml/2006/main">
  <p:tag name="KSO_WM_SLIDE_TYPE" val="text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*i*4"/>
  <p:tag name="KSO_WM_UNIT_LAYERLEVEL" val="1"/>
  <p:tag name="KSO_WM_TAG_VERSION" val="3.0"/>
  <p:tag name="KSO_WM_BEAUTIFY_FLAG" val="#wm#"/>
</p:tagLst>
</file>

<file path=ppt/tags/tag90.xml><?xml version="1.0" encoding="utf-8"?>
<p:tagLst xmlns:p="http://schemas.openxmlformats.org/presentationml/2006/main">
  <p:tag name="KSO_WM_UNIT_INDEX" val="2"/>
  <p:tag name="KSO_WM_UNIT_TEXT_SUBTYPE" val="a"/>
  <p:tag name="KSO_WM_UNIT_SUBTYPE" val="a"/>
  <p:tag name="KSO_WM_UNIT_TYPE" val="f"/>
  <p:tag name="KSO_WM_BEAUTIFY_FLAG" val="#wm#"/>
</p:tagLst>
</file>

<file path=ppt/tags/tag91.xml><?xml version="1.0" encoding="utf-8"?>
<p:tagLst xmlns:p="http://schemas.openxmlformats.org/presentationml/2006/main">
  <p:tag name="KSO_WM_UNIT_INDEX" val="1"/>
  <p:tag name="KSO_WM_UNIT_TYPE" val="a"/>
  <p:tag name="KSO_WM_BEAUTIFY_FLAG" val="#wm#"/>
</p:tagLst>
</file>

<file path=ppt/tags/tag92.xml><?xml version="1.0" encoding="utf-8"?>
<p:tagLst xmlns:p="http://schemas.openxmlformats.org/presentationml/2006/main">
  <p:tag name="KSO_WM_SLIDE_TYPE" val="text"/>
  <p:tag name="KSO_WM_BEAUTIFY_FLAG" val="#wm#"/>
</p:tagLst>
</file>

<file path=ppt/tags/tag93.xml><?xml version="1.0" encoding="utf-8"?>
<p:tagLst xmlns:p="http://schemas.openxmlformats.org/presentationml/2006/main">
  <p:tag name="KSO_WM_UNIT_INDEX" val="2"/>
  <p:tag name="KSO_WM_UNIT_TEXT_SUBTYPE" val="a"/>
  <p:tag name="KSO_WM_UNIT_SUBTYPE" val="a"/>
  <p:tag name="KSO_WM_UNIT_TYPE" val="f"/>
  <p:tag name="KSO_WM_BEAUTIFY_FLAG" val="#wm#"/>
</p:tagLst>
</file>

<file path=ppt/tags/tag94.xml><?xml version="1.0" encoding="utf-8"?>
<p:tagLst xmlns:p="http://schemas.openxmlformats.org/presentationml/2006/main">
  <p:tag name="KSO_WM_UNIT_INDEX" val="1"/>
  <p:tag name="KSO_WM_UNIT_TYPE" val="a"/>
  <p:tag name="KSO_WM_BEAUTIFY_FLAG" val="#wm#"/>
</p:tagLst>
</file>

<file path=ppt/tags/tag95.xml><?xml version="1.0" encoding="utf-8"?>
<p:tagLst xmlns:p="http://schemas.openxmlformats.org/presentationml/2006/main">
  <p:tag name="KSO_WM_SLIDE_TYPE" val="text"/>
  <p:tag name="KSO_WM_BEAUTIFY_FLAG" val="#wm#"/>
</p:tagLst>
</file>

<file path=ppt/tags/tag96.xml><?xml version="1.0" encoding="utf-8"?>
<p:tagLst xmlns:p="http://schemas.openxmlformats.org/presentationml/2006/main">
  <p:tag name="KSO_WM_UNIT_INDEX" val="2"/>
  <p:tag name="KSO_WM_UNIT_TEXT_SUBTYPE" val="a"/>
  <p:tag name="KSO_WM_UNIT_SUBTYPE" val="a"/>
  <p:tag name="KSO_WM_UNIT_TYPE" val="f"/>
  <p:tag name="KSO_WM_BEAUTIFY_FLAG" val="#wm#"/>
</p:tagLst>
</file>

<file path=ppt/tags/tag97.xml><?xml version="1.0" encoding="utf-8"?>
<p:tagLst xmlns:p="http://schemas.openxmlformats.org/presentationml/2006/main">
  <p:tag name="KSO_WM_UNIT_INDEX" val="1"/>
  <p:tag name="KSO_WM_UNIT_TYPE" val="a"/>
  <p:tag name="KSO_WM_BEAUTIFY_FLAG" val="#wm#"/>
</p:tagLst>
</file>

<file path=ppt/tags/tag98.xml><?xml version="1.0" encoding="utf-8"?>
<p:tagLst xmlns:p="http://schemas.openxmlformats.org/presentationml/2006/main">
  <p:tag name="KSO_WM_SLIDE_TYPE" val="text"/>
  <p:tag name="KSO_WM_BEAUTIFY_FLAG" val="#wm#"/>
</p:tagLst>
</file>

<file path=ppt/tags/tag99.xml><?xml version="1.0" encoding="utf-8"?>
<p:tagLst xmlns:p="http://schemas.openxmlformats.org/presentationml/2006/main">
  <p:tag name="KSO_WM_UNIT_INDEX" val="2"/>
  <p:tag name="KSO_WM_UNIT_TEXT_SUBTYPE" val="a"/>
  <p:tag name="KSO_WM_UNIT_SUBTYPE" val="a"/>
  <p:tag name="KSO_WM_UNIT_TYPE" val="f"/>
  <p:tag name="KSO_WM_BEAUTIFY_FLAG" val="#wm#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自定义 17">
      <a:dk1>
        <a:srgbClr val="000000"/>
      </a:dk1>
      <a:lt1>
        <a:srgbClr val="FFFFFF"/>
      </a:lt1>
      <a:dk2>
        <a:srgbClr val="291667"/>
      </a:dk2>
      <a:lt2>
        <a:srgbClr val="F1EAFB"/>
      </a:lt2>
      <a:accent1>
        <a:srgbClr val="BC98F0"/>
      </a:accent1>
      <a:accent2>
        <a:srgbClr val="CA8BEF"/>
      </a:accent2>
      <a:accent3>
        <a:srgbClr val="D77EEE"/>
      </a:accent3>
      <a:accent4>
        <a:srgbClr val="E285CF"/>
      </a:accent4>
      <a:accent5>
        <a:srgbClr val="EAA194"/>
      </a:accent5>
      <a:accent6>
        <a:srgbClr val="F2BD58"/>
      </a:accent6>
      <a:hlink>
        <a:srgbClr val="158BF9"/>
      </a:hlink>
      <a:folHlink>
        <a:srgbClr val="DE1A37"/>
      </a:folHlink>
    </a:clrScheme>
    <a:fontScheme name="字体-立体">
      <a:majorFont>
        <a:latin typeface="Nunito Sans ExtraBold"/>
        <a:ea typeface="Nunito Sans ExtraBold"/>
        <a:cs typeface=""/>
      </a:majorFont>
      <a:minorFont>
        <a:latin typeface="Nunito Sans"/>
        <a:ea typeface="Nunito San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1413</Words>
  <Application>WPS Presentation</Application>
  <PresentationFormat>On-screen Show (4:3)</PresentationFormat>
  <Paragraphs>70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25" baseType="lpstr">
      <vt:lpstr>Arial</vt:lpstr>
      <vt:lpstr>SimSun</vt:lpstr>
      <vt:lpstr>Wingdings</vt:lpstr>
      <vt:lpstr>Arial</vt:lpstr>
      <vt:lpstr>Calibri</vt:lpstr>
      <vt:lpstr>Microsoft YaHei</vt:lpstr>
      <vt:lpstr>Arial Unicode MS</vt:lpstr>
      <vt:lpstr>Calibri Light</vt:lpstr>
      <vt:lpstr>MiSans Normal</vt:lpstr>
      <vt:lpstr>Wingdings</vt:lpstr>
      <vt:lpstr>Nunito Sans ExtraBold</vt:lpstr>
      <vt:lpstr>Segoe Print</vt:lpstr>
      <vt:lpstr>Nunito Sans</vt:lpstr>
      <vt:lpstr>Office Theme</vt:lpstr>
      <vt:lpstr>1_Office Theme</vt:lpstr>
      <vt:lpstr>Human Voice Classification &amp; Clustering</vt:lpstr>
      <vt:lpstr>Objective &amp; Use Cases</vt:lpstr>
      <vt:lpstr>Dataset Overview</vt:lpstr>
      <vt:lpstr>Data Preparation</vt:lpstr>
      <vt:lpstr>Exploratory Data Analysis</vt:lpstr>
      <vt:lpstr>Clustering Analysis</vt:lpstr>
      <vt:lpstr>Classification Model</vt:lpstr>
      <vt:lpstr>Streamlit Application</vt:lpstr>
      <vt:lpstr>Future Work</vt:lpstr>
      <vt:lpstr>Contact &amp; Q&amp;A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>generated using python-pptx</dc:description>
  <cp:lastModifiedBy>Keerthana Ravi</cp:lastModifiedBy>
  <cp:revision>2</cp:revision>
  <dcterms:created xsi:type="dcterms:W3CDTF">2013-01-27T09:14:00Z</dcterms:created>
  <dcterms:modified xsi:type="dcterms:W3CDTF">2025-06-29T16:15:18Z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A1DE06F1CC1E48949A014C4F98BCD236_12</vt:lpwstr>
  </property>
  <property fmtid="{D5CDD505-2E9C-101B-9397-08002B2CF9AE}" pid="3" name="KSOProductBuildVer">
    <vt:lpwstr>1033-12.2.0.21546</vt:lpwstr>
  </property>
</Properties>
</file>