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theme/theme2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Lst>
  <p:notesMasterIdLst>
    <p:notesMasterId r:id="rId42"/>
  </p:notesMasterIdLst>
  <p:sldIdLst>
    <p:sldId id="256" r:id="rId27"/>
    <p:sldId id="257" r:id="rId28"/>
    <p:sldId id="258" r:id="rId29"/>
    <p:sldId id="259" r:id="rId30"/>
    <p:sldId id="268" r:id="rId31"/>
    <p:sldId id="269" r:id="rId32"/>
    <p:sldId id="270" r:id="rId33"/>
    <p:sldId id="260" r:id="rId34"/>
    <p:sldId id="261" r:id="rId35"/>
    <p:sldId id="262" r:id="rId36"/>
    <p:sldId id="263" r:id="rId37"/>
    <p:sldId id="264" r:id="rId38"/>
    <p:sldId id="265" r:id="rId39"/>
    <p:sldId id="266" r:id="rId40"/>
    <p:sldId id="267"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9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3.xml"/><Relationship Id="rId21" Type="http://schemas.openxmlformats.org/officeDocument/2006/relationships/slideMaster" Target="slideMasters/slideMaster21.xml"/><Relationship Id="rId34" Type="http://schemas.openxmlformats.org/officeDocument/2006/relationships/slide" Target="slides/slide8.xml"/><Relationship Id="rId42"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6.xml"/><Relationship Id="rId37" Type="http://schemas.openxmlformats.org/officeDocument/2006/relationships/slide" Target="slides/slide11.xml"/><Relationship Id="rId40" Type="http://schemas.openxmlformats.org/officeDocument/2006/relationships/slide" Target="slides/slide14.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2.xml"/><Relationship Id="rId36" Type="http://schemas.openxmlformats.org/officeDocument/2006/relationships/slide" Target="slides/slide10.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5.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1.xml"/><Relationship Id="rId30" Type="http://schemas.openxmlformats.org/officeDocument/2006/relationships/slide" Target="slides/slide4.xml"/><Relationship Id="rId35" Type="http://schemas.openxmlformats.org/officeDocument/2006/relationships/slide" Target="slides/slide9.xml"/><Relationship Id="rId43"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7.xml"/><Relationship Id="rId38" Type="http://schemas.openxmlformats.org/officeDocument/2006/relationships/slide" Target="slides/slide12.xml"/><Relationship Id="rId46" Type="http://schemas.openxmlformats.org/officeDocument/2006/relationships/tableStyles" Target="tableStyles.xml"/><Relationship Id="rId20" Type="http://schemas.openxmlformats.org/officeDocument/2006/relationships/slideMaster" Target="slideMasters/slideMaster20.xml"/><Relationship Id="rId4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EF757-60EE-4CFE-A76B-CABD2A0E8418}" type="datetimeFigureOut">
              <a:rPr lang="en-IN" smtClean="0"/>
              <a:t>09-05-2025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922C9-3612-409C-A4FC-047C052C9661}" type="slidenum">
              <a:rPr lang="en-IN" smtClean="0"/>
              <a:t>‹#›</a:t>
            </a:fld>
            <a:endParaRPr lang="en-IN"/>
          </a:p>
        </p:txBody>
      </p:sp>
    </p:spTree>
    <p:extLst>
      <p:ext uri="{BB962C8B-B14F-4D97-AF65-F5344CB8AC3E}">
        <p14:creationId xmlns:p14="http://schemas.microsoft.com/office/powerpoint/2010/main" val="1068932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02922C9-3612-409C-A4FC-047C052C9661}" type="slidenum">
              <a:rPr lang="en-IN" smtClean="0"/>
              <a:t>13</a:t>
            </a:fld>
            <a:endParaRPr lang="en-IN"/>
          </a:p>
        </p:txBody>
      </p:sp>
    </p:spTree>
    <p:extLst>
      <p:ext uri="{BB962C8B-B14F-4D97-AF65-F5344CB8AC3E}">
        <p14:creationId xmlns:p14="http://schemas.microsoft.com/office/powerpoint/2010/main" val="3418252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8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2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2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2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4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0.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4.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Masters/_rels/slideMaster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theme" Target="../theme/theme15.xml"/><Relationship Id="rId1" Type="http://schemas.openxmlformats.org/officeDocument/2006/relationships/slideLayout" Target="../slideLayouts/slideLayout15.xml"/><Relationship Id="rId6" Type="http://schemas.openxmlformats.org/officeDocument/2006/relationships/hyperlink" Target="http://bit.ly/2TtBDfr" TargetMode="External"/><Relationship Id="rId5" Type="http://schemas.openxmlformats.org/officeDocument/2006/relationships/hyperlink" Target="https://bit.ly/3A1uf1Q" TargetMode="Externa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6.xml"/><Relationship Id="rId1" Type="http://schemas.openxmlformats.org/officeDocument/2006/relationships/slideLayout" Target="../slideLayouts/slideLayout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7.xml"/><Relationship Id="rId1" Type="http://schemas.openxmlformats.org/officeDocument/2006/relationships/slideLayout" Target="../slideLayouts/slideLayout17.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8.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9.xml"/><Relationship Id="rId1" Type="http://schemas.openxmlformats.org/officeDocument/2006/relationships/slideLayout" Target="../slideLayouts/slideLayout19.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0.xml"/><Relationship Id="rId1" Type="http://schemas.openxmlformats.org/officeDocument/2006/relationships/slideLayout" Target="../slideLayouts/slideLayout20.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2.xml"/><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3.xml"/><Relationship Id="rId1" Type="http://schemas.openxmlformats.org/officeDocument/2006/relationships/slideLayout" Target="../slideLayouts/slideLayout23.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3"/>
          <a:srcRect t="1844" r="1844"/>
          <a:stretch/>
        </p:blipFill>
        <p:spPr>
          <a:xfrm>
            <a:off x="0" y="0"/>
            <a:ext cx="9143640" cy="5143320"/>
          </a:xfrm>
          <a:prstGeom prst="rect">
            <a:avLst/>
          </a:prstGeom>
          <a:ln w="0">
            <a:noFill/>
          </a:ln>
        </p:spPr>
      </p:pic>
      <p:pic>
        <p:nvPicPr>
          <p:cNvPr id="8" name="Google Shape;10;p2"/>
          <p:cNvPicPr/>
          <p:nvPr/>
        </p:nvPicPr>
        <p:blipFill>
          <a:blip r:embed="rId4">
            <a:alphaModFix amt="60000"/>
          </a:blip>
          <a:srcRect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5">
              <a:alphaModFix amt="50000"/>
            </a:blip>
            <a:stretch/>
          </p:blipFill>
          <p:spPr>
            <a:xfrm rot="7507200">
              <a:off x="7163280" y="3111480"/>
              <a:ext cx="3409920" cy="3335760"/>
            </a:xfrm>
            <a:prstGeom prst="rect">
              <a:avLst/>
            </a:prstGeom>
            <a:ln w="0">
              <a:noFill/>
            </a:ln>
          </p:spPr>
        </p:pic>
        <p:pic>
          <p:nvPicPr>
            <p:cNvPr id="4" name="Google Shape;13;p2"/>
            <p:cNvPicPr/>
            <p:nvPr/>
          </p:nvPicPr>
          <p:blipFill>
            <a:blip r:embed="rId5">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59" name="Google Shape;529;p19"/>
          <p:cNvPicPr/>
          <p:nvPr/>
        </p:nvPicPr>
        <p:blipFill>
          <a:blip r:embed="rId3"/>
          <a:srcRect t="1844" r="1844"/>
          <a:stretch/>
        </p:blipFill>
        <p:spPr>
          <a:xfrm>
            <a:off x="0" y="0"/>
            <a:ext cx="9143640" cy="5143320"/>
          </a:xfrm>
          <a:prstGeom prst="rect">
            <a:avLst/>
          </a:prstGeom>
          <a:ln w="0">
            <a:noFill/>
          </a:ln>
        </p:spPr>
      </p:pic>
      <p:pic>
        <p:nvPicPr>
          <p:cNvPr id="260" name="Google Shape;530;p19"/>
          <p:cNvPicPr/>
          <p:nvPr/>
        </p:nvPicPr>
        <p:blipFill>
          <a:blip r:embed="rId4"/>
          <a:srcRect l="7208" r="48305" b="45432"/>
          <a:stretch/>
        </p:blipFill>
        <p:spPr>
          <a:xfrm flipH="1">
            <a:off x="7925040" y="2289240"/>
            <a:ext cx="1218960" cy="2854080"/>
          </a:xfrm>
          <a:prstGeom prst="rect">
            <a:avLst/>
          </a:prstGeom>
          <a:ln w="0">
            <a:noFill/>
          </a:ln>
        </p:spPr>
      </p:pic>
      <p:pic>
        <p:nvPicPr>
          <p:cNvPr id="261" name="Google Shape;531;p19"/>
          <p:cNvPicPr/>
          <p:nvPr/>
        </p:nvPicPr>
        <p:blipFill>
          <a:blip r:embed="rId5">
            <a:alphaModFix amt="50000"/>
          </a:blip>
          <a:stretch/>
        </p:blipFill>
        <p:spPr>
          <a:xfrm rot="12280200" flipH="1">
            <a:off x="-2127240" y="-1840680"/>
            <a:ext cx="3541680" cy="3464640"/>
          </a:xfrm>
          <a:prstGeom prst="rect">
            <a:avLst/>
          </a:prstGeom>
          <a:ln w="0">
            <a:noFill/>
          </a:ln>
        </p:spPr>
      </p:pic>
      <p:grpSp>
        <p:nvGrpSpPr>
          <p:cNvPr id="262" name="Google Shape;532;p19"/>
          <p:cNvGrpSpPr/>
          <p:nvPr/>
        </p:nvGrpSpPr>
        <p:grpSpPr>
          <a:xfrm>
            <a:off x="7748280" y="-749880"/>
            <a:ext cx="1963080" cy="2057760"/>
            <a:chOff x="7748280" y="-749880"/>
            <a:chExt cx="1963080" cy="2057760"/>
          </a:xfrm>
        </p:grpSpPr>
        <p:pic>
          <p:nvPicPr>
            <p:cNvPr id="263" name="Google Shape;533;p19"/>
            <p:cNvPicPr/>
            <p:nvPr/>
          </p:nvPicPr>
          <p:blipFill>
            <a:blip r:embed="rId6">
              <a:alphaModFix amt="50000"/>
            </a:blip>
            <a:stretch/>
          </p:blipFill>
          <p:spPr>
            <a:xfrm rot="16200000">
              <a:off x="7726320" y="-727920"/>
              <a:ext cx="2007000" cy="1963080"/>
            </a:xfrm>
            <a:prstGeom prst="rect">
              <a:avLst/>
            </a:prstGeom>
            <a:ln w="0">
              <a:noFill/>
            </a:ln>
          </p:spPr>
        </p:pic>
        <p:grpSp>
          <p:nvGrpSpPr>
            <p:cNvPr id="264" name="Google Shape;534;p19"/>
            <p:cNvGrpSpPr/>
            <p:nvPr/>
          </p:nvGrpSpPr>
          <p:grpSpPr>
            <a:xfrm>
              <a:off x="8696880" y="990720"/>
              <a:ext cx="344520" cy="317160"/>
              <a:chOff x="8696880" y="990720"/>
              <a:chExt cx="344520" cy="317160"/>
            </a:xfrm>
          </p:grpSpPr>
          <p:sp>
            <p:nvSpPr>
              <p:cNvPr id="265"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8"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9" name="Google Shape;539;p19"/>
            <p:cNvGrpSpPr/>
            <p:nvPr/>
          </p:nvGrpSpPr>
          <p:grpSpPr>
            <a:xfrm>
              <a:off x="8712000" y="-283320"/>
              <a:ext cx="314280" cy="314640"/>
              <a:chOff x="8712000" y="-283320"/>
              <a:chExt cx="314280" cy="314640"/>
            </a:xfrm>
          </p:grpSpPr>
          <p:sp>
            <p:nvSpPr>
              <p:cNvPr id="270"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2" name="Google Shape;542;p19"/>
            <p:cNvGrpSpPr/>
            <p:nvPr/>
          </p:nvGrpSpPr>
          <p:grpSpPr>
            <a:xfrm>
              <a:off x="8691120" y="332640"/>
              <a:ext cx="356040" cy="357120"/>
              <a:chOff x="8691120" y="332640"/>
              <a:chExt cx="356040" cy="357120"/>
            </a:xfrm>
          </p:grpSpPr>
          <p:sp>
            <p:nvSpPr>
              <p:cNvPr id="273"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0" name="Google Shape;550;p19"/>
            <p:cNvGrpSpPr/>
            <p:nvPr/>
          </p:nvGrpSpPr>
          <p:grpSpPr>
            <a:xfrm>
              <a:off x="8134560" y="650880"/>
              <a:ext cx="354600" cy="366480"/>
              <a:chOff x="8134560" y="650880"/>
              <a:chExt cx="354600" cy="366480"/>
            </a:xfrm>
          </p:grpSpPr>
          <p:sp>
            <p:nvSpPr>
              <p:cNvPr id="281"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4" name="Google Shape;554;p19"/>
            <p:cNvGrpSpPr/>
            <p:nvPr/>
          </p:nvGrpSpPr>
          <p:grpSpPr>
            <a:xfrm>
              <a:off x="8148600" y="33480"/>
              <a:ext cx="326880" cy="318240"/>
              <a:chOff x="8148600" y="33480"/>
              <a:chExt cx="326880" cy="318240"/>
            </a:xfrm>
          </p:grpSpPr>
          <p:sp>
            <p:nvSpPr>
              <p:cNvPr id="285"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9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95" name="Google Shape;578;p20"/>
          <p:cNvPicPr/>
          <p:nvPr/>
        </p:nvPicPr>
        <p:blipFill>
          <a:blip r:embed="rId3"/>
          <a:srcRect t="1844" r="1844"/>
          <a:stretch/>
        </p:blipFill>
        <p:spPr>
          <a:xfrm rot="10800000">
            <a:off x="360" y="0"/>
            <a:ext cx="9143640" cy="5143320"/>
          </a:xfrm>
          <a:prstGeom prst="rect">
            <a:avLst/>
          </a:prstGeom>
          <a:ln w="0">
            <a:noFill/>
          </a:ln>
        </p:spPr>
      </p:pic>
      <p:pic>
        <p:nvPicPr>
          <p:cNvPr id="296" name="Google Shape;579;p20"/>
          <p:cNvPicPr/>
          <p:nvPr/>
        </p:nvPicPr>
        <p:blipFill>
          <a:blip r:embed="rId4"/>
          <a:srcRect l="7208" r="48305" b="45432"/>
          <a:stretch/>
        </p:blipFill>
        <p:spPr>
          <a:xfrm rot="10800000" flipH="1">
            <a:off x="12960" y="-10080"/>
            <a:ext cx="1218960" cy="2854080"/>
          </a:xfrm>
          <a:prstGeom prst="rect">
            <a:avLst/>
          </a:prstGeom>
          <a:ln w="0">
            <a:noFill/>
          </a:ln>
        </p:spPr>
      </p:pic>
      <p:grpSp>
        <p:nvGrpSpPr>
          <p:cNvPr id="297" name="Google Shape;580;p20"/>
          <p:cNvGrpSpPr/>
          <p:nvPr/>
        </p:nvGrpSpPr>
        <p:grpSpPr>
          <a:xfrm>
            <a:off x="-1712520" y="-2171520"/>
            <a:ext cx="12926160" cy="9305280"/>
            <a:chOff x="-1712520" y="-2171520"/>
            <a:chExt cx="12926160" cy="9305280"/>
          </a:xfrm>
        </p:grpSpPr>
        <p:pic>
          <p:nvPicPr>
            <p:cNvPr id="298" name="Google Shape;581;p20"/>
            <p:cNvPicPr/>
            <p:nvPr/>
          </p:nvPicPr>
          <p:blipFill>
            <a:blip r:embed="rId5">
              <a:alphaModFix amt="50000"/>
            </a:blip>
            <a:stretch/>
          </p:blipFill>
          <p:spPr>
            <a:xfrm rot="7507200">
              <a:off x="7163280" y="3111480"/>
              <a:ext cx="3409920" cy="3335760"/>
            </a:xfrm>
            <a:prstGeom prst="rect">
              <a:avLst/>
            </a:prstGeom>
            <a:ln w="0">
              <a:noFill/>
            </a:ln>
          </p:spPr>
        </p:pic>
        <p:pic>
          <p:nvPicPr>
            <p:cNvPr id="299" name="Google Shape;582;p20"/>
            <p:cNvPicPr/>
            <p:nvPr/>
          </p:nvPicPr>
          <p:blipFill>
            <a:blip r:embed="rId5">
              <a:alphaModFix amt="50000"/>
            </a:blip>
            <a:stretch/>
          </p:blipFill>
          <p:spPr>
            <a:xfrm rot="3138600">
              <a:off x="-1029600" y="-1443240"/>
              <a:ext cx="3541680" cy="3464640"/>
            </a:xfrm>
            <a:prstGeom prst="rect">
              <a:avLst/>
            </a:prstGeom>
            <a:ln w="0">
              <a:noFill/>
            </a:ln>
          </p:spPr>
        </p:pic>
      </p:grpSp>
      <p:grpSp>
        <p:nvGrpSpPr>
          <p:cNvPr id="300" name="Google Shape;583;p20"/>
          <p:cNvGrpSpPr/>
          <p:nvPr/>
        </p:nvGrpSpPr>
        <p:grpSpPr>
          <a:xfrm>
            <a:off x="-298440" y="-442440"/>
            <a:ext cx="9732600" cy="6075360"/>
            <a:chOff x="-298440" y="-442440"/>
            <a:chExt cx="9732600" cy="6075360"/>
          </a:xfrm>
        </p:grpSpPr>
        <p:grpSp>
          <p:nvGrpSpPr>
            <p:cNvPr id="301" name="Google Shape;584;p20"/>
            <p:cNvGrpSpPr/>
            <p:nvPr/>
          </p:nvGrpSpPr>
          <p:grpSpPr>
            <a:xfrm>
              <a:off x="7427160" y="-442440"/>
              <a:ext cx="2007000" cy="1963080"/>
              <a:chOff x="7427160" y="-442440"/>
              <a:chExt cx="2007000" cy="1963080"/>
            </a:xfrm>
          </p:grpSpPr>
          <p:pic>
            <p:nvPicPr>
              <p:cNvPr id="302" name="Google Shape;585;p20"/>
              <p:cNvPicPr/>
              <p:nvPr/>
            </p:nvPicPr>
            <p:blipFill>
              <a:blip r:embed="rId6">
                <a:alphaModFix amt="50000"/>
              </a:blip>
              <a:stretch/>
            </p:blipFill>
            <p:spPr>
              <a:xfrm>
                <a:off x="7427160" y="-442440"/>
                <a:ext cx="2007000" cy="1963080"/>
              </a:xfrm>
              <a:prstGeom prst="rect">
                <a:avLst/>
              </a:prstGeom>
              <a:ln w="0">
                <a:noFill/>
              </a:ln>
            </p:spPr>
          </p:pic>
          <p:grpSp>
            <p:nvGrpSpPr>
              <p:cNvPr id="303" name="Google Shape;586;p20"/>
              <p:cNvGrpSpPr/>
              <p:nvPr/>
            </p:nvGrpSpPr>
            <p:grpSpPr>
              <a:xfrm>
                <a:off x="7989840" y="469440"/>
                <a:ext cx="356040" cy="357120"/>
                <a:chOff x="7989840" y="469440"/>
                <a:chExt cx="356040" cy="357120"/>
              </a:xfrm>
            </p:grpSpPr>
            <p:sp>
              <p:nvSpPr>
                <p:cNvPr id="304"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5"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1" name="Google Shape;594;p20"/>
              <p:cNvGrpSpPr/>
              <p:nvPr/>
            </p:nvGrpSpPr>
            <p:grpSpPr>
              <a:xfrm>
                <a:off x="8254080" y="-139680"/>
                <a:ext cx="430560" cy="444960"/>
                <a:chOff x="8254080" y="-139680"/>
                <a:chExt cx="430560" cy="444960"/>
              </a:xfrm>
            </p:grpSpPr>
            <p:sp>
              <p:nvSpPr>
                <p:cNvPr id="312"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3"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8080" bIns="28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9520" bIns="295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5" name="Google Shape;598;p20"/>
            <p:cNvGrpSpPr/>
            <p:nvPr/>
          </p:nvGrpSpPr>
          <p:grpSpPr>
            <a:xfrm>
              <a:off x="-298440" y="3575160"/>
              <a:ext cx="1963080" cy="2057760"/>
              <a:chOff x="-298440" y="3575160"/>
              <a:chExt cx="1963080" cy="2057760"/>
            </a:xfrm>
          </p:grpSpPr>
          <p:pic>
            <p:nvPicPr>
              <p:cNvPr id="316" name="Google Shape;599;p20"/>
              <p:cNvPicPr/>
              <p:nvPr/>
            </p:nvPicPr>
            <p:blipFill>
              <a:blip r:embed="rId6">
                <a:alphaModFix amt="50000"/>
              </a:blip>
              <a:stretch/>
            </p:blipFill>
            <p:spPr>
              <a:xfrm rot="16200000">
                <a:off x="-320040" y="3597120"/>
                <a:ext cx="2007000" cy="1963080"/>
              </a:xfrm>
              <a:prstGeom prst="rect">
                <a:avLst/>
              </a:prstGeom>
              <a:ln w="0">
                <a:noFill/>
              </a:ln>
            </p:spPr>
          </p:pic>
          <p:grpSp>
            <p:nvGrpSpPr>
              <p:cNvPr id="317" name="Google Shape;600;p20"/>
              <p:cNvGrpSpPr/>
              <p:nvPr/>
            </p:nvGrpSpPr>
            <p:grpSpPr>
              <a:xfrm>
                <a:off x="650160" y="5315760"/>
                <a:ext cx="344160" cy="317160"/>
                <a:chOff x="650160" y="5315760"/>
                <a:chExt cx="344160" cy="317160"/>
              </a:xfrm>
            </p:grpSpPr>
            <p:sp>
              <p:nvSpPr>
                <p:cNvPr id="318"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9"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0"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2" name="Google Shape;605;p20"/>
              <p:cNvGrpSpPr/>
              <p:nvPr/>
            </p:nvGrpSpPr>
            <p:grpSpPr>
              <a:xfrm>
                <a:off x="665280" y="4041360"/>
                <a:ext cx="314280" cy="314640"/>
                <a:chOff x="665280" y="4041360"/>
                <a:chExt cx="314280" cy="314640"/>
              </a:xfrm>
            </p:grpSpPr>
            <p:sp>
              <p:nvSpPr>
                <p:cNvPr id="323"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5" name="Google Shape;608;p20"/>
              <p:cNvGrpSpPr/>
              <p:nvPr/>
            </p:nvGrpSpPr>
            <p:grpSpPr>
              <a:xfrm>
                <a:off x="644400" y="4657320"/>
                <a:ext cx="356040" cy="357120"/>
                <a:chOff x="644400" y="4657320"/>
                <a:chExt cx="356040" cy="357120"/>
              </a:xfrm>
            </p:grpSpPr>
            <p:sp>
              <p:nvSpPr>
                <p:cNvPr id="326"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2"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3" name="Google Shape;616;p20"/>
              <p:cNvGrpSpPr/>
              <p:nvPr/>
            </p:nvGrpSpPr>
            <p:grpSpPr>
              <a:xfrm>
                <a:off x="87840" y="4975560"/>
                <a:ext cx="354600" cy="366480"/>
                <a:chOff x="87840" y="4975560"/>
                <a:chExt cx="354600" cy="366480"/>
              </a:xfrm>
            </p:grpSpPr>
            <p:sp>
              <p:nvSpPr>
                <p:cNvPr id="334"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7" name="Google Shape;620;p20"/>
              <p:cNvGrpSpPr/>
              <p:nvPr/>
            </p:nvGrpSpPr>
            <p:grpSpPr>
              <a:xfrm>
                <a:off x="101880" y="4358160"/>
                <a:ext cx="326520" cy="318600"/>
                <a:chOff x="101880" y="4358160"/>
                <a:chExt cx="326520" cy="318600"/>
              </a:xfrm>
            </p:grpSpPr>
            <p:sp>
              <p:nvSpPr>
                <p:cNvPr id="338"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47" name="PlaceHolder 1"/>
          <p:cNvSpPr>
            <a:spLocks noGrp="1"/>
          </p:cNvSpPr>
          <p:nvPr>
            <p:ph type="title"/>
          </p:nvPr>
        </p:nvSpPr>
        <p:spPr>
          <a:xfrm>
            <a:off x="166500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8" name="PlaceHolder 2"/>
          <p:cNvSpPr>
            <a:spLocks noGrp="1"/>
          </p:cNvSpPr>
          <p:nvPr>
            <p:ph type="title"/>
          </p:nvPr>
        </p:nvSpPr>
        <p:spPr>
          <a:xfrm>
            <a:off x="3226680" y="103248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9" name="PlaceHolder 3"/>
          <p:cNvSpPr>
            <a:spLocks noGrp="1"/>
          </p:cNvSpPr>
          <p:nvPr>
            <p:ph type="title"/>
          </p:nvPr>
        </p:nvSpPr>
        <p:spPr>
          <a:xfrm>
            <a:off x="478836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50" name="Google Shape;17;p3"/>
          <p:cNvPicPr/>
          <p:nvPr/>
        </p:nvPicPr>
        <p:blipFill>
          <a:blip r:embed="rId3"/>
          <a:srcRect t="1844" r="1844"/>
          <a:stretch/>
        </p:blipFill>
        <p:spPr>
          <a:xfrm>
            <a:off x="0" y="0"/>
            <a:ext cx="9143640" cy="5143320"/>
          </a:xfrm>
          <a:prstGeom prst="rect">
            <a:avLst/>
          </a:prstGeom>
          <a:ln w="0">
            <a:noFill/>
          </a:ln>
        </p:spPr>
      </p:pic>
      <p:pic>
        <p:nvPicPr>
          <p:cNvPr id="351" name="Google Shape;18;p3"/>
          <p:cNvPicPr/>
          <p:nvPr/>
        </p:nvPicPr>
        <p:blipFill>
          <a:blip r:embed="rId4">
            <a:alphaModFix amt="60000"/>
          </a:blip>
          <a:srcRect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p:cNvPicPr/>
            <p:nvPr/>
          </p:nvPicPr>
          <p:blipFill>
            <a:blip r:embed="rId5">
              <a:alphaModFix amt="50000"/>
            </a:blip>
            <a:stretch/>
          </p:blipFill>
          <p:spPr>
            <a:xfrm rot="1120800">
              <a:off x="6818760" y="-1288440"/>
              <a:ext cx="3541680" cy="3464640"/>
            </a:xfrm>
            <a:prstGeom prst="rect">
              <a:avLst/>
            </a:prstGeom>
            <a:ln w="0">
              <a:noFill/>
            </a:ln>
          </p:spPr>
        </p:pic>
        <p:pic>
          <p:nvPicPr>
            <p:cNvPr id="354" name="Google Shape;21;p3"/>
            <p:cNvPicPr/>
            <p:nvPr/>
          </p:nvPicPr>
          <p:blipFill>
            <a:blip r:embed="rId5">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p:cNvPicPr/>
              <p:nvPr/>
            </p:nvPicPr>
            <p:blipFill>
              <a:blip r:embed="rId6">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p:cNvPicPr/>
              <p:nvPr/>
            </p:nvPicPr>
            <p:blipFill>
              <a:blip r:embed="rId6">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lt1"/>
                </a:solidFill>
                <a:latin typeface="Montserrat"/>
                <a:ea typeface="Montserrat"/>
              </a:rPr>
              <a:t>xx%</a:t>
            </a:r>
            <a:endParaRPr lang="fr-FR" sz="6000" b="0" strike="noStrike" spc="-1">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99" name="Google Shape;637;p21"/>
          <p:cNvPicPr/>
          <p:nvPr/>
        </p:nvPicPr>
        <p:blipFill>
          <a:blip r:embed="rId3"/>
          <a:srcRect t="1844" r="1844"/>
          <a:stretch/>
        </p:blipFill>
        <p:spPr>
          <a:xfrm rot="10800000" flipH="1">
            <a:off x="0" y="0"/>
            <a:ext cx="9143640" cy="5143320"/>
          </a:xfrm>
          <a:prstGeom prst="rect">
            <a:avLst/>
          </a:prstGeom>
          <a:ln w="0">
            <a:noFill/>
          </a:ln>
        </p:spPr>
      </p:pic>
      <p:pic>
        <p:nvPicPr>
          <p:cNvPr id="400" name="Google Shape;638;p21"/>
          <p:cNvPicPr/>
          <p:nvPr/>
        </p:nvPicPr>
        <p:blipFill>
          <a:blip r:embed="rId4">
            <a:alphaModFix amt="50000"/>
          </a:blip>
          <a:stretch/>
        </p:blipFill>
        <p:spPr>
          <a:xfrm rot="19152600" flipH="1">
            <a:off x="7219800" y="-2005920"/>
            <a:ext cx="3541680" cy="3464640"/>
          </a:xfrm>
          <a:prstGeom prst="rect">
            <a:avLst/>
          </a:prstGeom>
          <a:ln w="0">
            <a:noFill/>
          </a:ln>
        </p:spPr>
      </p:pic>
      <p:pic>
        <p:nvPicPr>
          <p:cNvPr id="401" name="Google Shape;639;p21"/>
          <p:cNvPicPr/>
          <p:nvPr/>
        </p:nvPicPr>
        <p:blipFill>
          <a:blip r:embed="rId5"/>
          <a:srcRect l="7208" r="48305" b="45432"/>
          <a:stretch/>
        </p:blipFill>
        <p:spPr>
          <a:xfrm rot="10800000" flipH="1">
            <a:off x="0" y="360"/>
            <a:ext cx="1218960" cy="2854080"/>
          </a:xfrm>
          <a:prstGeom prst="rect">
            <a:avLst/>
          </a:prstGeom>
          <a:ln w="0">
            <a:noFill/>
          </a:ln>
        </p:spPr>
      </p:pic>
      <p:grpSp>
        <p:nvGrpSpPr>
          <p:cNvPr id="402" name="Google Shape;640;p21"/>
          <p:cNvGrpSpPr/>
          <p:nvPr/>
        </p:nvGrpSpPr>
        <p:grpSpPr>
          <a:xfrm>
            <a:off x="7780680" y="3676680"/>
            <a:ext cx="1963080" cy="2007000"/>
            <a:chOff x="7780680" y="3676680"/>
            <a:chExt cx="1963080" cy="2007000"/>
          </a:xfrm>
        </p:grpSpPr>
        <p:pic>
          <p:nvPicPr>
            <p:cNvPr id="403" name="Google Shape;641;p21"/>
            <p:cNvPicPr/>
            <p:nvPr/>
          </p:nvPicPr>
          <p:blipFill>
            <a:blip r:embed="rId6">
              <a:alphaModFix amt="50000"/>
            </a:blip>
            <a:stretch/>
          </p:blipFill>
          <p:spPr>
            <a:xfrm rot="5400000">
              <a:off x="7758720" y="3698640"/>
              <a:ext cx="2007000" cy="1963080"/>
            </a:xfrm>
            <a:prstGeom prst="rect">
              <a:avLst/>
            </a:prstGeom>
            <a:ln w="0">
              <a:noFill/>
            </a:ln>
          </p:spPr>
        </p:pic>
        <p:grpSp>
          <p:nvGrpSpPr>
            <p:cNvPr id="404" name="Google Shape;642;p21"/>
            <p:cNvGrpSpPr/>
            <p:nvPr/>
          </p:nvGrpSpPr>
          <p:grpSpPr>
            <a:xfrm>
              <a:off x="9025560" y="4566240"/>
              <a:ext cx="326520" cy="318240"/>
              <a:chOff x="9025560" y="4566240"/>
              <a:chExt cx="326520" cy="318240"/>
            </a:xfrm>
          </p:grpSpPr>
          <p:sp>
            <p:nvSpPr>
              <p:cNvPr id="405"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4" name="Google Shape;652;p21"/>
            <p:cNvGrpSpPr/>
            <p:nvPr/>
          </p:nvGrpSpPr>
          <p:grpSpPr>
            <a:xfrm>
              <a:off x="9068760" y="5229360"/>
              <a:ext cx="268200" cy="268560"/>
              <a:chOff x="9068760" y="5229360"/>
              <a:chExt cx="268200" cy="268560"/>
            </a:xfrm>
          </p:grpSpPr>
          <p:sp>
            <p:nvSpPr>
              <p:cNvPr id="415"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60;p21"/>
            <p:cNvGrpSpPr/>
            <p:nvPr/>
          </p:nvGrpSpPr>
          <p:grpSpPr>
            <a:xfrm>
              <a:off x="8429040" y="4834440"/>
              <a:ext cx="399240" cy="412560"/>
              <a:chOff x="8429040" y="4834440"/>
              <a:chExt cx="399240" cy="412560"/>
            </a:xfrm>
          </p:grpSpPr>
          <p:sp>
            <p:nvSpPr>
              <p:cNvPr id="423"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27" name="Google Shape;666;p22"/>
          <p:cNvPicPr/>
          <p:nvPr/>
        </p:nvPicPr>
        <p:blipFill>
          <a:blip r:embed="rId3"/>
          <a:srcRect t="1844" r="1844"/>
          <a:stretch/>
        </p:blipFill>
        <p:spPr>
          <a:xfrm>
            <a:off x="0" y="0"/>
            <a:ext cx="9143640" cy="5143320"/>
          </a:xfrm>
          <a:prstGeom prst="rect">
            <a:avLst/>
          </a:prstGeom>
          <a:ln w="0">
            <a:noFill/>
          </a:ln>
        </p:spPr>
      </p:pic>
      <p:grpSp>
        <p:nvGrpSpPr>
          <p:cNvPr id="428" name="Google Shape;667;p22"/>
          <p:cNvGrpSpPr/>
          <p:nvPr/>
        </p:nvGrpSpPr>
        <p:grpSpPr>
          <a:xfrm>
            <a:off x="7297200" y="-806760"/>
            <a:ext cx="1963080" cy="2007000"/>
            <a:chOff x="7297200" y="-806760"/>
            <a:chExt cx="1963080" cy="2007000"/>
          </a:xfrm>
        </p:grpSpPr>
        <p:pic>
          <p:nvPicPr>
            <p:cNvPr id="429" name="Google Shape;668;p22"/>
            <p:cNvPicPr/>
            <p:nvPr/>
          </p:nvPicPr>
          <p:blipFill>
            <a:blip r:embed="rId4">
              <a:alphaModFix amt="50000"/>
            </a:blip>
            <a:stretch/>
          </p:blipFill>
          <p:spPr>
            <a:xfrm rot="5400000" flipH="1">
              <a:off x="7275240" y="-784800"/>
              <a:ext cx="2007000" cy="1963080"/>
            </a:xfrm>
            <a:prstGeom prst="rect">
              <a:avLst/>
            </a:prstGeom>
            <a:ln w="0">
              <a:noFill/>
            </a:ln>
          </p:spPr>
        </p:pic>
        <p:grpSp>
          <p:nvGrpSpPr>
            <p:cNvPr id="430" name="Google Shape;669;p22"/>
            <p:cNvGrpSpPr/>
            <p:nvPr/>
          </p:nvGrpSpPr>
          <p:grpSpPr>
            <a:xfrm>
              <a:off x="8557560" y="1440"/>
              <a:ext cx="314280" cy="314640"/>
              <a:chOff x="8557560" y="1440"/>
              <a:chExt cx="314280" cy="314640"/>
            </a:xfrm>
          </p:grpSpPr>
          <p:sp>
            <p:nvSpPr>
              <p:cNvPr id="431"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3" name="Google Shape;672;p22"/>
            <p:cNvGrpSpPr/>
            <p:nvPr/>
          </p:nvGrpSpPr>
          <p:grpSpPr>
            <a:xfrm>
              <a:off x="8527320" y="611280"/>
              <a:ext cx="375480" cy="388080"/>
              <a:chOff x="8527320" y="611280"/>
              <a:chExt cx="375480" cy="388080"/>
            </a:xfrm>
          </p:grpSpPr>
          <p:sp>
            <p:nvSpPr>
              <p:cNvPr id="434"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437" name="Google Shape;676;p22"/>
          <p:cNvPicPr/>
          <p:nvPr/>
        </p:nvPicPr>
        <p:blipFill>
          <a:blip r:embed="rId5">
            <a:alphaModFix amt="50000"/>
          </a:blip>
          <a:stretch/>
        </p:blipFill>
        <p:spPr>
          <a:xfrm rot="12280200" flipH="1">
            <a:off x="-2127240" y="-1840680"/>
            <a:ext cx="3541680" cy="3464640"/>
          </a:xfrm>
          <a:prstGeom prst="rect">
            <a:avLst/>
          </a:prstGeom>
          <a:ln w="0">
            <a:noFill/>
          </a:ln>
        </p:spPr>
      </p:pic>
      <p:pic>
        <p:nvPicPr>
          <p:cNvPr id="438" name="Google Shape;677;p22"/>
          <p:cNvPicPr/>
          <p:nvPr/>
        </p:nvPicPr>
        <p:blipFill>
          <a:blip r:embed="rId6"/>
          <a:srcRect l="7208" r="48305" b="45432"/>
          <a:stretch/>
        </p:blipFill>
        <p:spPr>
          <a:xfrm flipH="1">
            <a:off x="7925040" y="2289240"/>
            <a:ext cx="1218960" cy="2854080"/>
          </a:xfrm>
          <a:prstGeom prst="rect">
            <a:avLst/>
          </a:prstGeom>
          <a:ln w="0">
            <a:noFill/>
          </a:ln>
        </p:spPr>
      </p:pic>
      <p:sp>
        <p:nvSpPr>
          <p:cNvPr id="4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40" name="Google Shape;680;p23"/>
          <p:cNvPicPr/>
          <p:nvPr/>
        </p:nvPicPr>
        <p:blipFill>
          <a:blip r:embed="rId3"/>
          <a:srcRect t="1844" r="1844"/>
          <a:stretch/>
        </p:blipFill>
        <p:spPr>
          <a:xfrm flipH="1">
            <a:off x="360" y="0"/>
            <a:ext cx="9143640" cy="5143320"/>
          </a:xfrm>
          <a:prstGeom prst="rect">
            <a:avLst/>
          </a:prstGeom>
          <a:ln w="0">
            <a:noFill/>
          </a:ln>
        </p:spPr>
      </p:pic>
      <p:pic>
        <p:nvPicPr>
          <p:cNvPr id="441" name="Google Shape;681;p23"/>
          <p:cNvPicPr/>
          <p:nvPr/>
        </p:nvPicPr>
        <p:blipFill>
          <a:blip r:embed="rId4">
            <a:alphaModFix amt="60000"/>
          </a:blip>
          <a:srcRect b="1681"/>
          <a:stretch/>
        </p:blipFill>
        <p:spPr>
          <a:xfrm flipH="1">
            <a:off x="6489000" y="0"/>
            <a:ext cx="2740680" cy="5143320"/>
          </a:xfrm>
          <a:prstGeom prst="rect">
            <a:avLst/>
          </a:prstGeom>
          <a:ln w="0">
            <a:noFill/>
          </a:ln>
        </p:spPr>
      </p:pic>
      <p:sp>
        <p:nvSpPr>
          <p:cNvPr id="442" name="Google Shape;682;p23"/>
          <p:cNvSpPr/>
          <p:nvPr/>
        </p:nvSpPr>
        <p:spPr>
          <a:xfrm>
            <a:off x="2099160" y="3619080"/>
            <a:ext cx="384192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strike="noStrike" spc="-1">
                <a:solidFill>
                  <a:schemeClr val="dk1"/>
                </a:solidFill>
                <a:latin typeface="Actor"/>
                <a:ea typeface="Actor"/>
              </a:rPr>
              <a:t>CREDITS:</a:t>
            </a:r>
            <a:r>
              <a:rPr lang="en" sz="1000" b="0" strike="noStrike" spc="-1">
                <a:solidFill>
                  <a:schemeClr val="dk1"/>
                </a:solidFill>
                <a:latin typeface="Actor"/>
                <a:ea typeface="Actor"/>
              </a:rPr>
              <a:t> This presentation template was created by </a:t>
            </a:r>
            <a:r>
              <a:rPr lang="en" sz="1000" b="1" u="sng" strike="noStrike" spc="-1">
                <a:solidFill>
                  <a:schemeClr val="hlink"/>
                </a:solidFill>
                <a:uFillTx/>
                <a:latin typeface="Actor"/>
                <a:ea typeface="Actor"/>
                <a:hlinkClick r:id="rId5"/>
              </a:rPr>
              <a:t>Slidesgo</a:t>
            </a:r>
            <a:r>
              <a:rPr lang="en" sz="1000" b="0" strike="noStrike" spc="-1">
                <a:solidFill>
                  <a:schemeClr val="dk1"/>
                </a:solidFill>
                <a:latin typeface="Actor"/>
                <a:ea typeface="Actor"/>
              </a:rPr>
              <a:t>, and includes icons, infographics &amp; images by </a:t>
            </a:r>
            <a:r>
              <a:rPr lang="en" sz="1000" b="1" u="sng" strike="noStrike" spc="-1">
                <a:solidFill>
                  <a:schemeClr val="dk1"/>
                </a:solidFill>
                <a:uFillTx/>
                <a:latin typeface="Actor"/>
                <a:ea typeface="Actor"/>
                <a:hlinkClick r:id="rId6"/>
              </a:rPr>
              <a:t>Freepik</a:t>
            </a:r>
            <a:r>
              <a:rPr lang="en" sz="1000" b="0" strike="noStrike" spc="-1">
                <a:solidFill>
                  <a:schemeClr val="dk1"/>
                </a:solidFill>
                <a:latin typeface="Actor"/>
                <a:ea typeface="Actor"/>
              </a:rPr>
              <a:t> </a:t>
            </a:r>
            <a:endParaRPr lang="en-US" sz="1000" b="0" strike="noStrike" spc="-1">
              <a:solidFill>
                <a:srgbClr val="FFFFFF"/>
              </a:solidFill>
              <a:latin typeface="OpenSymbol"/>
            </a:endParaRPr>
          </a:p>
        </p:txBody>
      </p:sp>
      <p:grpSp>
        <p:nvGrpSpPr>
          <p:cNvPr id="443" name="Google Shape;683;p23"/>
          <p:cNvGrpSpPr/>
          <p:nvPr/>
        </p:nvGrpSpPr>
        <p:grpSpPr>
          <a:xfrm>
            <a:off x="-2067480" y="2016000"/>
            <a:ext cx="13659840" cy="5645520"/>
            <a:chOff x="-2067480" y="2016000"/>
            <a:chExt cx="13659840" cy="5645520"/>
          </a:xfrm>
        </p:grpSpPr>
        <p:pic>
          <p:nvPicPr>
            <p:cNvPr id="444" name="Google Shape;684;p23"/>
            <p:cNvPicPr/>
            <p:nvPr/>
          </p:nvPicPr>
          <p:blipFill>
            <a:blip r:embed="rId7">
              <a:alphaModFix amt="50000"/>
            </a:blip>
            <a:stretch/>
          </p:blipFill>
          <p:spPr>
            <a:xfrm rot="2277600" flipH="1">
              <a:off x="7359480" y="3474000"/>
              <a:ext cx="3541680" cy="3464640"/>
            </a:xfrm>
            <a:prstGeom prst="rect">
              <a:avLst/>
            </a:prstGeom>
            <a:ln w="0">
              <a:noFill/>
            </a:ln>
          </p:spPr>
        </p:pic>
        <p:pic>
          <p:nvPicPr>
            <p:cNvPr id="445" name="Google Shape;685;p23"/>
            <p:cNvPicPr/>
            <p:nvPr/>
          </p:nvPicPr>
          <p:blipFill>
            <a:blip r:embed="rId7">
              <a:alphaModFix amt="50000"/>
            </a:blip>
            <a:stretch/>
          </p:blipFill>
          <p:spPr>
            <a:xfrm rot="13969200" flipH="1">
              <a:off x="-1387800" y="2741040"/>
              <a:ext cx="3541680" cy="3464640"/>
            </a:xfrm>
            <a:prstGeom prst="rect">
              <a:avLst/>
            </a:prstGeom>
            <a:ln w="0">
              <a:noFill/>
            </a:ln>
          </p:spPr>
        </p:pic>
      </p:grpSp>
      <p:grpSp>
        <p:nvGrpSpPr>
          <p:cNvPr id="446" name="Google Shape;686;p23"/>
          <p:cNvGrpSpPr/>
          <p:nvPr/>
        </p:nvGrpSpPr>
        <p:grpSpPr>
          <a:xfrm>
            <a:off x="-440640" y="-459720"/>
            <a:ext cx="10005120" cy="2151360"/>
            <a:chOff x="-440640" y="-459720"/>
            <a:chExt cx="10005120" cy="2151360"/>
          </a:xfrm>
        </p:grpSpPr>
        <p:grpSp>
          <p:nvGrpSpPr>
            <p:cNvPr id="447" name="Google Shape;687;p23"/>
            <p:cNvGrpSpPr/>
            <p:nvPr/>
          </p:nvGrpSpPr>
          <p:grpSpPr>
            <a:xfrm>
              <a:off x="7601400" y="-459720"/>
              <a:ext cx="1963080" cy="2057760"/>
              <a:chOff x="7601400" y="-459720"/>
              <a:chExt cx="1963080" cy="2057760"/>
            </a:xfrm>
          </p:grpSpPr>
          <p:pic>
            <p:nvPicPr>
              <p:cNvPr id="448" name="Google Shape;688;p23"/>
              <p:cNvPicPr/>
              <p:nvPr/>
            </p:nvPicPr>
            <p:blipFill>
              <a:blip r:embed="rId8">
                <a:alphaModFix amt="50000"/>
              </a:blip>
              <a:stretch/>
            </p:blipFill>
            <p:spPr>
              <a:xfrm rot="16200000">
                <a:off x="7579440" y="-437760"/>
                <a:ext cx="2007000" cy="1963080"/>
              </a:xfrm>
              <a:prstGeom prst="rect">
                <a:avLst/>
              </a:prstGeom>
              <a:ln w="0">
                <a:noFill/>
              </a:ln>
            </p:spPr>
          </p:pic>
          <p:grpSp>
            <p:nvGrpSpPr>
              <p:cNvPr id="449" name="Google Shape;689;p23"/>
              <p:cNvGrpSpPr/>
              <p:nvPr/>
            </p:nvGrpSpPr>
            <p:grpSpPr>
              <a:xfrm>
                <a:off x="8550000" y="1280880"/>
                <a:ext cx="344160" cy="317160"/>
                <a:chOff x="8550000" y="1280880"/>
                <a:chExt cx="344160" cy="317160"/>
              </a:xfrm>
            </p:grpSpPr>
            <p:sp>
              <p:nvSpPr>
                <p:cNvPr id="450" name="Google Shape;690;p23"/>
                <p:cNvSpPr/>
                <p:nvPr/>
              </p:nvSpPr>
              <p:spPr>
                <a:xfrm>
                  <a:off x="8664840" y="1334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1" name="Google Shape;691;p23"/>
                <p:cNvSpPr/>
                <p:nvPr/>
              </p:nvSpPr>
              <p:spPr>
                <a:xfrm>
                  <a:off x="8550000" y="15195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2" name="Google Shape;692;p23"/>
                <p:cNvSpPr/>
                <p:nvPr/>
              </p:nvSpPr>
              <p:spPr>
                <a:xfrm>
                  <a:off x="8583120" y="128088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3" name="Google Shape;693;p23"/>
                <p:cNvSpPr/>
                <p:nvPr/>
              </p:nvSpPr>
              <p:spPr>
                <a:xfrm>
                  <a:off x="8607960" y="148680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4" name="Google Shape;694;p23"/>
              <p:cNvGrpSpPr/>
              <p:nvPr/>
            </p:nvGrpSpPr>
            <p:grpSpPr>
              <a:xfrm>
                <a:off x="8565120" y="6480"/>
                <a:ext cx="314280" cy="314640"/>
                <a:chOff x="8565120" y="6480"/>
                <a:chExt cx="314280" cy="314640"/>
              </a:xfrm>
            </p:grpSpPr>
            <p:sp>
              <p:nvSpPr>
                <p:cNvPr id="455" name="Google Shape;695;p23"/>
                <p:cNvSpPr/>
                <p:nvPr/>
              </p:nvSpPr>
              <p:spPr>
                <a:xfrm>
                  <a:off x="8604360" y="363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6" name="Google Shape;696;p23"/>
                <p:cNvSpPr/>
                <p:nvPr/>
              </p:nvSpPr>
              <p:spPr>
                <a:xfrm>
                  <a:off x="8565120" y="64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7" name="Google Shape;697;p23"/>
              <p:cNvGrpSpPr/>
              <p:nvPr/>
            </p:nvGrpSpPr>
            <p:grpSpPr>
              <a:xfrm>
                <a:off x="8543880" y="622440"/>
                <a:ext cx="356040" cy="357120"/>
                <a:chOff x="8543880" y="622440"/>
                <a:chExt cx="356040" cy="357120"/>
              </a:xfrm>
            </p:grpSpPr>
            <p:sp>
              <p:nvSpPr>
                <p:cNvPr id="458" name="Google Shape;698;p23"/>
                <p:cNvSpPr/>
                <p:nvPr/>
              </p:nvSpPr>
              <p:spPr>
                <a:xfrm>
                  <a:off x="8621640" y="83268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9" name="Google Shape;699;p23"/>
                <p:cNvSpPr/>
                <p:nvPr/>
              </p:nvSpPr>
              <p:spPr>
                <a:xfrm>
                  <a:off x="8753760" y="833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0" name="Google Shape;700;p23"/>
                <p:cNvSpPr/>
                <p:nvPr/>
              </p:nvSpPr>
              <p:spPr>
                <a:xfrm>
                  <a:off x="8621640" y="701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1" name="Google Shape;701;p23"/>
                <p:cNvSpPr/>
                <p:nvPr/>
              </p:nvSpPr>
              <p:spPr>
                <a:xfrm>
                  <a:off x="8751960" y="701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2" name="Google Shape;702;p23"/>
                <p:cNvSpPr/>
                <p:nvPr/>
              </p:nvSpPr>
              <p:spPr>
                <a:xfrm>
                  <a:off x="8703000" y="784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3" name="Google Shape;703;p23"/>
                <p:cNvSpPr/>
                <p:nvPr/>
              </p:nvSpPr>
              <p:spPr>
                <a:xfrm>
                  <a:off x="8616240" y="696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4" name="Google Shape;704;p23"/>
                <p:cNvSpPr/>
                <p:nvPr/>
              </p:nvSpPr>
              <p:spPr>
                <a:xfrm>
                  <a:off x="8543880" y="622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5" name="Google Shape;705;p23"/>
              <p:cNvGrpSpPr/>
              <p:nvPr/>
            </p:nvGrpSpPr>
            <p:grpSpPr>
              <a:xfrm>
                <a:off x="7987680" y="940680"/>
                <a:ext cx="354600" cy="366480"/>
                <a:chOff x="7987680" y="940680"/>
                <a:chExt cx="354600" cy="366480"/>
              </a:xfrm>
            </p:grpSpPr>
            <p:sp>
              <p:nvSpPr>
                <p:cNvPr id="466" name="Google Shape;706;p23"/>
                <p:cNvSpPr/>
                <p:nvPr/>
              </p:nvSpPr>
              <p:spPr>
                <a:xfrm>
                  <a:off x="7987680" y="9406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7" name="Google Shape;707;p23"/>
                <p:cNvSpPr/>
                <p:nvPr/>
              </p:nvSpPr>
              <p:spPr>
                <a:xfrm>
                  <a:off x="8235720" y="12610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8" name="Google Shape;708;p23"/>
                <p:cNvSpPr/>
                <p:nvPr/>
              </p:nvSpPr>
              <p:spPr>
                <a:xfrm>
                  <a:off x="8179200" y="119016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9" name="Google Shape;709;p23"/>
              <p:cNvGrpSpPr/>
              <p:nvPr/>
            </p:nvGrpSpPr>
            <p:grpSpPr>
              <a:xfrm>
                <a:off x="8001720" y="323280"/>
                <a:ext cx="326520" cy="318600"/>
                <a:chOff x="8001720" y="323280"/>
                <a:chExt cx="326520" cy="318600"/>
              </a:xfrm>
            </p:grpSpPr>
            <p:sp>
              <p:nvSpPr>
                <p:cNvPr id="470" name="Google Shape;710;p23"/>
                <p:cNvSpPr/>
                <p:nvPr/>
              </p:nvSpPr>
              <p:spPr>
                <a:xfrm>
                  <a:off x="8127720" y="6202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1" name="Google Shape;711;p23"/>
                <p:cNvSpPr/>
                <p:nvPr/>
              </p:nvSpPr>
              <p:spPr>
                <a:xfrm>
                  <a:off x="8001720" y="4417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2" name="Google Shape;712;p23"/>
                <p:cNvSpPr/>
                <p:nvPr/>
              </p:nvSpPr>
              <p:spPr>
                <a:xfrm>
                  <a:off x="8139600" y="5760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3" name="Google Shape;713;p23"/>
                <p:cNvSpPr/>
                <p:nvPr/>
              </p:nvSpPr>
              <p:spPr>
                <a:xfrm>
                  <a:off x="8026560" y="3232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4" name="Google Shape;714;p23"/>
                <p:cNvSpPr/>
                <p:nvPr/>
              </p:nvSpPr>
              <p:spPr>
                <a:xfrm>
                  <a:off x="8155080" y="5335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5" name="Google Shape;715;p23"/>
                <p:cNvSpPr/>
                <p:nvPr/>
              </p:nvSpPr>
              <p:spPr>
                <a:xfrm>
                  <a:off x="8170560" y="4906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6" name="Google Shape;716;p23"/>
                <p:cNvSpPr/>
                <p:nvPr/>
              </p:nvSpPr>
              <p:spPr>
                <a:xfrm>
                  <a:off x="8200080" y="3988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7" name="Google Shape;717;p23"/>
                <p:cNvSpPr/>
                <p:nvPr/>
              </p:nvSpPr>
              <p:spPr>
                <a:xfrm>
                  <a:off x="8237520" y="3780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8" name="Google Shape;718;p23"/>
                <p:cNvSpPr/>
                <p:nvPr/>
              </p:nvSpPr>
              <p:spPr>
                <a:xfrm>
                  <a:off x="8274600" y="3492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79" name="Google Shape;719;p23"/>
            <p:cNvGrpSpPr/>
            <p:nvPr/>
          </p:nvGrpSpPr>
          <p:grpSpPr>
            <a:xfrm>
              <a:off x="-440640" y="-271440"/>
              <a:ext cx="2007000" cy="1963080"/>
              <a:chOff x="-440640" y="-271440"/>
              <a:chExt cx="2007000" cy="1963080"/>
            </a:xfrm>
          </p:grpSpPr>
          <p:pic>
            <p:nvPicPr>
              <p:cNvPr id="480" name="Google Shape;720;p23"/>
              <p:cNvPicPr/>
              <p:nvPr/>
            </p:nvPicPr>
            <p:blipFill>
              <a:blip r:embed="rId8">
                <a:alphaModFix amt="50000"/>
              </a:blip>
              <a:stretch/>
            </p:blipFill>
            <p:spPr>
              <a:xfrm>
                <a:off x="-440640" y="-271440"/>
                <a:ext cx="2007000" cy="1963080"/>
              </a:xfrm>
              <a:prstGeom prst="rect">
                <a:avLst/>
              </a:prstGeom>
              <a:ln w="0">
                <a:noFill/>
              </a:ln>
            </p:spPr>
          </p:pic>
          <p:grpSp>
            <p:nvGrpSpPr>
              <p:cNvPr id="481" name="Google Shape;721;p23"/>
              <p:cNvGrpSpPr/>
              <p:nvPr/>
            </p:nvGrpSpPr>
            <p:grpSpPr>
              <a:xfrm>
                <a:off x="-183240" y="109440"/>
                <a:ext cx="344520" cy="317160"/>
                <a:chOff x="-183240" y="109440"/>
                <a:chExt cx="344520" cy="317160"/>
              </a:xfrm>
            </p:grpSpPr>
            <p:sp>
              <p:nvSpPr>
                <p:cNvPr id="482" name="Google Shape;722;p23"/>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3" name="Google Shape;723;p23"/>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4" name="Google Shape;724;p23"/>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5" name="Google Shape;725;p23"/>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6" name="Google Shape;726;p23"/>
              <p:cNvGrpSpPr/>
              <p:nvPr/>
            </p:nvGrpSpPr>
            <p:grpSpPr>
              <a:xfrm>
                <a:off x="454680" y="110880"/>
                <a:ext cx="314280" cy="314640"/>
                <a:chOff x="454680" y="110880"/>
                <a:chExt cx="314280" cy="314640"/>
              </a:xfrm>
            </p:grpSpPr>
            <p:sp>
              <p:nvSpPr>
                <p:cNvPr id="487" name="Google Shape;727;p23"/>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8" name="Google Shape;728;p23"/>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9" name="Google Shape;729;p23"/>
              <p:cNvGrpSpPr/>
              <p:nvPr/>
            </p:nvGrpSpPr>
            <p:grpSpPr>
              <a:xfrm>
                <a:off x="90360" y="632880"/>
                <a:ext cx="405360" cy="405000"/>
                <a:chOff x="90360" y="632880"/>
                <a:chExt cx="405360" cy="405000"/>
              </a:xfrm>
            </p:grpSpPr>
            <p:sp>
              <p:nvSpPr>
                <p:cNvPr id="490" name="Google Shape;730;p23"/>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1" name="Google Shape;731;p23"/>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2" name="Google Shape;732;p23"/>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3" name="Google Shape;733;p23"/>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4" name="Google Shape;734;p23"/>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495" name="PlaceHolder 1"/>
          <p:cNvSpPr>
            <a:spLocks noGrp="1"/>
          </p:cNvSpPr>
          <p:nvPr>
            <p:ph type="title"/>
          </p:nvPr>
        </p:nvSpPr>
        <p:spPr>
          <a:xfrm>
            <a:off x="2099160" y="539640"/>
            <a:ext cx="5359320" cy="1058400"/>
          </a:xfrm>
          <a:prstGeom prst="rect">
            <a:avLst/>
          </a:prstGeom>
          <a:noFill/>
          <a:ln w="0">
            <a:noFill/>
          </a:ln>
        </p:spPr>
        <p:txBody>
          <a:bodyPr lIns="91440" tIns="91440" rIns="91440" bIns="91440" anchor="b">
            <a:noAutofit/>
          </a:bodyPr>
          <a:lstStyle/>
          <a:p>
            <a:pPr indent="0">
              <a:buNone/>
            </a:pPr>
            <a:r>
              <a:rPr lang="fr-FR" sz="5500" b="0" strike="noStrike" spc="-1">
                <a:solidFill>
                  <a:schemeClr val="dk1"/>
                </a:solidFill>
                <a:latin typeface="Arial"/>
              </a:rPr>
              <a:t>Click to edit the title text format</a:t>
            </a:r>
          </a:p>
        </p:txBody>
      </p:sp>
      <p:sp>
        <p:nvSpPr>
          <p:cNvPr id="49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97" name="Google Shape;738;p24"/>
          <p:cNvPicPr/>
          <p:nvPr/>
        </p:nvPicPr>
        <p:blipFill>
          <a:blip r:embed="rId3"/>
          <a:srcRect t="1844" r="1844"/>
          <a:stretch/>
        </p:blipFill>
        <p:spPr>
          <a:xfrm>
            <a:off x="0" y="0"/>
            <a:ext cx="9143640" cy="5143320"/>
          </a:xfrm>
          <a:prstGeom prst="rect">
            <a:avLst/>
          </a:prstGeom>
          <a:ln w="0">
            <a:noFill/>
          </a:ln>
        </p:spPr>
      </p:pic>
      <p:pic>
        <p:nvPicPr>
          <p:cNvPr id="498" name="Google Shape;739;p24"/>
          <p:cNvPicPr/>
          <p:nvPr/>
        </p:nvPicPr>
        <p:blipFill>
          <a:blip r:embed="rId4">
            <a:alphaModFix amt="60000"/>
          </a:blip>
          <a:srcRect b="1681"/>
          <a:stretch/>
        </p:blipFill>
        <p:spPr>
          <a:xfrm>
            <a:off x="0" y="0"/>
            <a:ext cx="2740680" cy="5143320"/>
          </a:xfrm>
          <a:prstGeom prst="rect">
            <a:avLst/>
          </a:prstGeom>
          <a:ln w="0">
            <a:noFill/>
          </a:ln>
        </p:spPr>
      </p:pic>
      <p:grpSp>
        <p:nvGrpSpPr>
          <p:cNvPr id="499" name="Google Shape;740;p24"/>
          <p:cNvGrpSpPr/>
          <p:nvPr/>
        </p:nvGrpSpPr>
        <p:grpSpPr>
          <a:xfrm>
            <a:off x="-1317240" y="-1764360"/>
            <a:ext cx="12139560" cy="8643960"/>
            <a:chOff x="-1317240" y="-1764360"/>
            <a:chExt cx="12139560" cy="8643960"/>
          </a:xfrm>
        </p:grpSpPr>
        <p:pic>
          <p:nvPicPr>
            <p:cNvPr id="500" name="Google Shape;741;p24"/>
            <p:cNvPicPr/>
            <p:nvPr/>
          </p:nvPicPr>
          <p:blipFill>
            <a:blip r:embed="rId5">
              <a:alphaModFix amt="50000"/>
            </a:blip>
            <a:stretch/>
          </p:blipFill>
          <p:spPr>
            <a:xfrm rot="1120800">
              <a:off x="6818760" y="-1288440"/>
              <a:ext cx="3541680" cy="3464640"/>
            </a:xfrm>
            <a:prstGeom prst="rect">
              <a:avLst/>
            </a:prstGeom>
            <a:ln w="0">
              <a:noFill/>
            </a:ln>
          </p:spPr>
        </p:pic>
        <p:pic>
          <p:nvPicPr>
            <p:cNvPr id="501" name="Google Shape;742;p24"/>
            <p:cNvPicPr/>
            <p:nvPr/>
          </p:nvPicPr>
          <p:blipFill>
            <a:blip r:embed="rId5">
              <a:alphaModFix amt="50000"/>
            </a:blip>
            <a:stretch/>
          </p:blipFill>
          <p:spPr>
            <a:xfrm rot="4680600">
              <a:off x="-1025640" y="3054960"/>
              <a:ext cx="3541680" cy="3464640"/>
            </a:xfrm>
            <a:prstGeom prst="rect">
              <a:avLst/>
            </a:prstGeom>
            <a:ln w="0">
              <a:noFill/>
            </a:ln>
          </p:spPr>
        </p:pic>
      </p:grpSp>
      <p:grpSp>
        <p:nvGrpSpPr>
          <p:cNvPr id="502" name="Google Shape;743;p24"/>
          <p:cNvGrpSpPr/>
          <p:nvPr/>
        </p:nvGrpSpPr>
        <p:grpSpPr>
          <a:xfrm>
            <a:off x="-812520" y="-464040"/>
            <a:ext cx="10246680" cy="6233040"/>
            <a:chOff x="-812520" y="-464040"/>
            <a:chExt cx="10246680" cy="6233040"/>
          </a:xfrm>
        </p:grpSpPr>
        <p:grpSp>
          <p:nvGrpSpPr>
            <p:cNvPr id="503" name="Google Shape;744;p24"/>
            <p:cNvGrpSpPr/>
            <p:nvPr/>
          </p:nvGrpSpPr>
          <p:grpSpPr>
            <a:xfrm>
              <a:off x="-812520" y="-464040"/>
              <a:ext cx="1963080" cy="2007000"/>
              <a:chOff x="-812520" y="-464040"/>
              <a:chExt cx="1963080" cy="2007000"/>
            </a:xfrm>
          </p:grpSpPr>
          <p:pic>
            <p:nvPicPr>
              <p:cNvPr id="504" name="Google Shape;745;p24"/>
              <p:cNvPicPr/>
              <p:nvPr/>
            </p:nvPicPr>
            <p:blipFill>
              <a:blip r:embed="rId6">
                <a:alphaModFix amt="50000"/>
              </a:blip>
              <a:stretch/>
            </p:blipFill>
            <p:spPr>
              <a:xfrm rot="5400000">
                <a:off x="-834480" y="-442080"/>
                <a:ext cx="2007000" cy="1963080"/>
              </a:xfrm>
              <a:prstGeom prst="rect">
                <a:avLst/>
              </a:prstGeom>
              <a:ln w="0">
                <a:noFill/>
              </a:ln>
            </p:spPr>
          </p:pic>
          <p:grpSp>
            <p:nvGrpSpPr>
              <p:cNvPr id="505" name="Google Shape;746;p24"/>
              <p:cNvGrpSpPr/>
              <p:nvPr/>
            </p:nvGrpSpPr>
            <p:grpSpPr>
              <a:xfrm>
                <a:off x="432360" y="425520"/>
                <a:ext cx="326880" cy="318240"/>
                <a:chOff x="432360" y="425520"/>
                <a:chExt cx="326880" cy="318240"/>
              </a:xfrm>
            </p:grpSpPr>
            <p:sp>
              <p:nvSpPr>
                <p:cNvPr id="506"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7"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3"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4"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5" name="Google Shape;756;p24"/>
              <p:cNvGrpSpPr/>
              <p:nvPr/>
            </p:nvGrpSpPr>
            <p:grpSpPr>
              <a:xfrm>
                <a:off x="475920" y="1088640"/>
                <a:ext cx="268200" cy="268560"/>
                <a:chOff x="475920" y="1088640"/>
                <a:chExt cx="268200" cy="268560"/>
              </a:xfrm>
            </p:grpSpPr>
            <p:sp>
              <p:nvSpPr>
                <p:cNvPr id="516"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9"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0"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1"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3" name="Google Shape;764;p24"/>
              <p:cNvGrpSpPr/>
              <p:nvPr/>
            </p:nvGrpSpPr>
            <p:grpSpPr>
              <a:xfrm>
                <a:off x="-163800" y="693720"/>
                <a:ext cx="399240" cy="412560"/>
                <a:chOff x="-163800" y="693720"/>
                <a:chExt cx="399240" cy="412560"/>
              </a:xfrm>
            </p:grpSpPr>
            <p:sp>
              <p:nvSpPr>
                <p:cNvPr id="524"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27" name="Google Shape;768;p24"/>
            <p:cNvGrpSpPr/>
            <p:nvPr/>
          </p:nvGrpSpPr>
          <p:grpSpPr>
            <a:xfrm>
              <a:off x="7427160" y="3805920"/>
              <a:ext cx="2007000" cy="1963080"/>
              <a:chOff x="7427160" y="3805920"/>
              <a:chExt cx="2007000" cy="1963080"/>
            </a:xfrm>
          </p:grpSpPr>
          <p:pic>
            <p:nvPicPr>
              <p:cNvPr id="528" name="Google Shape;769;p24"/>
              <p:cNvPicPr/>
              <p:nvPr/>
            </p:nvPicPr>
            <p:blipFill>
              <a:blip r:embed="rId6">
                <a:alphaModFix amt="50000"/>
              </a:blip>
              <a:stretch/>
            </p:blipFill>
            <p:spPr>
              <a:xfrm>
                <a:off x="7427160" y="3805920"/>
                <a:ext cx="2007000" cy="1963080"/>
              </a:xfrm>
              <a:prstGeom prst="rect">
                <a:avLst/>
              </a:prstGeom>
              <a:ln w="0">
                <a:noFill/>
              </a:ln>
            </p:spPr>
          </p:pic>
          <p:grpSp>
            <p:nvGrpSpPr>
              <p:cNvPr id="529" name="Google Shape;770;p24"/>
              <p:cNvGrpSpPr/>
              <p:nvPr/>
            </p:nvGrpSpPr>
            <p:grpSpPr>
              <a:xfrm>
                <a:off x="7684560" y="4187160"/>
                <a:ext cx="344160" cy="317160"/>
                <a:chOff x="7684560" y="4187160"/>
                <a:chExt cx="344160" cy="317160"/>
              </a:xfrm>
            </p:grpSpPr>
            <p:sp>
              <p:nvSpPr>
                <p:cNvPr id="530"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4" name="Google Shape;775;p24"/>
              <p:cNvGrpSpPr/>
              <p:nvPr/>
            </p:nvGrpSpPr>
            <p:grpSpPr>
              <a:xfrm>
                <a:off x="8322120" y="4188240"/>
                <a:ext cx="314280" cy="314640"/>
                <a:chOff x="8322120" y="4188240"/>
                <a:chExt cx="314280" cy="314640"/>
              </a:xfrm>
            </p:grpSpPr>
            <p:sp>
              <p:nvSpPr>
                <p:cNvPr id="535"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7" name="Google Shape;778;p24"/>
              <p:cNvGrpSpPr/>
              <p:nvPr/>
            </p:nvGrpSpPr>
            <p:grpSpPr>
              <a:xfrm>
                <a:off x="7958160" y="4710240"/>
                <a:ext cx="405360" cy="405000"/>
                <a:chOff x="7958160" y="4710240"/>
                <a:chExt cx="405360" cy="405000"/>
              </a:xfrm>
            </p:grpSpPr>
            <p:sp>
              <p:nvSpPr>
                <p:cNvPr id="538"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1"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2"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43" name="Google Shape;785;p25"/>
          <p:cNvPicPr/>
          <p:nvPr/>
        </p:nvPicPr>
        <p:blipFill>
          <a:blip r:embed="rId3"/>
          <a:srcRect t="1844" r="1844"/>
          <a:stretch/>
        </p:blipFill>
        <p:spPr>
          <a:xfrm rot="10800000">
            <a:off x="360" y="0"/>
            <a:ext cx="9143640" cy="5143320"/>
          </a:xfrm>
          <a:prstGeom prst="rect">
            <a:avLst/>
          </a:prstGeom>
          <a:ln w="0">
            <a:noFill/>
          </a:ln>
        </p:spPr>
      </p:pic>
      <p:pic>
        <p:nvPicPr>
          <p:cNvPr id="544" name="Google Shape;786;p25"/>
          <p:cNvPicPr/>
          <p:nvPr/>
        </p:nvPicPr>
        <p:blipFill>
          <a:blip r:embed="rId4"/>
          <a:srcRect l="7208" r="48305" b="45432"/>
          <a:stretch/>
        </p:blipFill>
        <p:spPr>
          <a:xfrm rot="10800000">
            <a:off x="7925040" y="-75960"/>
            <a:ext cx="1218960" cy="2854080"/>
          </a:xfrm>
          <a:prstGeom prst="rect">
            <a:avLst/>
          </a:prstGeom>
          <a:ln w="0">
            <a:noFill/>
          </a:ln>
        </p:spPr>
      </p:pic>
      <p:grpSp>
        <p:nvGrpSpPr>
          <p:cNvPr id="545" name="Google Shape;787;p25"/>
          <p:cNvGrpSpPr/>
          <p:nvPr/>
        </p:nvGrpSpPr>
        <p:grpSpPr>
          <a:xfrm>
            <a:off x="-1232640" y="-442440"/>
            <a:ext cx="2007000" cy="1963080"/>
            <a:chOff x="-1232640" y="-442440"/>
            <a:chExt cx="2007000" cy="1963080"/>
          </a:xfrm>
        </p:grpSpPr>
        <p:pic>
          <p:nvPicPr>
            <p:cNvPr id="546" name="Google Shape;788;p25"/>
            <p:cNvPicPr/>
            <p:nvPr/>
          </p:nvPicPr>
          <p:blipFill>
            <a:blip r:embed="rId5">
              <a:alphaModFix amt="50000"/>
            </a:blip>
            <a:stretch/>
          </p:blipFill>
          <p:spPr>
            <a:xfrm>
              <a:off x="-1232640" y="-442440"/>
              <a:ext cx="2007000" cy="1963080"/>
            </a:xfrm>
            <a:prstGeom prst="rect">
              <a:avLst/>
            </a:prstGeom>
            <a:ln w="0">
              <a:noFill/>
            </a:ln>
          </p:spPr>
        </p:pic>
        <p:grpSp>
          <p:nvGrpSpPr>
            <p:cNvPr id="547" name="Google Shape;789;p25"/>
            <p:cNvGrpSpPr/>
            <p:nvPr/>
          </p:nvGrpSpPr>
          <p:grpSpPr>
            <a:xfrm>
              <a:off x="-111240" y="413280"/>
              <a:ext cx="489240" cy="488520"/>
              <a:chOff x="-111240" y="413280"/>
              <a:chExt cx="489240" cy="488520"/>
            </a:xfrm>
          </p:grpSpPr>
          <p:sp>
            <p:nvSpPr>
              <p:cNvPr id="548"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9"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3" name="Google Shape;795;p25"/>
            <p:cNvGrpSpPr/>
            <p:nvPr/>
          </p:nvGrpSpPr>
          <p:grpSpPr>
            <a:xfrm>
              <a:off x="282960" y="-76320"/>
              <a:ext cx="344160" cy="317160"/>
              <a:chOff x="282960" y="-76320"/>
              <a:chExt cx="344160" cy="317160"/>
            </a:xfrm>
          </p:grpSpPr>
          <p:sp>
            <p:nvSpPr>
              <p:cNvPr id="554"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5"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6"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558" name="Google Shape;800;p25"/>
          <p:cNvPicPr/>
          <p:nvPr/>
        </p:nvPicPr>
        <p:blipFill>
          <a:blip r:embed="rId6">
            <a:alphaModFix amt="50000"/>
          </a:blip>
          <a:stretch/>
        </p:blipFill>
        <p:spPr>
          <a:xfrm rot="5829600">
            <a:off x="-1656000" y="3238200"/>
            <a:ext cx="3541680" cy="3464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59" name="Google Shape;66;p4"/>
          <p:cNvPicPr/>
          <p:nvPr/>
        </p:nvPicPr>
        <p:blipFill>
          <a:blip r:embed="rId3"/>
          <a:srcRect t="1844" r="1844"/>
          <a:stretch/>
        </p:blipFill>
        <p:spPr>
          <a:xfrm rot="10800000">
            <a:off x="360" y="0"/>
            <a:ext cx="9143640" cy="5143320"/>
          </a:xfrm>
          <a:prstGeom prst="rect">
            <a:avLst/>
          </a:prstGeom>
          <a:ln w="0">
            <a:noFill/>
          </a:ln>
        </p:spPr>
      </p:pic>
      <p:pic>
        <p:nvPicPr>
          <p:cNvPr id="560" name="Google Shape;67;p4"/>
          <p:cNvPicPr/>
          <p:nvPr/>
        </p:nvPicPr>
        <p:blipFill>
          <a:blip r:embed="rId4">
            <a:alphaModFix amt="60000"/>
          </a:blip>
          <a:srcRect b="1681"/>
          <a:stretch/>
        </p:blipFill>
        <p:spPr>
          <a:xfrm flipH="1">
            <a:off x="6489000" y="0"/>
            <a:ext cx="2740680" cy="5143320"/>
          </a:xfrm>
          <a:prstGeom prst="rect">
            <a:avLst/>
          </a:prstGeom>
          <a:ln w="0">
            <a:noFill/>
          </a:ln>
        </p:spPr>
      </p:pic>
      <p:grpSp>
        <p:nvGrpSpPr>
          <p:cNvPr id="561" name="Google Shape;68;p4"/>
          <p:cNvGrpSpPr/>
          <p:nvPr/>
        </p:nvGrpSpPr>
        <p:grpSpPr>
          <a:xfrm>
            <a:off x="-2378160" y="-2853360"/>
            <a:ext cx="12216960" cy="9288720"/>
            <a:chOff x="-2378160" y="-2853360"/>
            <a:chExt cx="12216960" cy="9288720"/>
          </a:xfrm>
        </p:grpSpPr>
        <p:pic>
          <p:nvPicPr>
            <p:cNvPr id="562" name="Google Shape;69;p4"/>
            <p:cNvPicPr/>
            <p:nvPr/>
          </p:nvPicPr>
          <p:blipFill>
            <a:blip r:embed="rId5">
              <a:alphaModFix amt="50000"/>
            </a:blip>
            <a:stretch/>
          </p:blipFill>
          <p:spPr>
            <a:xfrm rot="16719600" flipH="1">
              <a:off x="6088320" y="2691360"/>
              <a:ext cx="3541680" cy="3464640"/>
            </a:xfrm>
            <a:prstGeom prst="rect">
              <a:avLst/>
            </a:prstGeom>
            <a:ln w="0">
              <a:noFill/>
            </a:ln>
          </p:spPr>
        </p:pic>
        <p:pic>
          <p:nvPicPr>
            <p:cNvPr id="563" name="Google Shape;70;p4"/>
            <p:cNvPicPr/>
            <p:nvPr/>
          </p:nvPicPr>
          <p:blipFill>
            <a:blip r:embed="rId5">
              <a:alphaModFix amt="50000"/>
            </a:blip>
            <a:stretch/>
          </p:blipFill>
          <p:spPr>
            <a:xfrm rot="19275600" flipH="1">
              <a:off x="-1683360" y="-2126160"/>
              <a:ext cx="3541680" cy="3464640"/>
            </a:xfrm>
            <a:prstGeom prst="rect">
              <a:avLst/>
            </a:prstGeom>
            <a:ln w="0">
              <a:noFill/>
            </a:ln>
          </p:spPr>
        </p:pic>
      </p:grpSp>
      <p:grpSp>
        <p:nvGrpSpPr>
          <p:cNvPr id="564" name="Google Shape;71;p4"/>
          <p:cNvGrpSpPr/>
          <p:nvPr/>
        </p:nvGrpSpPr>
        <p:grpSpPr>
          <a:xfrm>
            <a:off x="7748280" y="-749880"/>
            <a:ext cx="1963080" cy="2057760"/>
            <a:chOff x="7748280" y="-749880"/>
            <a:chExt cx="1963080" cy="2057760"/>
          </a:xfrm>
        </p:grpSpPr>
        <p:pic>
          <p:nvPicPr>
            <p:cNvPr id="565" name="Google Shape;72;p4"/>
            <p:cNvPicPr/>
            <p:nvPr/>
          </p:nvPicPr>
          <p:blipFill>
            <a:blip r:embed="rId6">
              <a:alphaModFix amt="50000"/>
            </a:blip>
            <a:stretch/>
          </p:blipFill>
          <p:spPr>
            <a:xfrm rot="16200000">
              <a:off x="7726320" y="-727920"/>
              <a:ext cx="2007000" cy="1963080"/>
            </a:xfrm>
            <a:prstGeom prst="rect">
              <a:avLst/>
            </a:prstGeom>
            <a:ln w="0">
              <a:noFill/>
            </a:ln>
          </p:spPr>
        </p:pic>
        <p:grpSp>
          <p:nvGrpSpPr>
            <p:cNvPr id="566" name="Google Shape;73;p4"/>
            <p:cNvGrpSpPr/>
            <p:nvPr/>
          </p:nvGrpSpPr>
          <p:grpSpPr>
            <a:xfrm>
              <a:off x="8696880" y="990720"/>
              <a:ext cx="344520" cy="317160"/>
              <a:chOff x="8696880" y="990720"/>
              <a:chExt cx="344520" cy="317160"/>
            </a:xfrm>
          </p:grpSpPr>
          <p:sp>
            <p:nvSpPr>
              <p:cNvPr id="567"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9"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0"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1" name="Google Shape;78;p4"/>
            <p:cNvGrpSpPr/>
            <p:nvPr/>
          </p:nvGrpSpPr>
          <p:grpSpPr>
            <a:xfrm>
              <a:off x="8691120" y="332640"/>
              <a:ext cx="356040" cy="357120"/>
              <a:chOff x="8691120" y="332640"/>
              <a:chExt cx="356040" cy="357120"/>
            </a:xfrm>
          </p:grpSpPr>
          <p:sp>
            <p:nvSpPr>
              <p:cNvPr id="572"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4"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7"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8"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9" name="Google Shape;86;p4"/>
            <p:cNvGrpSpPr/>
            <p:nvPr/>
          </p:nvGrpSpPr>
          <p:grpSpPr>
            <a:xfrm>
              <a:off x="8134560" y="650880"/>
              <a:ext cx="354600" cy="366480"/>
              <a:chOff x="8134560" y="650880"/>
              <a:chExt cx="354600" cy="366480"/>
            </a:xfrm>
          </p:grpSpPr>
          <p:sp>
            <p:nvSpPr>
              <p:cNvPr id="580"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1"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2"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8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87" name="Google Shape;93;p5"/>
          <p:cNvPicPr/>
          <p:nvPr/>
        </p:nvPicPr>
        <p:blipFill>
          <a:blip r:embed="rId3"/>
          <a:srcRect t="1844" r="1844"/>
          <a:stretch/>
        </p:blipFill>
        <p:spPr>
          <a:xfrm rot="10800000">
            <a:off x="360" y="0"/>
            <a:ext cx="9143640" cy="5143320"/>
          </a:xfrm>
          <a:prstGeom prst="rect">
            <a:avLst/>
          </a:prstGeom>
          <a:ln w="0">
            <a:noFill/>
          </a:ln>
        </p:spPr>
      </p:pic>
      <p:pic>
        <p:nvPicPr>
          <p:cNvPr id="588" name="Google Shape;94;p5"/>
          <p:cNvPicPr/>
          <p:nvPr/>
        </p:nvPicPr>
        <p:blipFill>
          <a:blip r:embed="rId4"/>
          <a:srcRect l="7208" r="48305" b="45432"/>
          <a:stretch/>
        </p:blipFill>
        <p:spPr>
          <a:xfrm flipH="1">
            <a:off x="7925040" y="2289240"/>
            <a:ext cx="1218960" cy="2854080"/>
          </a:xfrm>
          <a:prstGeom prst="rect">
            <a:avLst/>
          </a:prstGeom>
          <a:ln w="0">
            <a:noFill/>
          </a:ln>
        </p:spPr>
      </p:pic>
      <p:grpSp>
        <p:nvGrpSpPr>
          <p:cNvPr id="589" name="Google Shape;95;p5"/>
          <p:cNvGrpSpPr/>
          <p:nvPr/>
        </p:nvGrpSpPr>
        <p:grpSpPr>
          <a:xfrm>
            <a:off x="7748280" y="-749880"/>
            <a:ext cx="1963080" cy="2057760"/>
            <a:chOff x="7748280" y="-749880"/>
            <a:chExt cx="1963080" cy="2057760"/>
          </a:xfrm>
        </p:grpSpPr>
        <p:pic>
          <p:nvPicPr>
            <p:cNvPr id="590" name="Google Shape;96;p5"/>
            <p:cNvPicPr/>
            <p:nvPr/>
          </p:nvPicPr>
          <p:blipFill>
            <a:blip r:embed="rId5">
              <a:alphaModFix amt="50000"/>
            </a:blip>
            <a:stretch/>
          </p:blipFill>
          <p:spPr>
            <a:xfrm rot="16200000">
              <a:off x="7726320" y="-727920"/>
              <a:ext cx="2007000" cy="1963080"/>
            </a:xfrm>
            <a:prstGeom prst="rect">
              <a:avLst/>
            </a:prstGeom>
            <a:ln w="0">
              <a:noFill/>
            </a:ln>
          </p:spPr>
        </p:pic>
        <p:grpSp>
          <p:nvGrpSpPr>
            <p:cNvPr id="591" name="Google Shape;97;p5"/>
            <p:cNvGrpSpPr/>
            <p:nvPr/>
          </p:nvGrpSpPr>
          <p:grpSpPr>
            <a:xfrm>
              <a:off x="8696880" y="990720"/>
              <a:ext cx="344520" cy="317160"/>
              <a:chOff x="8696880" y="990720"/>
              <a:chExt cx="344520" cy="317160"/>
            </a:xfrm>
          </p:grpSpPr>
          <p:sp>
            <p:nvSpPr>
              <p:cNvPr id="592"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6" name="Google Shape;102;p5"/>
            <p:cNvGrpSpPr/>
            <p:nvPr/>
          </p:nvGrpSpPr>
          <p:grpSpPr>
            <a:xfrm>
              <a:off x="8712000" y="-283320"/>
              <a:ext cx="314280" cy="314640"/>
              <a:chOff x="8712000" y="-283320"/>
              <a:chExt cx="314280" cy="314640"/>
            </a:xfrm>
          </p:grpSpPr>
          <p:sp>
            <p:nvSpPr>
              <p:cNvPr id="597"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9" name="Google Shape;105;p5"/>
            <p:cNvGrpSpPr/>
            <p:nvPr/>
          </p:nvGrpSpPr>
          <p:grpSpPr>
            <a:xfrm>
              <a:off x="8691120" y="332640"/>
              <a:ext cx="356040" cy="357120"/>
              <a:chOff x="8691120" y="332640"/>
              <a:chExt cx="356040" cy="357120"/>
            </a:xfrm>
          </p:grpSpPr>
          <p:sp>
            <p:nvSpPr>
              <p:cNvPr id="600"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5"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7" name="Google Shape;113;p5"/>
            <p:cNvGrpSpPr/>
            <p:nvPr/>
          </p:nvGrpSpPr>
          <p:grpSpPr>
            <a:xfrm>
              <a:off x="8134560" y="650880"/>
              <a:ext cx="354600" cy="366480"/>
              <a:chOff x="8134560" y="650880"/>
              <a:chExt cx="354600" cy="366480"/>
            </a:xfrm>
          </p:grpSpPr>
          <p:sp>
            <p:nvSpPr>
              <p:cNvPr id="608"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117;p5"/>
            <p:cNvGrpSpPr/>
            <p:nvPr/>
          </p:nvGrpSpPr>
          <p:grpSpPr>
            <a:xfrm>
              <a:off x="8148600" y="33480"/>
              <a:ext cx="326880" cy="318240"/>
              <a:chOff x="8148600" y="33480"/>
              <a:chExt cx="326880" cy="318240"/>
            </a:xfrm>
          </p:grpSpPr>
          <p:sp>
            <p:nvSpPr>
              <p:cNvPr id="612"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21" name="Google Shape;127;p5"/>
          <p:cNvGrpSpPr/>
          <p:nvPr/>
        </p:nvGrpSpPr>
        <p:grpSpPr>
          <a:xfrm>
            <a:off x="-2390040" y="2612520"/>
            <a:ext cx="13982400" cy="5049000"/>
            <a:chOff x="-2390040" y="2612520"/>
            <a:chExt cx="13982400" cy="5049000"/>
          </a:xfrm>
        </p:grpSpPr>
        <p:pic>
          <p:nvPicPr>
            <p:cNvPr id="622" name="Google Shape;128;p5"/>
            <p:cNvPicPr/>
            <p:nvPr/>
          </p:nvPicPr>
          <p:blipFill>
            <a:blip r:embed="rId6">
              <a:alphaModFix amt="50000"/>
            </a:blip>
            <a:stretch/>
          </p:blipFill>
          <p:spPr>
            <a:xfrm rot="2277600" flipH="1">
              <a:off x="7359480" y="3474000"/>
              <a:ext cx="3541680" cy="3464640"/>
            </a:xfrm>
            <a:prstGeom prst="rect">
              <a:avLst/>
            </a:prstGeom>
            <a:ln w="0">
              <a:noFill/>
            </a:ln>
          </p:spPr>
        </p:pic>
        <p:pic>
          <p:nvPicPr>
            <p:cNvPr id="623" name="Google Shape;129;p5"/>
            <p:cNvPicPr/>
            <p:nvPr/>
          </p:nvPicPr>
          <p:blipFill>
            <a:blip r:embed="rId6">
              <a:alphaModFix amt="50000"/>
            </a:blip>
            <a:stretch/>
          </p:blipFill>
          <p:spPr>
            <a:xfrm rot="7843800" flipH="1">
              <a:off x="-1692720" y="3352320"/>
              <a:ext cx="3541680" cy="3464640"/>
            </a:xfrm>
            <a:prstGeom prst="rect">
              <a:avLst/>
            </a:prstGeom>
            <a:ln w="0">
              <a:noFill/>
            </a:ln>
          </p:spPr>
        </p:pic>
      </p:grpSp>
      <p:sp>
        <p:nvSpPr>
          <p:cNvPr id="6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9" name="Google Shape;248;p11"/>
          <p:cNvPicPr/>
          <p:nvPr/>
        </p:nvPicPr>
        <p:blipFill>
          <a:blip r:embed="rId3"/>
          <a:srcRect t="1844" r="1844"/>
          <a:stretch/>
        </p:blipFill>
        <p:spPr>
          <a:xfrm>
            <a:off x="0" y="0"/>
            <a:ext cx="9143640" cy="5143320"/>
          </a:xfrm>
          <a:prstGeom prst="rect">
            <a:avLst/>
          </a:prstGeom>
          <a:ln w="0">
            <a:noFill/>
          </a:ln>
        </p:spPr>
      </p:pic>
      <p:pic>
        <p:nvPicPr>
          <p:cNvPr id="10" name="Google Shape;249;p11"/>
          <p:cNvPicPr/>
          <p:nvPr/>
        </p:nvPicPr>
        <p:blipFill>
          <a:blip r:embed="rId4">
            <a:alphaModFix amt="60000"/>
          </a:blip>
          <a:srcRect b="1681"/>
          <a:stretch/>
        </p:blipFill>
        <p:spPr>
          <a:xfrm flipH="1">
            <a:off x="6403320" y="0"/>
            <a:ext cx="2740680" cy="5143320"/>
          </a:xfrm>
          <a:prstGeom prst="rect">
            <a:avLst/>
          </a:prstGeom>
          <a:ln w="0">
            <a:noFill/>
          </a:ln>
        </p:spPr>
      </p:pic>
      <p:grpSp>
        <p:nvGrpSpPr>
          <p:cNvPr id="11" name="Google Shape;250;p11"/>
          <p:cNvGrpSpPr/>
          <p:nvPr/>
        </p:nvGrpSpPr>
        <p:grpSpPr>
          <a:xfrm>
            <a:off x="-1880280" y="-2238480"/>
            <a:ext cx="12745800" cy="9193680"/>
            <a:chOff x="-1880280" y="-2238480"/>
            <a:chExt cx="12745800" cy="9193680"/>
          </a:xfrm>
        </p:grpSpPr>
        <p:pic>
          <p:nvPicPr>
            <p:cNvPr id="12" name="Google Shape;251;p11"/>
            <p:cNvPicPr/>
            <p:nvPr/>
          </p:nvPicPr>
          <p:blipFill>
            <a:blip r:embed="rId5">
              <a:alphaModFix amt="50000"/>
            </a:blip>
            <a:stretch/>
          </p:blipFill>
          <p:spPr>
            <a:xfrm rot="6622200">
              <a:off x="-1410480" y="2959560"/>
              <a:ext cx="3541680" cy="3464640"/>
            </a:xfrm>
            <a:prstGeom prst="rect">
              <a:avLst/>
            </a:prstGeom>
            <a:ln w="0">
              <a:noFill/>
            </a:ln>
          </p:spPr>
        </p:pic>
        <p:pic>
          <p:nvPicPr>
            <p:cNvPr id="13" name="Google Shape;252;p11"/>
            <p:cNvPicPr/>
            <p:nvPr/>
          </p:nvPicPr>
          <p:blipFill>
            <a:blip r:embed="rId5">
              <a:alphaModFix amt="50000"/>
            </a:blip>
            <a:stretch/>
          </p:blipFill>
          <p:spPr>
            <a:xfrm rot="4680600">
              <a:off x="7031880" y="-1878480"/>
              <a:ext cx="3541680" cy="3464640"/>
            </a:xfrm>
            <a:prstGeom prst="rect">
              <a:avLst/>
            </a:prstGeom>
            <a:ln w="0">
              <a:noFill/>
            </a:ln>
          </p:spPr>
        </p:pic>
      </p:grpSp>
      <p:grpSp>
        <p:nvGrpSpPr>
          <p:cNvPr id="14" name="Google Shape;253;p11"/>
          <p:cNvGrpSpPr/>
          <p:nvPr/>
        </p:nvGrpSpPr>
        <p:grpSpPr>
          <a:xfrm>
            <a:off x="-440640" y="-271440"/>
            <a:ext cx="9706680" cy="5878800"/>
            <a:chOff x="-440640" y="-271440"/>
            <a:chExt cx="9706680" cy="5878800"/>
          </a:xfrm>
        </p:grpSpPr>
        <p:grpSp>
          <p:nvGrpSpPr>
            <p:cNvPr id="15" name="Google Shape;254;p11"/>
            <p:cNvGrpSpPr/>
            <p:nvPr/>
          </p:nvGrpSpPr>
          <p:grpSpPr>
            <a:xfrm>
              <a:off x="7302960" y="3600360"/>
              <a:ext cx="1963080" cy="2007000"/>
              <a:chOff x="7302960" y="3600360"/>
              <a:chExt cx="1963080" cy="2007000"/>
            </a:xfrm>
          </p:grpSpPr>
          <p:pic>
            <p:nvPicPr>
              <p:cNvPr id="16" name="Google Shape;255;p11"/>
              <p:cNvPicPr/>
              <p:nvPr/>
            </p:nvPicPr>
            <p:blipFill>
              <a:blip r:embed="rId6">
                <a:alphaModFix amt="50000"/>
              </a:blip>
              <a:stretch/>
            </p:blipFill>
            <p:spPr>
              <a:xfrm rot="5400000">
                <a:off x="7281000" y="3622320"/>
                <a:ext cx="2007000" cy="1963080"/>
              </a:xfrm>
              <a:prstGeom prst="rect">
                <a:avLst/>
              </a:prstGeom>
              <a:ln w="0">
                <a:noFill/>
              </a:ln>
            </p:spPr>
          </p:pic>
          <p:grpSp>
            <p:nvGrpSpPr>
              <p:cNvPr id="17" name="Google Shape;256;p11"/>
              <p:cNvGrpSpPr/>
              <p:nvPr/>
            </p:nvGrpSpPr>
            <p:grpSpPr>
              <a:xfrm>
                <a:off x="8547840" y="4489920"/>
                <a:ext cx="326880" cy="318240"/>
                <a:chOff x="8547840" y="4489920"/>
                <a:chExt cx="326880" cy="318240"/>
              </a:xfrm>
            </p:grpSpPr>
            <p:sp>
              <p:nvSpPr>
                <p:cNvPr id="18"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 name="Google Shape;266;p11"/>
              <p:cNvGrpSpPr/>
              <p:nvPr/>
            </p:nvGrpSpPr>
            <p:grpSpPr>
              <a:xfrm>
                <a:off x="8591040" y="5153400"/>
                <a:ext cx="268200" cy="268560"/>
                <a:chOff x="8591040" y="5153400"/>
                <a:chExt cx="268200" cy="268560"/>
              </a:xfrm>
            </p:grpSpPr>
            <p:sp>
              <p:nvSpPr>
                <p:cNvPr id="28"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 name="Google Shape;274;p11"/>
              <p:cNvGrpSpPr/>
              <p:nvPr/>
            </p:nvGrpSpPr>
            <p:grpSpPr>
              <a:xfrm>
                <a:off x="7951680" y="4758120"/>
                <a:ext cx="399240" cy="412560"/>
                <a:chOff x="7951680" y="4758120"/>
                <a:chExt cx="399240" cy="412560"/>
              </a:xfrm>
            </p:grpSpPr>
            <p:sp>
              <p:nvSpPr>
                <p:cNvPr id="36"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9" name="Google Shape;278;p11"/>
            <p:cNvGrpSpPr/>
            <p:nvPr/>
          </p:nvGrpSpPr>
          <p:grpSpPr>
            <a:xfrm>
              <a:off x="-440640" y="-271440"/>
              <a:ext cx="2007000" cy="1963080"/>
              <a:chOff x="-440640" y="-271440"/>
              <a:chExt cx="2007000" cy="1963080"/>
            </a:xfrm>
          </p:grpSpPr>
          <p:pic>
            <p:nvPicPr>
              <p:cNvPr id="40" name="Google Shape;279;p11"/>
              <p:cNvPicPr/>
              <p:nvPr/>
            </p:nvPicPr>
            <p:blipFill>
              <a:blip r:embed="rId6">
                <a:alphaModFix amt="50000"/>
              </a:blip>
              <a:stretch/>
            </p:blipFill>
            <p:spPr>
              <a:xfrm>
                <a:off x="-440640" y="-271440"/>
                <a:ext cx="2007000" cy="1963080"/>
              </a:xfrm>
              <a:prstGeom prst="rect">
                <a:avLst/>
              </a:prstGeom>
              <a:ln w="0">
                <a:noFill/>
              </a:ln>
            </p:spPr>
          </p:pic>
          <p:grpSp>
            <p:nvGrpSpPr>
              <p:cNvPr id="41" name="Google Shape;280;p11"/>
              <p:cNvGrpSpPr/>
              <p:nvPr/>
            </p:nvGrpSpPr>
            <p:grpSpPr>
              <a:xfrm>
                <a:off x="-183240" y="109440"/>
                <a:ext cx="344520" cy="317160"/>
                <a:chOff x="-183240" y="109440"/>
                <a:chExt cx="344520" cy="317160"/>
              </a:xfrm>
            </p:grpSpPr>
            <p:sp>
              <p:nvSpPr>
                <p:cNvPr id="42"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 name="Google Shape;285;p11"/>
              <p:cNvGrpSpPr/>
              <p:nvPr/>
            </p:nvGrpSpPr>
            <p:grpSpPr>
              <a:xfrm>
                <a:off x="454680" y="110880"/>
                <a:ext cx="314280" cy="314640"/>
                <a:chOff x="454680" y="110880"/>
                <a:chExt cx="314280" cy="314640"/>
              </a:xfrm>
            </p:grpSpPr>
            <p:sp>
              <p:nvSpPr>
                <p:cNvPr id="47"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 name="Google Shape;288;p11"/>
              <p:cNvGrpSpPr/>
              <p:nvPr/>
            </p:nvGrpSpPr>
            <p:grpSpPr>
              <a:xfrm>
                <a:off x="90360" y="632880"/>
                <a:ext cx="405360" cy="405000"/>
                <a:chOff x="90360" y="632880"/>
                <a:chExt cx="405360" cy="405000"/>
              </a:xfrm>
            </p:grpSpPr>
            <p:sp>
              <p:nvSpPr>
                <p:cNvPr id="50"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55" name="PlaceHolder 1"/>
          <p:cNvSpPr>
            <a:spLocks noGrp="1"/>
          </p:cNvSpPr>
          <p:nvPr>
            <p:ph type="title"/>
          </p:nvPr>
        </p:nvSpPr>
        <p:spPr>
          <a:xfrm>
            <a:off x="2176560" y="1692000"/>
            <a:ext cx="4790520" cy="127692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Montserrat"/>
                <a:ea typeface="Montserra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28" name="Google Shape;136;p6"/>
          <p:cNvPicPr/>
          <p:nvPr/>
        </p:nvPicPr>
        <p:blipFill>
          <a:blip r:embed="rId3"/>
          <a:srcRect t="1844" r="1844"/>
          <a:stretch/>
        </p:blipFill>
        <p:spPr>
          <a:xfrm rot="10800000">
            <a:off x="360" y="0"/>
            <a:ext cx="9143640" cy="5143320"/>
          </a:xfrm>
          <a:prstGeom prst="rect">
            <a:avLst/>
          </a:prstGeom>
          <a:ln w="0">
            <a:noFill/>
          </a:ln>
        </p:spPr>
      </p:pic>
      <p:pic>
        <p:nvPicPr>
          <p:cNvPr id="629" name="Google Shape;137;p6"/>
          <p:cNvPicPr/>
          <p:nvPr/>
        </p:nvPicPr>
        <p:blipFill>
          <a:blip r:embed="rId4"/>
          <a:srcRect l="7208" r="48305" b="45432"/>
          <a:stretch/>
        </p:blipFill>
        <p:spPr>
          <a:xfrm rot="10800000">
            <a:off x="7925040" y="-75960"/>
            <a:ext cx="1218960" cy="2854080"/>
          </a:xfrm>
          <a:prstGeom prst="rect">
            <a:avLst/>
          </a:prstGeom>
          <a:ln w="0">
            <a:noFill/>
          </a:ln>
        </p:spPr>
      </p:pic>
      <p:grpSp>
        <p:nvGrpSpPr>
          <p:cNvPr id="630" name="Google Shape;138;p6"/>
          <p:cNvGrpSpPr/>
          <p:nvPr/>
        </p:nvGrpSpPr>
        <p:grpSpPr>
          <a:xfrm>
            <a:off x="-1232640" y="-442440"/>
            <a:ext cx="2007000" cy="1963080"/>
            <a:chOff x="-1232640" y="-442440"/>
            <a:chExt cx="2007000" cy="1963080"/>
          </a:xfrm>
        </p:grpSpPr>
        <p:pic>
          <p:nvPicPr>
            <p:cNvPr id="631" name="Google Shape;139;p6"/>
            <p:cNvPicPr/>
            <p:nvPr/>
          </p:nvPicPr>
          <p:blipFill>
            <a:blip r:embed="rId5">
              <a:alphaModFix amt="50000"/>
            </a:blip>
            <a:stretch/>
          </p:blipFill>
          <p:spPr>
            <a:xfrm>
              <a:off x="-1232640" y="-442440"/>
              <a:ext cx="2007000" cy="1963080"/>
            </a:xfrm>
            <a:prstGeom prst="rect">
              <a:avLst/>
            </a:prstGeom>
            <a:ln w="0">
              <a:noFill/>
            </a:ln>
          </p:spPr>
        </p:pic>
        <p:grpSp>
          <p:nvGrpSpPr>
            <p:cNvPr id="632" name="Google Shape;140;p6"/>
            <p:cNvGrpSpPr/>
            <p:nvPr/>
          </p:nvGrpSpPr>
          <p:grpSpPr>
            <a:xfrm>
              <a:off x="-111240" y="413280"/>
              <a:ext cx="489240" cy="488520"/>
              <a:chOff x="-111240" y="413280"/>
              <a:chExt cx="489240" cy="488520"/>
            </a:xfrm>
          </p:grpSpPr>
          <p:sp>
            <p:nvSpPr>
              <p:cNvPr id="633"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6"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8" name="Google Shape;146;p6"/>
            <p:cNvGrpSpPr/>
            <p:nvPr/>
          </p:nvGrpSpPr>
          <p:grpSpPr>
            <a:xfrm>
              <a:off x="282960" y="-76320"/>
              <a:ext cx="344160" cy="317160"/>
              <a:chOff x="282960" y="-76320"/>
              <a:chExt cx="344160" cy="317160"/>
            </a:xfrm>
          </p:grpSpPr>
          <p:sp>
            <p:nvSpPr>
              <p:cNvPr id="639"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643" name="Google Shape;151;p6"/>
          <p:cNvPicPr/>
          <p:nvPr/>
        </p:nvPicPr>
        <p:blipFill>
          <a:blip r:embed="rId6">
            <a:alphaModFix amt="50000"/>
          </a:blip>
          <a:stretch/>
        </p:blipFill>
        <p:spPr>
          <a:xfrm rot="5829600">
            <a:off x="-1656000" y="3238200"/>
            <a:ext cx="3541680" cy="3464640"/>
          </a:xfrm>
          <a:prstGeom prst="rect">
            <a:avLst/>
          </a:prstGeom>
          <a:ln w="0">
            <a:noFill/>
          </a:ln>
        </p:spPr>
      </p:pic>
      <p:sp>
        <p:nvSpPr>
          <p:cNvPr id="6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46" name="Google Shape;154;p7"/>
          <p:cNvPicPr/>
          <p:nvPr/>
        </p:nvPicPr>
        <p:blipFill>
          <a:blip r:embed="rId3"/>
          <a:srcRect t="1844" r="1844"/>
          <a:stretch/>
        </p:blipFill>
        <p:spPr>
          <a:xfrm rot="10800000" flipH="1">
            <a:off x="0" y="0"/>
            <a:ext cx="9143640" cy="5143320"/>
          </a:xfrm>
          <a:prstGeom prst="rect">
            <a:avLst/>
          </a:prstGeom>
          <a:ln w="0">
            <a:noFill/>
          </a:ln>
        </p:spPr>
      </p:pic>
      <p:pic>
        <p:nvPicPr>
          <p:cNvPr id="647" name="Google Shape;155;p7"/>
          <p:cNvPicPr/>
          <p:nvPr/>
        </p:nvPicPr>
        <p:blipFill>
          <a:blip r:embed="rId4"/>
          <a:srcRect l="7208" r="48305" b="45432"/>
          <a:stretch/>
        </p:blipFill>
        <p:spPr>
          <a:xfrm rot="10800000">
            <a:off x="7925040" y="-75960"/>
            <a:ext cx="1218960" cy="2854080"/>
          </a:xfrm>
          <a:prstGeom prst="rect">
            <a:avLst/>
          </a:prstGeom>
          <a:ln w="0">
            <a:noFill/>
          </a:ln>
        </p:spPr>
      </p:pic>
      <p:pic>
        <p:nvPicPr>
          <p:cNvPr id="648" name="Google Shape;156;p7"/>
          <p:cNvPicPr/>
          <p:nvPr/>
        </p:nvPicPr>
        <p:blipFill>
          <a:blip r:embed="rId5">
            <a:alphaModFix amt="50000"/>
          </a:blip>
          <a:stretch/>
        </p:blipFill>
        <p:spPr>
          <a:xfrm rot="4362600">
            <a:off x="6965280" y="2439360"/>
            <a:ext cx="3541680" cy="3464640"/>
          </a:xfrm>
          <a:prstGeom prst="rect">
            <a:avLst/>
          </a:prstGeom>
          <a:ln w="0">
            <a:noFill/>
          </a:ln>
        </p:spPr>
      </p:pic>
      <p:grpSp>
        <p:nvGrpSpPr>
          <p:cNvPr id="649" name="Google Shape;157;p7"/>
          <p:cNvGrpSpPr/>
          <p:nvPr/>
        </p:nvGrpSpPr>
        <p:grpSpPr>
          <a:xfrm>
            <a:off x="-1080360" y="-464040"/>
            <a:ext cx="1963080" cy="2007000"/>
            <a:chOff x="-1080360" y="-464040"/>
            <a:chExt cx="1963080" cy="2007000"/>
          </a:xfrm>
        </p:grpSpPr>
        <p:pic>
          <p:nvPicPr>
            <p:cNvPr id="650" name="Google Shape;158;p7"/>
            <p:cNvPicPr/>
            <p:nvPr/>
          </p:nvPicPr>
          <p:blipFill>
            <a:blip r:embed="rId6">
              <a:alphaModFix amt="50000"/>
            </a:blip>
            <a:stretch/>
          </p:blipFill>
          <p:spPr>
            <a:xfrm rot="5400000" flipH="1">
              <a:off x="-1102320" y="-442080"/>
              <a:ext cx="2007000" cy="1963080"/>
            </a:xfrm>
            <a:prstGeom prst="rect">
              <a:avLst/>
            </a:prstGeom>
            <a:ln w="0">
              <a:noFill/>
            </a:ln>
          </p:spPr>
        </p:pic>
        <p:grpSp>
          <p:nvGrpSpPr>
            <p:cNvPr id="651" name="Google Shape;159;p7"/>
            <p:cNvGrpSpPr/>
            <p:nvPr/>
          </p:nvGrpSpPr>
          <p:grpSpPr>
            <a:xfrm>
              <a:off x="180360" y="344160"/>
              <a:ext cx="314280" cy="314640"/>
              <a:chOff x="180360" y="344160"/>
              <a:chExt cx="314280" cy="314640"/>
            </a:xfrm>
          </p:grpSpPr>
          <p:sp>
            <p:nvSpPr>
              <p:cNvPr id="652"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4" name="Google Shape;162;p7"/>
            <p:cNvGrpSpPr/>
            <p:nvPr/>
          </p:nvGrpSpPr>
          <p:grpSpPr>
            <a:xfrm>
              <a:off x="149760" y="954360"/>
              <a:ext cx="375480" cy="388080"/>
              <a:chOff x="149760" y="954360"/>
              <a:chExt cx="375480" cy="388080"/>
            </a:xfrm>
          </p:grpSpPr>
          <p:sp>
            <p:nvSpPr>
              <p:cNvPr id="655"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58"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659" name="PlaceHolder 2"/>
          <p:cNvSpPr>
            <a:spLocks noGrp="1"/>
          </p:cNvSpPr>
          <p:nvPr>
            <p:ph type="body"/>
          </p:nvPr>
        </p:nvSpPr>
        <p:spPr>
          <a:xfrm>
            <a:off x="5163840" y="539640"/>
            <a:ext cx="3266640" cy="4064040"/>
          </a:xfrm>
          <a:prstGeom prst="rect">
            <a:avLst/>
          </a:prstGeom>
          <a:noFill/>
          <a:ln w="0">
            <a:noFill/>
          </a:ln>
        </p:spPr>
        <p:txBody>
          <a:bodyPr lIns="90000" tIns="45000" rIns="90000" bIns="45000" anchor="t">
            <a:normAutofit fontScale="62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60" name="Google Shape;170;p8"/>
          <p:cNvPicPr/>
          <p:nvPr/>
        </p:nvPicPr>
        <p:blipFill>
          <a:blip r:embed="rId3"/>
          <a:srcRect t="1844" r="1844"/>
          <a:stretch/>
        </p:blipFill>
        <p:spPr>
          <a:xfrm flipH="1">
            <a:off x="360" y="0"/>
            <a:ext cx="9143640" cy="5143320"/>
          </a:xfrm>
          <a:prstGeom prst="rect">
            <a:avLst/>
          </a:prstGeom>
          <a:ln w="0">
            <a:noFill/>
          </a:ln>
        </p:spPr>
      </p:pic>
      <p:pic>
        <p:nvPicPr>
          <p:cNvPr id="661" name="Google Shape;171;p8"/>
          <p:cNvPicPr/>
          <p:nvPr/>
        </p:nvPicPr>
        <p:blipFill>
          <a:blip r:embed="rId4">
            <a:alphaModFix amt="60000"/>
          </a:blip>
          <a:srcRect b="1681"/>
          <a:stretch/>
        </p:blipFill>
        <p:spPr>
          <a:xfrm flipH="1">
            <a:off x="6489000" y="0"/>
            <a:ext cx="2740680" cy="5143320"/>
          </a:xfrm>
          <a:prstGeom prst="rect">
            <a:avLst/>
          </a:prstGeom>
          <a:ln w="0">
            <a:noFill/>
          </a:ln>
        </p:spPr>
      </p:pic>
      <p:grpSp>
        <p:nvGrpSpPr>
          <p:cNvPr id="662" name="Google Shape;172;p8"/>
          <p:cNvGrpSpPr/>
          <p:nvPr/>
        </p:nvGrpSpPr>
        <p:grpSpPr>
          <a:xfrm>
            <a:off x="-1880280" y="-2238480"/>
            <a:ext cx="12745800" cy="9193680"/>
            <a:chOff x="-1880280" y="-2238480"/>
            <a:chExt cx="12745800" cy="9193680"/>
          </a:xfrm>
        </p:grpSpPr>
        <p:pic>
          <p:nvPicPr>
            <p:cNvPr id="663" name="Google Shape;173;p8"/>
            <p:cNvPicPr/>
            <p:nvPr/>
          </p:nvPicPr>
          <p:blipFill>
            <a:blip r:embed="rId5">
              <a:alphaModFix amt="50000"/>
            </a:blip>
            <a:stretch/>
          </p:blipFill>
          <p:spPr>
            <a:xfrm rot="14977800" flipH="1">
              <a:off x="6854040" y="2959560"/>
              <a:ext cx="3541680" cy="3464640"/>
            </a:xfrm>
            <a:prstGeom prst="rect">
              <a:avLst/>
            </a:prstGeom>
            <a:ln w="0">
              <a:noFill/>
            </a:ln>
          </p:spPr>
        </p:pic>
        <p:pic>
          <p:nvPicPr>
            <p:cNvPr id="664" name="Google Shape;174;p8"/>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665" name="Google Shape;175;p8"/>
          <p:cNvGrpSpPr/>
          <p:nvPr/>
        </p:nvGrpSpPr>
        <p:grpSpPr>
          <a:xfrm>
            <a:off x="7748280" y="-749880"/>
            <a:ext cx="1963080" cy="2057760"/>
            <a:chOff x="7748280" y="-749880"/>
            <a:chExt cx="1963080" cy="2057760"/>
          </a:xfrm>
        </p:grpSpPr>
        <p:pic>
          <p:nvPicPr>
            <p:cNvPr id="666" name="Google Shape;176;p8"/>
            <p:cNvPicPr/>
            <p:nvPr/>
          </p:nvPicPr>
          <p:blipFill>
            <a:blip r:embed="rId6">
              <a:alphaModFix amt="50000"/>
            </a:blip>
            <a:stretch/>
          </p:blipFill>
          <p:spPr>
            <a:xfrm rot="16200000">
              <a:off x="7726320" y="-727920"/>
              <a:ext cx="2007000" cy="1963080"/>
            </a:xfrm>
            <a:prstGeom prst="rect">
              <a:avLst/>
            </a:prstGeom>
            <a:ln w="0">
              <a:noFill/>
            </a:ln>
          </p:spPr>
        </p:pic>
        <p:grpSp>
          <p:nvGrpSpPr>
            <p:cNvPr id="667" name="Google Shape;177;p8"/>
            <p:cNvGrpSpPr/>
            <p:nvPr/>
          </p:nvGrpSpPr>
          <p:grpSpPr>
            <a:xfrm>
              <a:off x="8696880" y="990720"/>
              <a:ext cx="344520" cy="317160"/>
              <a:chOff x="8696880" y="990720"/>
              <a:chExt cx="344520" cy="317160"/>
            </a:xfrm>
          </p:grpSpPr>
          <p:sp>
            <p:nvSpPr>
              <p:cNvPr id="668"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0"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72" name="Google Shape;182;p8"/>
            <p:cNvGrpSpPr/>
            <p:nvPr/>
          </p:nvGrpSpPr>
          <p:grpSpPr>
            <a:xfrm>
              <a:off x="8691120" y="332640"/>
              <a:ext cx="356040" cy="357120"/>
              <a:chOff x="8691120" y="332640"/>
              <a:chExt cx="356040" cy="357120"/>
            </a:xfrm>
          </p:grpSpPr>
          <p:sp>
            <p:nvSpPr>
              <p:cNvPr id="673"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4"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5"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0" name="Google Shape;190;p8"/>
            <p:cNvGrpSpPr/>
            <p:nvPr/>
          </p:nvGrpSpPr>
          <p:grpSpPr>
            <a:xfrm>
              <a:off x="8134560" y="650880"/>
              <a:ext cx="354600" cy="366480"/>
              <a:chOff x="8134560" y="650880"/>
              <a:chExt cx="354600" cy="366480"/>
            </a:xfrm>
          </p:grpSpPr>
          <p:sp>
            <p:nvSpPr>
              <p:cNvPr id="681"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8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85" name="Google Shape;196;p9"/>
          <p:cNvPicPr/>
          <p:nvPr/>
        </p:nvPicPr>
        <p:blipFill>
          <a:blip r:embed="rId3"/>
          <a:srcRect t="1844" r="1844"/>
          <a:stretch/>
        </p:blipFill>
        <p:spPr>
          <a:xfrm>
            <a:off x="0" y="0"/>
            <a:ext cx="9143640" cy="5143320"/>
          </a:xfrm>
          <a:prstGeom prst="rect">
            <a:avLst/>
          </a:prstGeom>
          <a:ln w="0">
            <a:noFill/>
          </a:ln>
        </p:spPr>
      </p:pic>
      <p:pic>
        <p:nvPicPr>
          <p:cNvPr id="686" name="Google Shape;197;p9"/>
          <p:cNvPicPr/>
          <p:nvPr/>
        </p:nvPicPr>
        <p:blipFill>
          <a:blip r:embed="rId4">
            <a:alphaModFix amt="60000"/>
          </a:blip>
          <a:srcRect b="1681"/>
          <a:stretch/>
        </p:blipFill>
        <p:spPr>
          <a:xfrm>
            <a:off x="0" y="0"/>
            <a:ext cx="2740680" cy="5143320"/>
          </a:xfrm>
          <a:prstGeom prst="rect">
            <a:avLst/>
          </a:prstGeom>
          <a:ln w="0">
            <a:noFill/>
          </a:ln>
        </p:spPr>
      </p:pic>
      <p:grpSp>
        <p:nvGrpSpPr>
          <p:cNvPr id="687" name="Google Shape;198;p9"/>
          <p:cNvGrpSpPr/>
          <p:nvPr/>
        </p:nvGrpSpPr>
        <p:grpSpPr>
          <a:xfrm>
            <a:off x="-440640" y="-271440"/>
            <a:ext cx="9706680" cy="5878800"/>
            <a:chOff x="-440640" y="-271440"/>
            <a:chExt cx="9706680" cy="5878800"/>
          </a:xfrm>
        </p:grpSpPr>
        <p:grpSp>
          <p:nvGrpSpPr>
            <p:cNvPr id="688" name="Google Shape;199;p9"/>
            <p:cNvGrpSpPr/>
            <p:nvPr/>
          </p:nvGrpSpPr>
          <p:grpSpPr>
            <a:xfrm>
              <a:off x="7302960" y="3600360"/>
              <a:ext cx="1963080" cy="2007000"/>
              <a:chOff x="7302960" y="3600360"/>
              <a:chExt cx="1963080" cy="2007000"/>
            </a:xfrm>
          </p:grpSpPr>
          <p:pic>
            <p:nvPicPr>
              <p:cNvPr id="689" name="Google Shape;200;p9"/>
              <p:cNvPicPr/>
              <p:nvPr/>
            </p:nvPicPr>
            <p:blipFill>
              <a:blip r:embed="rId5">
                <a:alphaModFix amt="50000"/>
              </a:blip>
              <a:stretch/>
            </p:blipFill>
            <p:spPr>
              <a:xfrm rot="5400000">
                <a:off x="7281000" y="3622320"/>
                <a:ext cx="2007000" cy="1963080"/>
              </a:xfrm>
              <a:prstGeom prst="rect">
                <a:avLst/>
              </a:prstGeom>
              <a:ln w="0">
                <a:noFill/>
              </a:ln>
            </p:spPr>
          </p:pic>
          <p:grpSp>
            <p:nvGrpSpPr>
              <p:cNvPr id="690" name="Google Shape;201;p9"/>
              <p:cNvGrpSpPr/>
              <p:nvPr/>
            </p:nvGrpSpPr>
            <p:grpSpPr>
              <a:xfrm>
                <a:off x="8547840" y="4489920"/>
                <a:ext cx="326880" cy="318240"/>
                <a:chOff x="8547840" y="4489920"/>
                <a:chExt cx="326880" cy="318240"/>
              </a:xfrm>
            </p:grpSpPr>
            <p:sp>
              <p:nvSpPr>
                <p:cNvPr id="691"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5"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6"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8"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0" name="Google Shape;211;p9"/>
              <p:cNvGrpSpPr/>
              <p:nvPr/>
            </p:nvGrpSpPr>
            <p:grpSpPr>
              <a:xfrm>
                <a:off x="8591040" y="5153400"/>
                <a:ext cx="268200" cy="268560"/>
                <a:chOff x="8591040" y="5153400"/>
                <a:chExt cx="268200" cy="268560"/>
              </a:xfrm>
            </p:grpSpPr>
            <p:sp>
              <p:nvSpPr>
                <p:cNvPr id="701"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2"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3"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4"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7"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8" name="Google Shape;219;p9"/>
              <p:cNvGrpSpPr/>
              <p:nvPr/>
            </p:nvGrpSpPr>
            <p:grpSpPr>
              <a:xfrm>
                <a:off x="7951680" y="4758120"/>
                <a:ext cx="399240" cy="412560"/>
                <a:chOff x="7951680" y="4758120"/>
                <a:chExt cx="399240" cy="412560"/>
              </a:xfrm>
            </p:grpSpPr>
            <p:sp>
              <p:nvSpPr>
                <p:cNvPr id="709"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0"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12" name="Google Shape;223;p9"/>
            <p:cNvGrpSpPr/>
            <p:nvPr/>
          </p:nvGrpSpPr>
          <p:grpSpPr>
            <a:xfrm>
              <a:off x="-440640" y="-271440"/>
              <a:ext cx="2007000" cy="1963080"/>
              <a:chOff x="-440640" y="-271440"/>
              <a:chExt cx="2007000" cy="1963080"/>
            </a:xfrm>
          </p:grpSpPr>
          <p:pic>
            <p:nvPicPr>
              <p:cNvPr id="713" name="Google Shape;224;p9"/>
              <p:cNvPicPr/>
              <p:nvPr/>
            </p:nvPicPr>
            <p:blipFill>
              <a:blip r:embed="rId5">
                <a:alphaModFix amt="50000"/>
              </a:blip>
              <a:stretch/>
            </p:blipFill>
            <p:spPr>
              <a:xfrm>
                <a:off x="-440640" y="-271440"/>
                <a:ext cx="2007000" cy="1963080"/>
              </a:xfrm>
              <a:prstGeom prst="rect">
                <a:avLst/>
              </a:prstGeom>
              <a:ln w="0">
                <a:noFill/>
              </a:ln>
            </p:spPr>
          </p:pic>
          <p:grpSp>
            <p:nvGrpSpPr>
              <p:cNvPr id="714" name="Google Shape;225;p9"/>
              <p:cNvGrpSpPr/>
              <p:nvPr/>
            </p:nvGrpSpPr>
            <p:grpSpPr>
              <a:xfrm>
                <a:off x="-183240" y="109440"/>
                <a:ext cx="344520" cy="317160"/>
                <a:chOff x="-183240" y="109440"/>
                <a:chExt cx="344520" cy="317160"/>
              </a:xfrm>
            </p:grpSpPr>
            <p:sp>
              <p:nvSpPr>
                <p:cNvPr id="715"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6"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9" name="Google Shape;230;p9"/>
              <p:cNvGrpSpPr/>
              <p:nvPr/>
            </p:nvGrpSpPr>
            <p:grpSpPr>
              <a:xfrm>
                <a:off x="454680" y="110880"/>
                <a:ext cx="314280" cy="314640"/>
                <a:chOff x="454680" y="110880"/>
                <a:chExt cx="314280" cy="314640"/>
              </a:xfrm>
            </p:grpSpPr>
            <p:sp>
              <p:nvSpPr>
                <p:cNvPr id="720"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233;p9"/>
              <p:cNvGrpSpPr/>
              <p:nvPr/>
            </p:nvGrpSpPr>
            <p:grpSpPr>
              <a:xfrm>
                <a:off x="90360" y="632880"/>
                <a:ext cx="405360" cy="405000"/>
                <a:chOff x="90360" y="632880"/>
                <a:chExt cx="405360" cy="405000"/>
              </a:xfrm>
            </p:grpSpPr>
            <p:sp>
              <p:nvSpPr>
                <p:cNvPr id="723"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728" name="Google Shape;239;p9"/>
          <p:cNvGrpSpPr/>
          <p:nvPr/>
        </p:nvGrpSpPr>
        <p:grpSpPr>
          <a:xfrm>
            <a:off x="-1880280" y="-2238480"/>
            <a:ext cx="12746160" cy="9194040"/>
            <a:chOff x="-1880280" y="-2238480"/>
            <a:chExt cx="12746160" cy="9194040"/>
          </a:xfrm>
        </p:grpSpPr>
        <p:pic>
          <p:nvPicPr>
            <p:cNvPr id="729" name="Google Shape;240;p9"/>
            <p:cNvPicPr/>
            <p:nvPr/>
          </p:nvPicPr>
          <p:blipFill>
            <a:blip r:embed="rId6">
              <a:alphaModFix amt="50000"/>
            </a:blip>
            <a:stretch/>
          </p:blipFill>
          <p:spPr>
            <a:xfrm rot="17422200">
              <a:off x="6854400" y="-1707480"/>
              <a:ext cx="3541680" cy="3464640"/>
            </a:xfrm>
            <a:prstGeom prst="rect">
              <a:avLst/>
            </a:prstGeom>
            <a:ln w="0">
              <a:noFill/>
            </a:ln>
          </p:spPr>
        </p:pic>
        <p:pic>
          <p:nvPicPr>
            <p:cNvPr id="730" name="Google Shape;241;p9"/>
            <p:cNvPicPr/>
            <p:nvPr/>
          </p:nvPicPr>
          <p:blipFill>
            <a:blip r:embed="rId6">
              <a:alphaModFix amt="50000"/>
            </a:blip>
            <a:stretch/>
          </p:blipFill>
          <p:spPr>
            <a:xfrm rot="15480600">
              <a:off x="-1588320" y="3130920"/>
              <a:ext cx="3541680" cy="3464640"/>
            </a:xfrm>
            <a:prstGeom prst="rect">
              <a:avLst/>
            </a:prstGeom>
            <a:ln w="0">
              <a:noFill/>
            </a:ln>
          </p:spPr>
        </p:pic>
      </p:grpSp>
      <p:sp>
        <p:nvSpPr>
          <p:cNvPr id="731"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733" name="PlaceHolder 2"/>
          <p:cNvSpPr>
            <a:spLocks noGrp="1"/>
          </p:cNvSpPr>
          <p:nvPr>
            <p:ph type="title"/>
          </p:nvPr>
        </p:nvSpPr>
        <p:spPr>
          <a:xfrm>
            <a:off x="1948680" y="4014360"/>
            <a:ext cx="5245920" cy="441360"/>
          </a:xfrm>
          <a:prstGeom prst="rect">
            <a:avLst/>
          </a:prstGeom>
          <a:solidFill>
            <a:schemeClr val="dk2"/>
          </a:solidFill>
          <a:ln w="0">
            <a:noFill/>
          </a:ln>
        </p:spPr>
        <p:txBody>
          <a:bodyPr lIns="91440" tIns="91440" rIns="91440" bIns="91440" anchor="t">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7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6" name="Google Shape;298;p13"/>
          <p:cNvPicPr/>
          <p:nvPr/>
        </p:nvPicPr>
        <p:blipFill>
          <a:blip r:embed="rId3"/>
          <a:srcRect t="1844" r="1844"/>
          <a:stretch/>
        </p:blipFill>
        <p:spPr>
          <a:xfrm>
            <a:off x="0" y="0"/>
            <a:ext cx="9143640" cy="5143320"/>
          </a:xfrm>
          <a:prstGeom prst="rect">
            <a:avLst/>
          </a:prstGeom>
          <a:ln w="0">
            <a:noFill/>
          </a:ln>
        </p:spPr>
      </p:pic>
      <p:pic>
        <p:nvPicPr>
          <p:cNvPr id="57" name="Google Shape;299;p13"/>
          <p:cNvPicPr/>
          <p:nvPr/>
        </p:nvPicPr>
        <p:blipFill>
          <a:blip r:embed="rId4">
            <a:alphaModFix amt="60000"/>
          </a:blip>
          <a:srcRect b="1681"/>
          <a:stretch/>
        </p:blipFill>
        <p:spPr>
          <a:xfrm flipH="1">
            <a:off x="6489000" y="0"/>
            <a:ext cx="2740680" cy="5143320"/>
          </a:xfrm>
          <a:prstGeom prst="rect">
            <a:avLst/>
          </a:prstGeom>
          <a:ln w="0">
            <a:noFill/>
          </a:ln>
        </p:spPr>
      </p:pic>
      <p:grpSp>
        <p:nvGrpSpPr>
          <p:cNvPr id="58" name="Google Shape;300;p13"/>
          <p:cNvGrpSpPr/>
          <p:nvPr/>
        </p:nvGrpSpPr>
        <p:grpSpPr>
          <a:xfrm>
            <a:off x="7427160" y="-528840"/>
            <a:ext cx="2592000" cy="5956200"/>
            <a:chOff x="7427160" y="-528840"/>
            <a:chExt cx="2592000" cy="5956200"/>
          </a:xfrm>
        </p:grpSpPr>
        <p:grpSp>
          <p:nvGrpSpPr>
            <p:cNvPr id="59" name="Google Shape;301;p13"/>
            <p:cNvGrpSpPr/>
            <p:nvPr/>
          </p:nvGrpSpPr>
          <p:grpSpPr>
            <a:xfrm>
              <a:off x="7427160" y="3464280"/>
              <a:ext cx="2007000" cy="1963080"/>
              <a:chOff x="7427160" y="3464280"/>
              <a:chExt cx="2007000" cy="1963080"/>
            </a:xfrm>
          </p:grpSpPr>
          <p:pic>
            <p:nvPicPr>
              <p:cNvPr id="60" name="Google Shape;302;p13"/>
              <p:cNvPicPr/>
              <p:nvPr/>
            </p:nvPicPr>
            <p:blipFill>
              <a:blip r:embed="rId5">
                <a:alphaModFix amt="50000"/>
              </a:blip>
              <a:stretch/>
            </p:blipFill>
            <p:spPr>
              <a:xfrm>
                <a:off x="7427160" y="3464280"/>
                <a:ext cx="2007000" cy="1963080"/>
              </a:xfrm>
              <a:prstGeom prst="rect">
                <a:avLst/>
              </a:prstGeom>
              <a:ln w="0">
                <a:noFill/>
              </a:ln>
            </p:spPr>
          </p:pic>
          <p:grpSp>
            <p:nvGrpSpPr>
              <p:cNvPr id="61" name="Google Shape;303;p13"/>
              <p:cNvGrpSpPr/>
              <p:nvPr/>
            </p:nvGrpSpPr>
            <p:grpSpPr>
              <a:xfrm>
                <a:off x="8296200" y="3854520"/>
                <a:ext cx="344160" cy="317160"/>
                <a:chOff x="8296200" y="3854520"/>
                <a:chExt cx="344160" cy="317160"/>
              </a:xfrm>
            </p:grpSpPr>
            <p:sp>
              <p:nvSpPr>
                <p:cNvPr id="62"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 name="Google Shape;308;p13"/>
              <p:cNvGrpSpPr/>
              <p:nvPr/>
            </p:nvGrpSpPr>
            <p:grpSpPr>
              <a:xfrm>
                <a:off x="7665480" y="3855600"/>
                <a:ext cx="314280" cy="314640"/>
                <a:chOff x="7665480" y="3855600"/>
                <a:chExt cx="314280" cy="314640"/>
              </a:xfrm>
            </p:grpSpPr>
            <p:sp>
              <p:nvSpPr>
                <p:cNvPr id="67"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 name="Google Shape;311;p13"/>
              <p:cNvGrpSpPr/>
              <p:nvPr/>
            </p:nvGrpSpPr>
            <p:grpSpPr>
              <a:xfrm>
                <a:off x="7982640" y="4396680"/>
                <a:ext cx="356040" cy="357120"/>
                <a:chOff x="7982640" y="4396680"/>
                <a:chExt cx="356040" cy="357120"/>
              </a:xfrm>
            </p:grpSpPr>
            <p:sp>
              <p:nvSpPr>
                <p:cNvPr id="70"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19;p13"/>
              <p:cNvGrpSpPr/>
              <p:nvPr/>
            </p:nvGrpSpPr>
            <p:grpSpPr>
              <a:xfrm>
                <a:off x="8590320" y="4392000"/>
                <a:ext cx="354600" cy="366120"/>
                <a:chOff x="8590320" y="4392000"/>
                <a:chExt cx="354600" cy="366120"/>
              </a:xfrm>
            </p:grpSpPr>
            <p:sp>
              <p:nvSpPr>
                <p:cNvPr id="78"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1" name="Google Shape;323;p13"/>
              <p:cNvGrpSpPr/>
              <p:nvPr/>
            </p:nvGrpSpPr>
            <p:grpSpPr>
              <a:xfrm>
                <a:off x="8956800" y="3853800"/>
                <a:ext cx="326880" cy="318600"/>
                <a:chOff x="8956800" y="3853800"/>
                <a:chExt cx="326880" cy="318600"/>
              </a:xfrm>
            </p:grpSpPr>
            <p:sp>
              <p:nvSpPr>
                <p:cNvPr id="82"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1" name="Google Shape;333;p13"/>
            <p:cNvGrpSpPr/>
            <p:nvPr/>
          </p:nvGrpSpPr>
          <p:grpSpPr>
            <a:xfrm>
              <a:off x="8056080" y="-528840"/>
              <a:ext cx="1963080" cy="2007000"/>
              <a:chOff x="8056080" y="-528840"/>
              <a:chExt cx="1963080" cy="2007000"/>
            </a:xfrm>
          </p:grpSpPr>
          <p:pic>
            <p:nvPicPr>
              <p:cNvPr id="92" name="Google Shape;334;p13"/>
              <p:cNvPicPr/>
              <p:nvPr/>
            </p:nvPicPr>
            <p:blipFill>
              <a:blip r:embed="rId5">
                <a:alphaModFix amt="50000"/>
              </a:blip>
              <a:stretch/>
            </p:blipFill>
            <p:spPr>
              <a:xfrm rot="16200000">
                <a:off x="8034120" y="-506880"/>
                <a:ext cx="2007000" cy="1963080"/>
              </a:xfrm>
              <a:prstGeom prst="rect">
                <a:avLst/>
              </a:prstGeom>
              <a:ln w="0">
                <a:noFill/>
              </a:ln>
            </p:spPr>
          </p:pic>
          <p:grpSp>
            <p:nvGrpSpPr>
              <p:cNvPr id="93" name="Google Shape;335;p13"/>
              <p:cNvGrpSpPr/>
              <p:nvPr/>
            </p:nvGrpSpPr>
            <p:grpSpPr>
              <a:xfrm>
                <a:off x="8377200" y="837000"/>
                <a:ext cx="461160" cy="460440"/>
                <a:chOff x="8377200" y="837000"/>
                <a:chExt cx="461160" cy="460440"/>
              </a:xfrm>
            </p:grpSpPr>
            <p:sp>
              <p:nvSpPr>
                <p:cNvPr id="94"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9" name="Google Shape;341;p13"/>
              <p:cNvGrpSpPr/>
              <p:nvPr/>
            </p:nvGrpSpPr>
            <p:grpSpPr>
              <a:xfrm>
                <a:off x="8408160" y="235800"/>
                <a:ext cx="399240" cy="400320"/>
                <a:chOff x="8408160" y="235800"/>
                <a:chExt cx="399240" cy="400320"/>
              </a:xfrm>
            </p:grpSpPr>
            <p:sp>
              <p:nvSpPr>
                <p:cNvPr id="100"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cxn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cxn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640" bIns="26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cxn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cxn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cxn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cxn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cxn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cxn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200" bIns="25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cxn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cxn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 name="Google Shape;352;p13"/>
              <p:cNvGrpSpPr/>
              <p:nvPr/>
            </p:nvGrpSpPr>
            <p:grpSpPr>
              <a:xfrm>
                <a:off x="8993160" y="584640"/>
                <a:ext cx="344160" cy="317160"/>
                <a:chOff x="8993160" y="584640"/>
                <a:chExt cx="344160" cy="317160"/>
              </a:xfrm>
            </p:grpSpPr>
            <p:sp>
              <p:nvSpPr>
                <p:cNvPr id="111"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15" name="Google Shape;357;p13"/>
          <p:cNvGrpSpPr/>
          <p:nvPr/>
        </p:nvGrpSpPr>
        <p:grpSpPr>
          <a:xfrm>
            <a:off x="-3638160" y="-2808720"/>
            <a:ext cx="5889960" cy="9371520"/>
            <a:chOff x="-3638160" y="-2808720"/>
            <a:chExt cx="5889960" cy="9371520"/>
          </a:xfrm>
        </p:grpSpPr>
        <p:pic>
          <p:nvPicPr>
            <p:cNvPr id="116" name="Google Shape;358;p13"/>
            <p:cNvPicPr/>
            <p:nvPr/>
          </p:nvPicPr>
          <p:blipFill>
            <a:blip r:embed="rId6">
              <a:alphaModFix amt="50000"/>
            </a:blip>
            <a:stretch/>
          </p:blipFill>
          <p:spPr>
            <a:xfrm rot="3138600">
              <a:off x="-1972440" y="-2080440"/>
              <a:ext cx="3541680" cy="3464640"/>
            </a:xfrm>
            <a:prstGeom prst="rect">
              <a:avLst/>
            </a:prstGeom>
            <a:ln w="0">
              <a:noFill/>
            </a:ln>
          </p:spPr>
        </p:pic>
        <p:pic>
          <p:nvPicPr>
            <p:cNvPr id="117" name="Google Shape;359;p13"/>
            <p:cNvPicPr/>
            <p:nvPr/>
          </p:nvPicPr>
          <p:blipFill>
            <a:blip r:embed="rId6">
              <a:alphaModFix amt="50000"/>
            </a:blip>
            <a:stretch/>
          </p:blipFill>
          <p:spPr>
            <a:xfrm rot="2023800">
              <a:off x="-2974320" y="2406240"/>
              <a:ext cx="3541680" cy="3464640"/>
            </a:xfrm>
            <a:prstGeom prst="rect">
              <a:avLst/>
            </a:prstGeom>
            <a:ln w="0">
              <a:noFill/>
            </a:ln>
          </p:spPr>
        </p:pic>
      </p:grpSp>
      <p:sp>
        <p:nvSpPr>
          <p:cNvPr id="1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19" name="PlaceHolder 2"/>
          <p:cNvSpPr>
            <a:spLocks noGrp="1"/>
          </p:cNvSpPr>
          <p:nvPr>
            <p:ph type="title"/>
          </p:nvPr>
        </p:nvSpPr>
        <p:spPr>
          <a:xfrm>
            <a:off x="72000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0" name="PlaceHolder 3"/>
          <p:cNvSpPr>
            <a:spLocks noGrp="1"/>
          </p:cNvSpPr>
          <p:nvPr>
            <p:ph type="title"/>
          </p:nvPr>
        </p:nvSpPr>
        <p:spPr>
          <a:xfrm>
            <a:off x="395856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1" name="PlaceHolder 4"/>
          <p:cNvSpPr>
            <a:spLocks noGrp="1"/>
          </p:cNvSpPr>
          <p:nvPr>
            <p:ph type="title"/>
          </p:nvPr>
        </p:nvSpPr>
        <p:spPr>
          <a:xfrm>
            <a:off x="395856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2" name="PlaceHolder 5"/>
          <p:cNvSpPr>
            <a:spLocks noGrp="1"/>
          </p:cNvSpPr>
          <p:nvPr>
            <p:ph type="title"/>
          </p:nvPr>
        </p:nvSpPr>
        <p:spPr>
          <a:xfrm>
            <a:off x="72000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3" name="PlaceHolder 6"/>
          <p:cNvSpPr>
            <a:spLocks noGrp="1"/>
          </p:cNvSpPr>
          <p:nvPr>
            <p:ph type="title"/>
          </p:nvPr>
        </p:nvSpPr>
        <p:spPr>
          <a:xfrm>
            <a:off x="72000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4" name="PlaceHolder 7"/>
          <p:cNvSpPr>
            <a:spLocks noGrp="1"/>
          </p:cNvSpPr>
          <p:nvPr>
            <p:ph type="title"/>
          </p:nvPr>
        </p:nvSpPr>
        <p:spPr>
          <a:xfrm>
            <a:off x="395856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3"/>
          <a:srcRect t="1844" r="1844"/>
          <a:stretch/>
        </p:blipFill>
        <p:spPr>
          <a:xfrm flipH="1">
            <a:off x="360" y="0"/>
            <a:ext cx="9143640" cy="5143320"/>
          </a:xfrm>
          <a:prstGeom prst="rect">
            <a:avLst/>
          </a:prstGeom>
          <a:ln w="0">
            <a:noFill/>
          </a:ln>
        </p:spPr>
      </p:pic>
      <p:pic>
        <p:nvPicPr>
          <p:cNvPr id="126" name="Google Shape;375;p14"/>
          <p:cNvPicPr/>
          <p:nvPr/>
        </p:nvPicPr>
        <p:blipFill>
          <a:blip r:embed="rId4">
            <a:alphaModFix amt="60000"/>
          </a:blip>
          <a:srcRect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5">
              <a:alphaModFix amt="50000"/>
            </a:blip>
            <a:stretch/>
          </p:blipFill>
          <p:spPr>
            <a:xfrm rot="14977800" flipH="1">
              <a:off x="6854040" y="2959560"/>
              <a:ext cx="3541680" cy="3464640"/>
            </a:xfrm>
            <a:prstGeom prst="rect">
              <a:avLst/>
            </a:prstGeom>
            <a:ln w="0">
              <a:noFill/>
            </a:ln>
          </p:spPr>
        </p:pic>
        <p:pic>
          <p:nvPicPr>
            <p:cNvPr id="129" name="Google Shape;378;p14"/>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51" name="Google Shape;401;p15"/>
          <p:cNvPicPr/>
          <p:nvPr/>
        </p:nvPicPr>
        <p:blipFill>
          <a:blip r:embed="rId3"/>
          <a:srcRect t="1844" r="1844"/>
          <a:stretch/>
        </p:blipFill>
        <p:spPr>
          <a:xfrm flipH="1">
            <a:off x="360" y="0"/>
            <a:ext cx="9143640" cy="5143320"/>
          </a:xfrm>
          <a:prstGeom prst="rect">
            <a:avLst/>
          </a:prstGeom>
          <a:ln w="0">
            <a:noFill/>
          </a:ln>
        </p:spPr>
      </p:pic>
      <p:pic>
        <p:nvPicPr>
          <p:cNvPr id="152" name="Google Shape;402;p15"/>
          <p:cNvPicPr/>
          <p:nvPr/>
        </p:nvPicPr>
        <p:blipFill>
          <a:blip r:embed="rId4"/>
          <a:srcRect l="7208" r="48305" b="45432"/>
          <a:stretch/>
        </p:blipFill>
        <p:spPr>
          <a:xfrm flipH="1">
            <a:off x="7925040" y="2289240"/>
            <a:ext cx="1218960" cy="2854080"/>
          </a:xfrm>
          <a:prstGeom prst="rect">
            <a:avLst/>
          </a:prstGeom>
          <a:ln w="0">
            <a:noFill/>
          </a:ln>
        </p:spPr>
      </p:pic>
      <p:grpSp>
        <p:nvGrpSpPr>
          <p:cNvPr id="153" name="Google Shape;403;p15"/>
          <p:cNvGrpSpPr/>
          <p:nvPr/>
        </p:nvGrpSpPr>
        <p:grpSpPr>
          <a:xfrm>
            <a:off x="-1880280" y="-2238480"/>
            <a:ext cx="12746160" cy="9194040"/>
            <a:chOff x="-1880280" y="-2238480"/>
            <a:chExt cx="12746160" cy="9194040"/>
          </a:xfrm>
        </p:grpSpPr>
        <p:pic>
          <p:nvPicPr>
            <p:cNvPr id="154" name="Google Shape;404;p15"/>
            <p:cNvPicPr/>
            <p:nvPr/>
          </p:nvPicPr>
          <p:blipFill>
            <a:blip r:embed="rId5">
              <a:alphaModFix amt="50000"/>
            </a:blip>
            <a:stretch/>
          </p:blipFill>
          <p:spPr>
            <a:xfrm rot="17422200">
              <a:off x="6854400" y="-1707480"/>
              <a:ext cx="3541680" cy="3464640"/>
            </a:xfrm>
            <a:prstGeom prst="rect">
              <a:avLst/>
            </a:prstGeom>
            <a:ln w="0">
              <a:noFill/>
            </a:ln>
          </p:spPr>
        </p:pic>
        <p:pic>
          <p:nvPicPr>
            <p:cNvPr id="155" name="Google Shape;405;p15"/>
            <p:cNvPicPr/>
            <p:nvPr/>
          </p:nvPicPr>
          <p:blipFill>
            <a:blip r:embed="rId5">
              <a:alphaModFix amt="50000"/>
            </a:blip>
            <a:stretch/>
          </p:blipFill>
          <p:spPr>
            <a:xfrm rot="15480600">
              <a:off x="-1588320" y="3130920"/>
              <a:ext cx="3541680" cy="3464640"/>
            </a:xfrm>
            <a:prstGeom prst="rect">
              <a:avLst/>
            </a:prstGeom>
            <a:ln w="0">
              <a:noFill/>
            </a:ln>
          </p:spPr>
        </p:pic>
      </p:grpSp>
      <p:grpSp>
        <p:nvGrpSpPr>
          <p:cNvPr id="156" name="Google Shape;406;p15"/>
          <p:cNvGrpSpPr/>
          <p:nvPr/>
        </p:nvGrpSpPr>
        <p:grpSpPr>
          <a:xfrm>
            <a:off x="-1080360" y="-464040"/>
            <a:ext cx="1963080" cy="2007000"/>
            <a:chOff x="-1080360" y="-464040"/>
            <a:chExt cx="1963080" cy="2007000"/>
          </a:xfrm>
        </p:grpSpPr>
        <p:pic>
          <p:nvPicPr>
            <p:cNvPr id="157" name="Google Shape;407;p15"/>
            <p:cNvPicPr/>
            <p:nvPr/>
          </p:nvPicPr>
          <p:blipFill>
            <a:blip r:embed="rId6">
              <a:alphaModFix amt="50000"/>
            </a:blip>
            <a:stretch/>
          </p:blipFill>
          <p:spPr>
            <a:xfrm rot="5400000" flipH="1">
              <a:off x="-1102320" y="-442080"/>
              <a:ext cx="2007000" cy="1963080"/>
            </a:xfrm>
            <a:prstGeom prst="rect">
              <a:avLst/>
            </a:prstGeom>
            <a:ln w="0">
              <a:noFill/>
            </a:ln>
          </p:spPr>
        </p:pic>
        <p:grpSp>
          <p:nvGrpSpPr>
            <p:cNvPr id="158" name="Google Shape;408;p15"/>
            <p:cNvGrpSpPr/>
            <p:nvPr/>
          </p:nvGrpSpPr>
          <p:grpSpPr>
            <a:xfrm>
              <a:off x="180360" y="344160"/>
              <a:ext cx="314280" cy="314640"/>
              <a:chOff x="180360" y="344160"/>
              <a:chExt cx="314280" cy="314640"/>
            </a:xfrm>
          </p:grpSpPr>
          <p:sp>
            <p:nvSpPr>
              <p:cNvPr id="159"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1" name="Google Shape;411;p15"/>
            <p:cNvGrpSpPr/>
            <p:nvPr/>
          </p:nvGrpSpPr>
          <p:grpSpPr>
            <a:xfrm>
              <a:off x="149760" y="954360"/>
              <a:ext cx="375480" cy="388080"/>
              <a:chOff x="149760" y="954360"/>
              <a:chExt cx="375480" cy="388080"/>
            </a:xfrm>
          </p:grpSpPr>
          <p:sp>
            <p:nvSpPr>
              <p:cNvPr id="162"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65" name="PlaceHolder 1"/>
          <p:cNvSpPr>
            <a:spLocks noGrp="1"/>
          </p:cNvSpPr>
          <p:nvPr>
            <p:ph type="title"/>
          </p:nvPr>
        </p:nvSpPr>
        <p:spPr>
          <a:xfrm>
            <a:off x="3619440" y="539640"/>
            <a:ext cx="2401920" cy="11462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66" name="PlaceHolder 2"/>
          <p:cNvSpPr>
            <a:spLocks noGrp="1"/>
          </p:cNvSpPr>
          <p:nvPr>
            <p:ph type="body"/>
          </p:nvPr>
        </p:nvSpPr>
        <p:spPr>
          <a:xfrm>
            <a:off x="713160" y="554760"/>
            <a:ext cx="2800800" cy="404892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7" name="PlaceHolder 3"/>
          <p:cNvSpPr>
            <a:spLocks noGrp="1"/>
          </p:cNvSpPr>
          <p:nvPr>
            <p:ph type="body"/>
          </p:nvPr>
        </p:nvSpPr>
        <p:spPr>
          <a:xfrm>
            <a:off x="3671640" y="539640"/>
            <a:ext cx="2304000" cy="2285280"/>
          </a:xfrm>
          <a:prstGeom prst="rect">
            <a:avLst/>
          </a:prstGeom>
          <a:noFill/>
          <a:ln w="0">
            <a:noFill/>
          </a:ln>
        </p:spPr>
        <p:txBody>
          <a:bodyPr lIns="90000" tIns="45000" rIns="90000" bIns="45000" anchor="t">
            <a:normAutofit fontScale="18333"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8" name="PlaceHolder 4"/>
          <p:cNvSpPr>
            <a:spLocks noGrp="1"/>
          </p:cNvSpPr>
          <p:nvPr>
            <p:ph type="body"/>
          </p:nvPr>
        </p:nvSpPr>
        <p:spPr>
          <a:xfrm>
            <a:off x="3671640" y="2953800"/>
            <a:ext cx="4740120" cy="1649880"/>
          </a:xfrm>
          <a:prstGeom prst="rect">
            <a:avLst/>
          </a:prstGeom>
          <a:noFill/>
          <a:ln w="0">
            <a:noFill/>
          </a:ln>
        </p:spPr>
        <p:txBody>
          <a:bodyPr lIns="90000" tIns="45000" rIns="90000" bIns="45000" anchor="t">
            <a:normAutofit fontScale="75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83" name="Google Shape;437;p17"/>
          <p:cNvPicPr/>
          <p:nvPr/>
        </p:nvPicPr>
        <p:blipFill>
          <a:blip r:embed="rId3"/>
          <a:srcRect t="1844" r="1844"/>
          <a:stretch/>
        </p:blipFill>
        <p:spPr>
          <a:xfrm>
            <a:off x="0" y="0"/>
            <a:ext cx="9143640" cy="5143320"/>
          </a:xfrm>
          <a:prstGeom prst="rect">
            <a:avLst/>
          </a:prstGeom>
          <a:ln w="0">
            <a:noFill/>
          </a:ln>
        </p:spPr>
      </p:pic>
      <p:pic>
        <p:nvPicPr>
          <p:cNvPr id="184" name="Google Shape;438;p17"/>
          <p:cNvPicPr/>
          <p:nvPr/>
        </p:nvPicPr>
        <p:blipFill>
          <a:blip r:embed="rId4"/>
          <a:srcRect l="7208" r="48305" b="45432"/>
          <a:stretch/>
        </p:blipFill>
        <p:spPr>
          <a:xfrm rot="10800000" flipH="1">
            <a:off x="0" y="-75960"/>
            <a:ext cx="1218960" cy="2854080"/>
          </a:xfrm>
          <a:prstGeom prst="rect">
            <a:avLst/>
          </a:prstGeom>
          <a:ln w="0">
            <a:noFill/>
          </a:ln>
        </p:spPr>
      </p:pic>
      <p:grpSp>
        <p:nvGrpSpPr>
          <p:cNvPr id="185" name="Google Shape;439;p17"/>
          <p:cNvGrpSpPr/>
          <p:nvPr/>
        </p:nvGrpSpPr>
        <p:grpSpPr>
          <a:xfrm>
            <a:off x="-2667600" y="2296080"/>
            <a:ext cx="14666760" cy="4977000"/>
            <a:chOff x="-2667600" y="2296080"/>
            <a:chExt cx="14666760" cy="4977000"/>
          </a:xfrm>
        </p:grpSpPr>
        <p:pic>
          <p:nvPicPr>
            <p:cNvPr id="186" name="Google Shape;440;p17"/>
            <p:cNvPicPr/>
            <p:nvPr/>
          </p:nvPicPr>
          <p:blipFill>
            <a:blip r:embed="rId5">
              <a:alphaModFix amt="50000"/>
            </a:blip>
            <a:stretch/>
          </p:blipFill>
          <p:spPr>
            <a:xfrm rot="6957600">
              <a:off x="7895520" y="3190320"/>
              <a:ext cx="3541680" cy="3464640"/>
            </a:xfrm>
            <a:prstGeom prst="rect">
              <a:avLst/>
            </a:prstGeom>
            <a:ln w="0">
              <a:noFill/>
            </a:ln>
          </p:spPr>
        </p:pic>
        <p:pic>
          <p:nvPicPr>
            <p:cNvPr id="187" name="Google Shape;441;p17"/>
            <p:cNvPicPr/>
            <p:nvPr/>
          </p:nvPicPr>
          <p:blipFill>
            <a:blip r:embed="rId5">
              <a:alphaModFix amt="50000"/>
            </a:blip>
            <a:stretch/>
          </p:blipFill>
          <p:spPr>
            <a:xfrm rot="13656000">
              <a:off x="-1964880" y="3039120"/>
              <a:ext cx="3541680" cy="3464640"/>
            </a:xfrm>
            <a:prstGeom prst="rect">
              <a:avLst/>
            </a:prstGeom>
            <a:ln w="0">
              <a:noFill/>
            </a:ln>
          </p:spPr>
        </p:pic>
      </p:grpSp>
      <p:grpSp>
        <p:nvGrpSpPr>
          <p:cNvPr id="188" name="Google Shape;442;p17"/>
          <p:cNvGrpSpPr/>
          <p:nvPr/>
        </p:nvGrpSpPr>
        <p:grpSpPr>
          <a:xfrm>
            <a:off x="8093880" y="-442440"/>
            <a:ext cx="2007000" cy="1963080"/>
            <a:chOff x="8093880" y="-442440"/>
            <a:chExt cx="2007000" cy="1963080"/>
          </a:xfrm>
        </p:grpSpPr>
        <p:pic>
          <p:nvPicPr>
            <p:cNvPr id="189" name="Google Shape;443;p17"/>
            <p:cNvPicPr/>
            <p:nvPr/>
          </p:nvPicPr>
          <p:blipFill>
            <a:blip r:embed="rId6">
              <a:alphaModFix amt="50000"/>
            </a:blip>
            <a:stretch/>
          </p:blipFill>
          <p:spPr>
            <a:xfrm>
              <a:off x="8093880" y="-442440"/>
              <a:ext cx="2007000" cy="1963080"/>
            </a:xfrm>
            <a:prstGeom prst="rect">
              <a:avLst/>
            </a:prstGeom>
            <a:ln w="0">
              <a:noFill/>
            </a:ln>
          </p:spPr>
        </p:pic>
        <p:grpSp>
          <p:nvGrpSpPr>
            <p:cNvPr id="190" name="Google Shape;444;p17"/>
            <p:cNvGrpSpPr/>
            <p:nvPr/>
          </p:nvGrpSpPr>
          <p:grpSpPr>
            <a:xfrm>
              <a:off x="8962920" y="-52200"/>
              <a:ext cx="344160" cy="317160"/>
              <a:chOff x="8962920" y="-52200"/>
              <a:chExt cx="344160" cy="317160"/>
            </a:xfrm>
          </p:grpSpPr>
          <p:sp>
            <p:nvSpPr>
              <p:cNvPr id="191"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5" name="Google Shape;449;p17"/>
            <p:cNvGrpSpPr/>
            <p:nvPr/>
          </p:nvGrpSpPr>
          <p:grpSpPr>
            <a:xfrm>
              <a:off x="8332200" y="-50760"/>
              <a:ext cx="314280" cy="314640"/>
              <a:chOff x="8332200" y="-50760"/>
              <a:chExt cx="314280" cy="314640"/>
            </a:xfrm>
          </p:grpSpPr>
          <p:sp>
            <p:nvSpPr>
              <p:cNvPr id="196"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8" name="Google Shape;452;p17"/>
            <p:cNvGrpSpPr/>
            <p:nvPr/>
          </p:nvGrpSpPr>
          <p:grpSpPr>
            <a:xfrm>
              <a:off x="8649360" y="489960"/>
              <a:ext cx="356040" cy="357120"/>
              <a:chOff x="8649360" y="489960"/>
              <a:chExt cx="356040" cy="357120"/>
            </a:xfrm>
          </p:grpSpPr>
          <p:sp>
            <p:nvSpPr>
              <p:cNvPr id="199"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6" name="Google Shape;460;p17"/>
            <p:cNvGrpSpPr/>
            <p:nvPr/>
          </p:nvGrpSpPr>
          <p:grpSpPr>
            <a:xfrm>
              <a:off x="9257400" y="485280"/>
              <a:ext cx="354600" cy="366480"/>
              <a:chOff x="9257400" y="485280"/>
              <a:chExt cx="354600" cy="366480"/>
            </a:xfrm>
          </p:grpSpPr>
          <p:sp>
            <p:nvSpPr>
              <p:cNvPr id="207"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0" name="Google Shape;464;p17"/>
            <p:cNvGrpSpPr/>
            <p:nvPr/>
          </p:nvGrpSpPr>
          <p:grpSpPr>
            <a:xfrm>
              <a:off x="9623520" y="-52920"/>
              <a:ext cx="326880" cy="318600"/>
              <a:chOff x="9623520" y="-52920"/>
              <a:chExt cx="326880" cy="318600"/>
            </a:xfrm>
          </p:grpSpPr>
          <p:sp>
            <p:nvSpPr>
              <p:cNvPr id="211"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2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21" name="Google Shape;482;p18"/>
          <p:cNvPicPr/>
          <p:nvPr/>
        </p:nvPicPr>
        <p:blipFill>
          <a:blip r:embed="rId3"/>
          <a:srcRect t="1844" r="1844"/>
          <a:stretch/>
        </p:blipFill>
        <p:spPr>
          <a:xfrm rot="10800000" flipH="1">
            <a:off x="0" y="0"/>
            <a:ext cx="9143640" cy="5143320"/>
          </a:xfrm>
          <a:prstGeom prst="rect">
            <a:avLst/>
          </a:prstGeom>
          <a:ln w="0">
            <a:noFill/>
          </a:ln>
        </p:spPr>
      </p:pic>
      <p:pic>
        <p:nvPicPr>
          <p:cNvPr id="222" name="Google Shape;483;p18"/>
          <p:cNvPicPr/>
          <p:nvPr/>
        </p:nvPicPr>
        <p:blipFill>
          <a:blip r:embed="rId4"/>
          <a:srcRect l="7208" r="48305" b="45432"/>
          <a:stretch/>
        </p:blipFill>
        <p:spPr>
          <a:xfrm rot="10800000">
            <a:off x="7925040" y="360"/>
            <a:ext cx="1218960" cy="2854080"/>
          </a:xfrm>
          <a:prstGeom prst="rect">
            <a:avLst/>
          </a:prstGeom>
          <a:ln w="0">
            <a:noFill/>
          </a:ln>
        </p:spPr>
      </p:pic>
      <p:grpSp>
        <p:nvGrpSpPr>
          <p:cNvPr id="223" name="Google Shape;484;p18"/>
          <p:cNvGrpSpPr/>
          <p:nvPr/>
        </p:nvGrpSpPr>
        <p:grpSpPr>
          <a:xfrm>
            <a:off x="-1748160" y="-2045880"/>
            <a:ext cx="13606200" cy="8901720"/>
            <a:chOff x="-1748160" y="-2045880"/>
            <a:chExt cx="13606200" cy="8901720"/>
          </a:xfrm>
        </p:grpSpPr>
        <p:pic>
          <p:nvPicPr>
            <p:cNvPr id="224" name="Google Shape;485;p18"/>
            <p:cNvPicPr/>
            <p:nvPr/>
          </p:nvPicPr>
          <p:blipFill>
            <a:blip r:embed="rId5">
              <a:alphaModFix amt="50000"/>
            </a:blip>
            <a:stretch/>
          </p:blipFill>
          <p:spPr>
            <a:xfrm rot="20138400" flipH="1">
              <a:off x="7759080" y="-1469520"/>
              <a:ext cx="3541680" cy="3464640"/>
            </a:xfrm>
            <a:prstGeom prst="rect">
              <a:avLst/>
            </a:prstGeom>
            <a:ln w="0">
              <a:noFill/>
            </a:ln>
          </p:spPr>
        </p:pic>
        <p:pic>
          <p:nvPicPr>
            <p:cNvPr id="225" name="Google Shape;486;p18"/>
            <p:cNvPicPr/>
            <p:nvPr/>
          </p:nvPicPr>
          <p:blipFill>
            <a:blip r:embed="rId5">
              <a:alphaModFix amt="50000"/>
            </a:blip>
            <a:stretch/>
          </p:blipFill>
          <p:spPr>
            <a:xfrm rot="157800" flipH="1">
              <a:off x="-1670040" y="3311640"/>
              <a:ext cx="3541680" cy="3464640"/>
            </a:xfrm>
            <a:prstGeom prst="rect">
              <a:avLst/>
            </a:prstGeom>
            <a:ln w="0">
              <a:noFill/>
            </a:ln>
          </p:spPr>
        </p:pic>
      </p:grpSp>
      <p:grpSp>
        <p:nvGrpSpPr>
          <p:cNvPr id="226" name="Google Shape;487;p18"/>
          <p:cNvGrpSpPr/>
          <p:nvPr/>
        </p:nvGrpSpPr>
        <p:grpSpPr>
          <a:xfrm>
            <a:off x="8205480" y="3553200"/>
            <a:ext cx="1963080" cy="2057760"/>
            <a:chOff x="8205480" y="3553200"/>
            <a:chExt cx="1963080" cy="2057760"/>
          </a:xfrm>
        </p:grpSpPr>
        <p:pic>
          <p:nvPicPr>
            <p:cNvPr id="227" name="Google Shape;488;p18"/>
            <p:cNvPicPr/>
            <p:nvPr/>
          </p:nvPicPr>
          <p:blipFill>
            <a:blip r:embed="rId6">
              <a:alphaModFix amt="50000"/>
            </a:blip>
            <a:stretch/>
          </p:blipFill>
          <p:spPr>
            <a:xfrm rot="16200000">
              <a:off x="8183520" y="3575160"/>
              <a:ext cx="2007000" cy="1963080"/>
            </a:xfrm>
            <a:prstGeom prst="rect">
              <a:avLst/>
            </a:prstGeom>
            <a:ln w="0">
              <a:noFill/>
            </a:ln>
          </p:spPr>
        </p:pic>
        <p:grpSp>
          <p:nvGrpSpPr>
            <p:cNvPr id="228" name="Google Shape;489;p18"/>
            <p:cNvGrpSpPr/>
            <p:nvPr/>
          </p:nvGrpSpPr>
          <p:grpSpPr>
            <a:xfrm>
              <a:off x="9154080" y="5293800"/>
              <a:ext cx="344520" cy="317160"/>
              <a:chOff x="9154080" y="5293800"/>
              <a:chExt cx="344520" cy="317160"/>
            </a:xfrm>
          </p:grpSpPr>
          <p:sp>
            <p:nvSpPr>
              <p:cNvPr id="229"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494;p18"/>
            <p:cNvGrpSpPr/>
            <p:nvPr/>
          </p:nvGrpSpPr>
          <p:grpSpPr>
            <a:xfrm>
              <a:off x="9169200" y="4019400"/>
              <a:ext cx="314280" cy="314640"/>
              <a:chOff x="9169200" y="4019400"/>
              <a:chExt cx="314280" cy="314640"/>
            </a:xfrm>
          </p:grpSpPr>
          <p:sp>
            <p:nvSpPr>
              <p:cNvPr id="234"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6" name="Google Shape;497;p18"/>
            <p:cNvGrpSpPr/>
            <p:nvPr/>
          </p:nvGrpSpPr>
          <p:grpSpPr>
            <a:xfrm>
              <a:off x="9148320" y="4635360"/>
              <a:ext cx="356040" cy="357120"/>
              <a:chOff x="9148320" y="4635360"/>
              <a:chExt cx="356040" cy="357120"/>
            </a:xfrm>
          </p:grpSpPr>
          <p:sp>
            <p:nvSpPr>
              <p:cNvPr id="237"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4" name="Google Shape;505;p18"/>
            <p:cNvGrpSpPr/>
            <p:nvPr/>
          </p:nvGrpSpPr>
          <p:grpSpPr>
            <a:xfrm>
              <a:off x="8591760" y="4953600"/>
              <a:ext cx="354600" cy="366480"/>
              <a:chOff x="8591760" y="4953600"/>
              <a:chExt cx="354600" cy="366480"/>
            </a:xfrm>
          </p:grpSpPr>
          <p:sp>
            <p:nvSpPr>
              <p:cNvPr id="245"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8" name="Google Shape;509;p18"/>
            <p:cNvGrpSpPr/>
            <p:nvPr/>
          </p:nvGrpSpPr>
          <p:grpSpPr>
            <a:xfrm>
              <a:off x="8605800" y="4336200"/>
              <a:ext cx="326880" cy="318600"/>
              <a:chOff x="8605800" y="4336200"/>
              <a:chExt cx="326880" cy="318600"/>
            </a:xfrm>
          </p:grpSpPr>
          <p:sp>
            <p:nvSpPr>
              <p:cNvPr id="249"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5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2009880" y="1076400"/>
            <a:ext cx="6714720"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800" b="1" strike="noStrike" spc="-1">
                <a:solidFill>
                  <a:schemeClr val="dk1"/>
                </a:solidFill>
                <a:latin typeface="Montserrat"/>
                <a:ea typeface="Montserrat"/>
              </a:rPr>
              <a:t>Emotion Classification with BERT</a:t>
            </a:r>
            <a:endParaRPr lang="fr-FR" sz="3800" b="0" strike="noStrike" spc="-1">
              <a:solidFill>
                <a:schemeClr val="dk1"/>
              </a:solidFill>
              <a:latin typeface="Arial"/>
            </a:endParaRPr>
          </a:p>
        </p:txBody>
      </p:sp>
      <p:sp>
        <p:nvSpPr>
          <p:cNvPr id="736" name="PlaceHolder 2"/>
          <p:cNvSpPr>
            <a:spLocks noGrp="1"/>
          </p:cNvSpPr>
          <p:nvPr>
            <p:ph type="subTitle"/>
          </p:nvPr>
        </p:nvSpPr>
        <p:spPr>
          <a:xfrm>
            <a:off x="2009880" y="2581200"/>
            <a:ext cx="536220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a:solidFill>
                  <a:schemeClr val="dk1"/>
                </a:solidFill>
                <a:latin typeface="Actor"/>
                <a:ea typeface="Actor"/>
              </a:rPr>
              <a:t>Building a Deep Learning Model on the MELD Dataset</a:t>
            </a:r>
            <a:endParaRPr lang="en-US" sz="1600" b="0" strike="noStrike" spc="-1">
              <a:solidFill>
                <a:srgbClr val="FFFFFF"/>
              </a:solidFill>
              <a:latin typeface="OpenSymbol"/>
            </a:endParaRPr>
          </a:p>
        </p:txBody>
      </p:sp>
      <p:cxnSp>
        <p:nvCxnSpPr>
          <p:cNvPr id="737" name="Google Shape;813;p29"/>
          <p:cNvCxnSpPr/>
          <p:nvPr/>
        </p:nvCxnSpPr>
        <p:spPr>
          <a:xfrm>
            <a:off x="2104560" y="2577960"/>
            <a:ext cx="6064200" cy="360"/>
          </a:xfrm>
          <a:prstGeom prst="straightConnector1">
            <a:avLst/>
          </a:prstGeom>
          <a:ln w="9525">
            <a:solidFill>
              <a:srgbClr val="FFFFFF"/>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a:solidFill>
                  <a:schemeClr val="dk1"/>
                </a:solidFill>
                <a:latin typeface="Montserrat"/>
                <a:ea typeface="Montserrat"/>
              </a:rPr>
              <a:t>Workflow</a:t>
            </a:r>
            <a:endParaRPr lang="fr-FR" sz="4800" b="0" strike="noStrike" spc="-1">
              <a:solidFill>
                <a:schemeClr val="dk1"/>
              </a:solidFill>
              <a:latin typeface="Arial"/>
            </a:endParaRPr>
          </a:p>
        </p:txBody>
      </p:sp>
      <p:sp>
        <p:nvSpPr>
          <p:cNvPr id="751"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02</a:t>
            </a:r>
            <a:endParaRPr lang="fr-FR" sz="6000" b="0" strike="noStrike" spc="-1">
              <a:solidFill>
                <a:schemeClr val="dk1"/>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Data loading and preprocessing</a:t>
            </a:r>
            <a:endParaRPr lang="fr-FR" sz="3000" b="0" strike="noStrike" spc="-1">
              <a:solidFill>
                <a:schemeClr val="dk1"/>
              </a:solidFill>
              <a:latin typeface="Arial"/>
            </a:endParaRPr>
          </a:p>
        </p:txBody>
      </p:sp>
      <p:sp>
        <p:nvSpPr>
          <p:cNvPr id="753"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The initial workflow involves loading the MELD dataset, which consists of multiple CSV files representing training, validation, and test splits. Key preprocessing steps include removing rows with missing labels and encoding the emotion labels into a numerical format using LabelEncoder, ensuring the data is ready for modeling.</a:t>
            </a:r>
            <a:endParaRPr lang="en-US" sz="1200" b="0" strike="noStrike" spc="-1">
              <a:solidFill>
                <a:srgbClr val="FFFFFF"/>
              </a:solidFill>
              <a:latin typeface="OpenSymbol"/>
            </a:endParaRPr>
          </a:p>
        </p:txBody>
      </p:sp>
      <p:pic>
        <p:nvPicPr>
          <p:cNvPr id="754"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Model architecture and training loop</a:t>
            </a:r>
            <a:endParaRPr lang="fr-FR" sz="3000" b="0" strike="noStrike" spc="-1">
              <a:solidFill>
                <a:schemeClr val="dk1"/>
              </a:solidFill>
              <a:latin typeface="Arial"/>
            </a:endParaRPr>
          </a:p>
        </p:txBody>
      </p:sp>
      <p:sp>
        <p:nvSpPr>
          <p:cNvPr id="756"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The model structure is built using BERT for sequence classification, with a classification head added above the [CLS] token embedding. The training loop integrates custom functions for training and evaluation, employing the AdamW optimizer for effective learning rate management while tracking performance throughout the training process.</a:t>
            </a:r>
            <a:endParaRPr lang="en-US" sz="1200" b="0" strike="noStrike" spc="-1">
              <a:solidFill>
                <a:srgbClr val="FFFFFF"/>
              </a:solidFill>
              <a:latin typeface="OpenSymbo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PlaceHolder 1"/>
          <p:cNvSpPr>
            <a:spLocks noGrp="1"/>
          </p:cNvSpPr>
          <p:nvPr>
            <p:ph type="title"/>
          </p:nvPr>
        </p:nvSpPr>
        <p:spPr>
          <a:xfrm>
            <a:off x="385363" y="332369"/>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dirty="0">
                <a:solidFill>
                  <a:schemeClr val="dk1"/>
                </a:solidFill>
                <a:latin typeface="Montserrat"/>
                <a:ea typeface="Montserrat"/>
              </a:rPr>
              <a:t>Evaluation and metrics tracking</a:t>
            </a:r>
            <a:endParaRPr lang="fr-FR" sz="3000" b="0" strike="noStrike" spc="-1" dirty="0">
              <a:solidFill>
                <a:schemeClr val="dk1"/>
              </a:solidFill>
              <a:latin typeface="Arial"/>
            </a:endParaRPr>
          </a:p>
        </p:txBody>
      </p:sp>
      <p:sp>
        <p:nvSpPr>
          <p:cNvPr id="758" name="PlaceHolder 2"/>
          <p:cNvSpPr>
            <a:spLocks noGrp="1"/>
          </p:cNvSpPr>
          <p:nvPr>
            <p:ph type="subTitle"/>
          </p:nvPr>
        </p:nvSpPr>
        <p:spPr>
          <a:xfrm>
            <a:off x="191154" y="1389329"/>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Actor"/>
                <a:ea typeface="Actor"/>
              </a:rPr>
              <a:t>Model evaluation is carried out by generating classification reports on validation and test sets, focusing on key metrics such as precision, recall, and F1-score for each emotion category. These metrics are essential for understanding model performance and generalization capabilities.</a:t>
            </a:r>
            <a:endParaRPr lang="en-US" sz="1200" b="0" strike="noStrike" spc="-1" dirty="0">
              <a:solidFill>
                <a:srgbClr val="FFFFFF"/>
              </a:solidFill>
              <a:latin typeface="OpenSymbol"/>
            </a:endParaRPr>
          </a:p>
        </p:txBody>
      </p:sp>
      <p:pic>
        <p:nvPicPr>
          <p:cNvPr id="4098" name="Picture 2" descr="Uploaded image">
            <a:extLst>
              <a:ext uri="{FF2B5EF4-FFF2-40B4-BE49-F238E27FC236}">
                <a16:creationId xmlns:a16="http://schemas.microsoft.com/office/drawing/2014/main" id="{30A28F5B-EF1E-8183-C619-590BD12B9B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58" y="2333001"/>
            <a:ext cx="5963103" cy="25767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Conclusions</a:t>
            </a:r>
            <a:endParaRPr lang="fr-FR" sz="3000" b="0" strike="noStrike" spc="-1">
              <a:solidFill>
                <a:schemeClr val="dk1"/>
              </a:solidFill>
              <a:latin typeface="Arial"/>
            </a:endParaRPr>
          </a:p>
        </p:txBody>
      </p:sp>
      <p:sp>
        <p:nvSpPr>
          <p:cNvPr id="760"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In summary, the process of building an emotion classifier using BERT on the MELD dataset involves meticulous steps from data preprocessing to model evaluation. By continuously analyzing training dynamics and performance metrics, the model can be fine-tuned for optimal accuracy in emotion detection.</a:t>
            </a:r>
            <a:endParaRPr lang="en-US" sz="1200" b="0" strike="noStrike" spc="-1">
              <a:solidFill>
                <a:srgbClr val="FFFFFF"/>
              </a:solidFill>
              <a:latin typeface="OpenSymbo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 name="PlaceHolder 1"/>
          <p:cNvSpPr>
            <a:spLocks noGrp="1"/>
          </p:cNvSpPr>
          <p:nvPr>
            <p:ph type="title"/>
          </p:nvPr>
        </p:nvSpPr>
        <p:spPr>
          <a:xfrm>
            <a:off x="2095560" y="542880"/>
            <a:ext cx="536220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500" b="1" strike="noStrike" spc="-1">
                <a:solidFill>
                  <a:schemeClr val="dk1"/>
                </a:solidFill>
                <a:latin typeface="Montserrat"/>
                <a:ea typeface="Montserrat"/>
              </a:rPr>
              <a:t>Thank you!</a:t>
            </a:r>
            <a:endParaRPr lang="fr-FR" sz="5500" b="0" strike="noStrike" spc="-1">
              <a:solidFill>
                <a:schemeClr val="dk1"/>
              </a:solidFill>
              <a:latin typeface="Arial"/>
            </a:endParaRPr>
          </a:p>
        </p:txBody>
      </p:sp>
      <p:sp>
        <p:nvSpPr>
          <p:cNvPr id="762" name="PlaceHolder 2"/>
          <p:cNvSpPr>
            <a:spLocks noGrp="1"/>
          </p:cNvSpPr>
          <p:nvPr>
            <p:ph type="subTitle"/>
          </p:nvPr>
        </p:nvSpPr>
        <p:spPr>
          <a:xfrm>
            <a:off x="2095560" y="1590840"/>
            <a:ext cx="3838320" cy="1056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1" strike="noStrike" spc="-1">
                <a:solidFill>
                  <a:schemeClr val="dk1"/>
                </a:solidFill>
                <a:latin typeface="Actor"/>
                <a:ea typeface="Actor"/>
              </a:rPr>
              <a:t>Do you have any questions?</a:t>
            </a:r>
            <a:endParaRPr lang="en-US" sz="1600" b="0" strike="noStrike" spc="-1">
              <a:solidFill>
                <a:srgbClr val="FFFFFF"/>
              </a:solidFill>
              <a:latin typeface="OpenSymbol"/>
            </a:endParaRPr>
          </a:p>
        </p:txBody>
      </p:sp>
      <p:sp>
        <p:nvSpPr>
          <p:cNvPr id="763" name="Google Shape;1346;p48"/>
          <p:cNvSpPr/>
          <p:nvPr/>
        </p:nvSpPr>
        <p:spPr>
          <a:xfrm>
            <a:off x="2095560" y="4343400"/>
            <a:ext cx="383832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defTabSz="914400">
              <a:lnSpc>
                <a:spcPct val="100000"/>
              </a:lnSpc>
              <a:tabLst>
                <a:tab pos="0" algn="l"/>
              </a:tabLst>
            </a:pPr>
            <a:r>
              <a:rPr lang="en" sz="1000" b="1" strike="noStrike" spc="-1">
                <a:solidFill>
                  <a:schemeClr val="dk1"/>
                </a:solidFill>
                <a:latin typeface="Arial"/>
              </a:rPr>
              <a:t>+91 620 421 838</a:t>
            </a:r>
            <a:endParaRPr lang="en-US" sz="1000" b="0" strike="noStrike" spc="-1">
              <a:solidFill>
                <a:srgbClr val="FFFFFF"/>
              </a:solidFill>
              <a:latin typeface="OpenSymbol"/>
            </a:endParaRPr>
          </a:p>
        </p:txBody>
      </p:sp>
      <p:grpSp>
        <p:nvGrpSpPr>
          <p:cNvPr id="764" name="Google Shape;1347;p48"/>
          <p:cNvGrpSpPr/>
          <p:nvPr/>
        </p:nvGrpSpPr>
        <p:grpSpPr>
          <a:xfrm>
            <a:off x="2194200" y="3062880"/>
            <a:ext cx="387360" cy="387360"/>
            <a:chOff x="2194200" y="3062880"/>
            <a:chExt cx="387360" cy="387360"/>
          </a:xfrm>
        </p:grpSpPr>
        <p:sp>
          <p:nvSpPr>
            <p:cNvPr id="765" name="Google Shape;1348;p48"/>
            <p:cNvSpPr/>
            <p:nvPr/>
          </p:nvSpPr>
          <p:spPr>
            <a:xfrm>
              <a:off x="2377440" y="3130920"/>
              <a:ext cx="132480" cy="319320"/>
            </a:xfrm>
            <a:custGeom>
              <a:avLst/>
              <a:gdLst>
                <a:gd name="textAreaLeft" fmla="*/ 0 w 132480"/>
                <a:gd name="textAreaRight" fmla="*/ 132840 w 132480"/>
                <a:gd name="textAreaTop" fmla="*/ 0 h 319320"/>
                <a:gd name="textAreaBottom" fmla="*/ 319680 h 319320"/>
              </a:gdLst>
              <a:ahLst/>
              <a:cxn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6" name="Google Shape;1349;p48"/>
            <p:cNvSpPr/>
            <p:nvPr/>
          </p:nvSpPr>
          <p:spPr>
            <a:xfrm>
              <a:off x="2194200" y="306288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67" name="Google Shape;1350;p48"/>
          <p:cNvGrpSpPr/>
          <p:nvPr/>
        </p:nvGrpSpPr>
        <p:grpSpPr>
          <a:xfrm>
            <a:off x="3252960" y="3062520"/>
            <a:ext cx="387360" cy="387360"/>
            <a:chOff x="3252960" y="3062520"/>
            <a:chExt cx="387360" cy="387360"/>
          </a:xfrm>
        </p:grpSpPr>
        <p:sp>
          <p:nvSpPr>
            <p:cNvPr id="768" name="Google Shape;1351;p48"/>
            <p:cNvSpPr/>
            <p:nvPr/>
          </p:nvSpPr>
          <p:spPr>
            <a:xfrm>
              <a:off x="3333240" y="3131640"/>
              <a:ext cx="22320" cy="22320"/>
            </a:xfrm>
            <a:custGeom>
              <a:avLst/>
              <a:gdLst>
                <a:gd name="textAreaLeft" fmla="*/ 0 w 22320"/>
                <a:gd name="textAreaRight" fmla="*/ 22680 w 22320"/>
                <a:gd name="textAreaTop" fmla="*/ 0 h 22320"/>
                <a:gd name="textAreaBottom" fmla="*/ 22680 h 22320"/>
              </a:gdLst>
              <a:ahLst/>
              <a:cxn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9" name="Google Shape;1352;p48"/>
            <p:cNvSpPr/>
            <p:nvPr/>
          </p:nvSpPr>
          <p:spPr>
            <a:xfrm>
              <a:off x="3252960" y="306252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0" name="Google Shape;1353;p48"/>
            <p:cNvSpPr/>
            <p:nvPr/>
          </p:nvSpPr>
          <p:spPr>
            <a:xfrm>
              <a:off x="3423960" y="3222000"/>
              <a:ext cx="136080" cy="159120"/>
            </a:xfrm>
            <a:custGeom>
              <a:avLst/>
              <a:gdLst>
                <a:gd name="textAreaLeft" fmla="*/ 0 w 136080"/>
                <a:gd name="textAreaRight" fmla="*/ 136440 w 136080"/>
                <a:gd name="textAreaTop" fmla="*/ 0 h 159120"/>
                <a:gd name="textAreaBottom" fmla="*/ 159480 h 159120"/>
              </a:gdLst>
              <a:ahLst/>
              <a:cxn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1" name="Google Shape;1354;p48"/>
            <p:cNvSpPr/>
            <p:nvPr/>
          </p:nvSpPr>
          <p:spPr>
            <a:xfrm>
              <a:off x="3333240" y="3222360"/>
              <a:ext cx="22320" cy="158760"/>
            </a:xfrm>
            <a:custGeom>
              <a:avLst/>
              <a:gdLst>
                <a:gd name="textAreaLeft" fmla="*/ 0 w 22320"/>
                <a:gd name="textAreaRight" fmla="*/ 22680 w 22320"/>
                <a:gd name="textAreaTop" fmla="*/ 0 h 158760"/>
                <a:gd name="textAreaBottom" fmla="*/ 159120 h 158760"/>
              </a:gdLst>
              <a:ahLst/>
              <a:cxnLst/>
              <a:rect l="textAreaLeft" t="textAreaTop" r="textAreaRight" b="textAreaBottom"/>
              <a:pathLst>
                <a:path w="1119" h="7820">
                  <a:moveTo>
                    <a:pt x="0" y="0"/>
                  </a:moveTo>
                  <a:lnTo>
                    <a:pt x="0" y="7819"/>
                  </a:lnTo>
                  <a:lnTo>
                    <a:pt x="1118" y="7819"/>
                  </a:lnTo>
                  <a:lnTo>
                    <a:pt x="1118"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2" name="Google Shape;1355;p48"/>
          <p:cNvGrpSpPr/>
          <p:nvPr/>
        </p:nvGrpSpPr>
        <p:grpSpPr>
          <a:xfrm>
            <a:off x="2721960" y="3062520"/>
            <a:ext cx="387360" cy="387360"/>
            <a:chOff x="2721960" y="3062520"/>
            <a:chExt cx="387360" cy="387360"/>
          </a:xfrm>
        </p:grpSpPr>
        <p:sp>
          <p:nvSpPr>
            <p:cNvPr id="773" name="Google Shape;1356;p48"/>
            <p:cNvSpPr/>
            <p:nvPr/>
          </p:nvSpPr>
          <p:spPr>
            <a:xfrm>
              <a:off x="2790720" y="3131640"/>
              <a:ext cx="249480" cy="249480"/>
            </a:xfrm>
            <a:custGeom>
              <a:avLst/>
              <a:gdLst>
                <a:gd name="textAreaLeft" fmla="*/ 0 w 249480"/>
                <a:gd name="textAreaRight" fmla="*/ 249840 w 249480"/>
                <a:gd name="textAreaTop" fmla="*/ 0 h 249480"/>
                <a:gd name="textAreaBottom" fmla="*/ 249840 h 249480"/>
              </a:gdLst>
              <a:ahLst/>
              <a:cxn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4" name="Google Shape;1357;p48"/>
            <p:cNvSpPr/>
            <p:nvPr/>
          </p:nvSpPr>
          <p:spPr>
            <a:xfrm>
              <a:off x="2858760" y="3199680"/>
              <a:ext cx="113400" cy="113040"/>
            </a:xfrm>
            <a:custGeom>
              <a:avLst/>
              <a:gdLst>
                <a:gd name="textAreaLeft" fmla="*/ 0 w 113400"/>
                <a:gd name="textAreaRight" fmla="*/ 113760 w 113400"/>
                <a:gd name="textAreaTop" fmla="*/ 0 h 113040"/>
                <a:gd name="textAreaBottom" fmla="*/ 113400 h 113040"/>
              </a:gdLst>
              <a:ahLst/>
              <a:cxn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56520" bIns="56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5" name="Google Shape;1358;p48"/>
            <p:cNvSpPr/>
            <p:nvPr/>
          </p:nvSpPr>
          <p:spPr>
            <a:xfrm>
              <a:off x="2721960" y="306252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Introduction</a:t>
            </a:r>
            <a:endParaRPr lang="fr-FR" sz="3000" b="0" strike="noStrike" spc="-1">
              <a:solidFill>
                <a:schemeClr val="dk1"/>
              </a:solidFill>
              <a:latin typeface="Arial"/>
            </a:endParaRPr>
          </a:p>
        </p:txBody>
      </p:sp>
      <p:sp>
        <p:nvSpPr>
          <p:cNvPr id="739"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This presentation outlines a project focused on developing a deep learning model for emotion classification using the MELD dataset, employing the BERT transformer model for textual analysis.</a:t>
            </a:r>
            <a:endParaRPr lang="en-US" sz="1200" b="0" strike="noStrike" spc="-1">
              <a:solidFill>
                <a:srgbClr val="FFFFFF"/>
              </a:solidFill>
              <a:latin typeface="OpenSymbol"/>
            </a:endParaRPr>
          </a:p>
        </p:txBody>
      </p:sp>
      <p:pic>
        <p:nvPicPr>
          <p:cNvPr id="740"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a:solidFill>
                  <a:schemeClr val="dk1"/>
                </a:solidFill>
                <a:latin typeface="Montserrat"/>
                <a:ea typeface="Montserrat"/>
              </a:rPr>
              <a:t>Objective</a:t>
            </a:r>
            <a:endParaRPr lang="fr-FR" sz="4800" b="0" strike="noStrike" spc="-1">
              <a:solidFill>
                <a:schemeClr val="dk1"/>
              </a:solidFill>
              <a:latin typeface="Arial"/>
            </a:endParaRPr>
          </a:p>
        </p:txBody>
      </p:sp>
      <p:sp>
        <p:nvSpPr>
          <p:cNvPr id="742"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PlaceHolder 1"/>
          <p:cNvSpPr>
            <a:spLocks noGrp="1"/>
          </p:cNvSpPr>
          <p:nvPr>
            <p:ph type="title"/>
          </p:nvPr>
        </p:nvSpPr>
        <p:spPr>
          <a:xfrm>
            <a:off x="799481" y="1201705"/>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dirty="0">
                <a:solidFill>
                  <a:schemeClr val="dk1"/>
                </a:solidFill>
                <a:latin typeface="Montserrat"/>
                <a:ea typeface="Montserrat"/>
              </a:rPr>
              <a:t>Build text-based emotion classifier</a:t>
            </a:r>
            <a:endParaRPr lang="fr-FR" sz="3000" b="0" strike="noStrike" spc="-1" dirty="0">
              <a:solidFill>
                <a:schemeClr val="dk1"/>
              </a:solidFill>
              <a:latin typeface="Arial"/>
            </a:endParaRPr>
          </a:p>
        </p:txBody>
      </p:sp>
      <p:sp>
        <p:nvSpPr>
          <p:cNvPr id="744" name="PlaceHolder 2"/>
          <p:cNvSpPr>
            <a:spLocks noGrp="1"/>
          </p:cNvSpPr>
          <p:nvPr>
            <p:ph type="subTitle"/>
          </p:nvPr>
        </p:nvSpPr>
        <p:spPr>
          <a:xfrm>
            <a:off x="348312" y="2380454"/>
            <a:ext cx="453918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Actor"/>
                <a:ea typeface="Actor"/>
              </a:rPr>
              <a:t>The main goal is to develop a classifier that accurately detects emotions present in dialogue utterances derived from the MELD dataset. This involves using BERT to analyze and interpret these texts, providing insights into various emotional expressions.</a:t>
            </a:r>
            <a:endParaRPr lang="en-US" sz="1200" b="0" strike="noStrike" spc="-1" dirty="0">
              <a:solidFill>
                <a:srgbClr val="FFFFFF"/>
              </a:solidFill>
              <a:latin typeface="OpenSymbol"/>
            </a:endParaRPr>
          </a:p>
        </p:txBody>
      </p:sp>
      <p:pic>
        <p:nvPicPr>
          <p:cNvPr id="745"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Uploaded image">
            <a:extLst>
              <a:ext uri="{FF2B5EF4-FFF2-40B4-BE49-F238E27FC236}">
                <a16:creationId xmlns:a16="http://schemas.microsoft.com/office/drawing/2014/main" id="{8F30E4B5-F806-B958-56A6-42F5FAF8D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6533" y="790414"/>
            <a:ext cx="3839523" cy="322364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Uploaded image">
            <a:extLst>
              <a:ext uri="{FF2B5EF4-FFF2-40B4-BE49-F238E27FC236}">
                <a16:creationId xmlns:a16="http://schemas.microsoft.com/office/drawing/2014/main" id="{1AD4C76C-9826-8208-C39D-1853C0AAE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78" y="1698007"/>
            <a:ext cx="4370522" cy="2974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291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ploaded image">
            <a:extLst>
              <a:ext uri="{FF2B5EF4-FFF2-40B4-BE49-F238E27FC236}">
                <a16:creationId xmlns:a16="http://schemas.microsoft.com/office/drawing/2014/main" id="{95FEC50C-97DD-5EC6-149F-753C95C75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 y="1632007"/>
            <a:ext cx="4822854" cy="313420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26A6652-D2E9-92D1-5526-972A5F067AAC}"/>
              </a:ext>
            </a:extLst>
          </p:cNvPr>
          <p:cNvPicPr>
            <a:picLocks noChangeAspect="1"/>
          </p:cNvPicPr>
          <p:nvPr/>
        </p:nvPicPr>
        <p:blipFill>
          <a:blip r:embed="rId3"/>
          <a:stretch>
            <a:fillRect/>
          </a:stretch>
        </p:blipFill>
        <p:spPr>
          <a:xfrm>
            <a:off x="4992787" y="365320"/>
            <a:ext cx="3931714" cy="3551225"/>
          </a:xfrm>
          <a:prstGeom prst="rect">
            <a:avLst/>
          </a:prstGeom>
        </p:spPr>
      </p:pic>
    </p:spTree>
    <p:extLst>
      <p:ext uri="{BB962C8B-B14F-4D97-AF65-F5344CB8AC3E}">
        <p14:creationId xmlns:p14="http://schemas.microsoft.com/office/powerpoint/2010/main" val="379501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6198BE-DD4C-F1D3-51AC-04E8EC9C32CA}"/>
              </a:ext>
            </a:extLst>
          </p:cNvPr>
          <p:cNvPicPr>
            <a:picLocks noChangeAspect="1"/>
          </p:cNvPicPr>
          <p:nvPr/>
        </p:nvPicPr>
        <p:blipFill>
          <a:blip r:embed="rId2"/>
          <a:stretch>
            <a:fillRect/>
          </a:stretch>
        </p:blipFill>
        <p:spPr>
          <a:xfrm>
            <a:off x="96378" y="1794511"/>
            <a:ext cx="4281413" cy="3073169"/>
          </a:xfrm>
          <a:prstGeom prst="rect">
            <a:avLst/>
          </a:prstGeom>
        </p:spPr>
      </p:pic>
      <p:pic>
        <p:nvPicPr>
          <p:cNvPr id="5" name="Picture 4">
            <a:extLst>
              <a:ext uri="{FF2B5EF4-FFF2-40B4-BE49-F238E27FC236}">
                <a16:creationId xmlns:a16="http://schemas.microsoft.com/office/drawing/2014/main" id="{7F99B0C5-E860-9051-2466-9FE79EBB429D}"/>
              </a:ext>
            </a:extLst>
          </p:cNvPr>
          <p:cNvPicPr>
            <a:picLocks noChangeAspect="1"/>
          </p:cNvPicPr>
          <p:nvPr/>
        </p:nvPicPr>
        <p:blipFill>
          <a:blip r:embed="rId3"/>
          <a:stretch>
            <a:fillRect/>
          </a:stretch>
        </p:blipFill>
        <p:spPr>
          <a:xfrm>
            <a:off x="4505969" y="1048226"/>
            <a:ext cx="4253683" cy="3612787"/>
          </a:xfrm>
          <a:prstGeom prst="rect">
            <a:avLst/>
          </a:prstGeom>
        </p:spPr>
      </p:pic>
    </p:spTree>
    <p:extLst>
      <p:ext uri="{BB962C8B-B14F-4D97-AF65-F5344CB8AC3E}">
        <p14:creationId xmlns:p14="http://schemas.microsoft.com/office/powerpoint/2010/main" val="3441148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Fine-tune BERT on MELD labels</a:t>
            </a:r>
            <a:endParaRPr lang="fr-FR" sz="3000" b="0" strike="noStrike" spc="-1">
              <a:solidFill>
                <a:schemeClr val="dk1"/>
              </a:solidFill>
              <a:latin typeface="Arial"/>
            </a:endParaRPr>
          </a:p>
        </p:txBody>
      </p:sp>
      <p:sp>
        <p:nvSpPr>
          <p:cNvPr id="747"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The project aims to fine-tune the BERT model to classify emotions from multi-party conversations within the dataset. This process includes optimizing the model's parameters based on the labeled data corresponding to different emotions such as joy, sadness, anger, and more.</a:t>
            </a:r>
            <a:endParaRPr lang="en-US" sz="12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Analyze training dynamics</a:t>
            </a:r>
            <a:endParaRPr lang="fr-FR" sz="3000" b="0" strike="noStrike" spc="-1">
              <a:solidFill>
                <a:schemeClr val="dk1"/>
              </a:solidFill>
              <a:latin typeface="Arial"/>
            </a:endParaRPr>
          </a:p>
        </p:txBody>
      </p:sp>
      <p:sp>
        <p:nvSpPr>
          <p:cNvPr id="749"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Analysis of training dynamics entails monitoring the model's performance metrics across training epochs. This includes observing training loss and validation accuracy to ensure the model converges properly. Any fluctuations or instabilities in validation performance can indicate issues such as overfitting or the need for hyperparameter adjustments.</a:t>
            </a:r>
            <a:endParaRPr lang="en-US" sz="1200" b="0" strike="noStrike" spc="-1">
              <a:solidFill>
                <a:srgbClr val="FFFFFF"/>
              </a:solidFill>
              <a:latin typeface="OpenSymbol"/>
            </a:endParaRPr>
          </a:p>
        </p:txBody>
      </p:sp>
    </p:spTree>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418</Words>
  <Application>Microsoft Office PowerPoint</Application>
  <PresentationFormat>On-screen Show (16:9)</PresentationFormat>
  <Paragraphs>26</Paragraphs>
  <Slides>15</Slides>
  <Notes>1</Notes>
  <HiddenSlides>0</HiddenSlides>
  <MMClips>0</MMClips>
  <ScaleCrop>false</ScaleCrop>
  <HeadingPairs>
    <vt:vector size="6" baseType="variant">
      <vt:variant>
        <vt:lpstr>Fonts Used</vt:lpstr>
      </vt:variant>
      <vt:variant>
        <vt:i4>7</vt:i4>
      </vt:variant>
      <vt:variant>
        <vt:lpstr>Theme</vt:lpstr>
      </vt:variant>
      <vt:variant>
        <vt:i4>26</vt:i4>
      </vt:variant>
      <vt:variant>
        <vt:lpstr>Slide Titles</vt:lpstr>
      </vt:variant>
      <vt:variant>
        <vt:i4>15</vt:i4>
      </vt:variant>
    </vt:vector>
  </HeadingPairs>
  <TitlesOfParts>
    <vt:vector size="48" baseType="lpstr">
      <vt:lpstr>Actor</vt:lpstr>
      <vt:lpstr>Arial</vt:lpstr>
      <vt:lpstr>Calibri</vt:lpstr>
      <vt:lpstr>Montserrat</vt:lpstr>
      <vt:lpstr>OpenSymbol</vt:lpstr>
      <vt:lpstr>Symbol</vt:lpstr>
      <vt:lpstr>Wingdings</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Slidesgo Final Pages</vt:lpstr>
      <vt:lpstr>Slidesgo Final Pages</vt:lpstr>
      <vt:lpstr>Emotion Classification with BERT</vt:lpstr>
      <vt:lpstr>Introduction</vt:lpstr>
      <vt:lpstr>Objective</vt:lpstr>
      <vt:lpstr>Build text-based emotion classifier</vt:lpstr>
      <vt:lpstr>PowerPoint Presentation</vt:lpstr>
      <vt:lpstr>PowerPoint Presentation</vt:lpstr>
      <vt:lpstr>PowerPoint Presentation</vt:lpstr>
      <vt:lpstr>Fine-tune BERT on MELD labels</vt:lpstr>
      <vt:lpstr>Analyze training dynamics</vt:lpstr>
      <vt:lpstr>Workflow</vt:lpstr>
      <vt:lpstr>Data loading and preprocessing</vt:lpstr>
      <vt:lpstr>Model architecture and training loop</vt:lpstr>
      <vt:lpstr>Evaluation and metrics tracking</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Keerthana S</cp:lastModifiedBy>
  <cp:revision>1</cp:revision>
  <dcterms:modified xsi:type="dcterms:W3CDTF">2025-05-08T20:08:03Z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2025-05-08T19:13:59Z</dcterms:created>
  <dc:creator>Unknown Creator</dc:creator>
  <dc:description/>
  <dc:language>en-US</dc:language>
  <cp:lastModifiedBy>Unknown Creator</cp:lastModifiedBy>
  <dcterms:modified xsi:type="dcterms:W3CDTF">2025-05-08T19:13:59Z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