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C058E-A704-4698-9CDC-85B82FD833AA}" v="9" dt="2022-08-29T00:00:4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mani, Keerthana (Cognizant)" userId="5f8e909e-3e2c-45e1-8d2b-0fc72eadfff0" providerId="ADAL" clId="{128C058E-A704-4698-9CDC-85B82FD833AA}"/>
    <pc:docChg chg="undo redo custSel addSld delSld modSld addMainMaster delMainMaster">
      <pc:chgData name="Subramani, Keerthana (Cognizant)" userId="5f8e909e-3e2c-45e1-8d2b-0fc72eadfff0" providerId="ADAL" clId="{128C058E-A704-4698-9CDC-85B82FD833AA}" dt="2022-08-29T05:28:01.023" v="2556" actId="1076"/>
      <pc:docMkLst>
        <pc:docMk/>
      </pc:docMkLst>
      <pc:sldChg chg="addSp delSp modSp new mod setBg modClrScheme setClrOvrMap delDesignElem chgLayout">
        <pc:chgData name="Subramani, Keerthana (Cognizant)" userId="5f8e909e-3e2c-45e1-8d2b-0fc72eadfff0" providerId="ADAL" clId="{128C058E-A704-4698-9CDC-85B82FD833AA}" dt="2022-08-29T00:10:11.974" v="168" actId="27636"/>
        <pc:sldMkLst>
          <pc:docMk/>
          <pc:sldMk cId="2869165500" sldId="256"/>
        </pc:sldMkLst>
        <pc:spChg chg="mod">
          <ac:chgData name="Subramani, Keerthana (Cognizant)" userId="5f8e909e-3e2c-45e1-8d2b-0fc72eadfff0" providerId="ADAL" clId="{128C058E-A704-4698-9CDC-85B82FD833AA}" dt="2022-08-29T00:01:17.466" v="32" actId="20577"/>
          <ac:spMkLst>
            <pc:docMk/>
            <pc:sldMk cId="2869165500" sldId="256"/>
            <ac:spMk id="2" creationId="{825B7B76-ACC4-45DC-8AAD-7A78B71F2C64}"/>
          </ac:spMkLst>
        </pc:spChg>
        <pc:spChg chg="mod">
          <ac:chgData name="Subramani, Keerthana (Cognizant)" userId="5f8e909e-3e2c-45e1-8d2b-0fc72eadfff0" providerId="ADAL" clId="{128C058E-A704-4698-9CDC-85B82FD833AA}" dt="2022-08-29T00:10:11.974" v="168" actId="27636"/>
          <ac:spMkLst>
            <pc:docMk/>
            <pc:sldMk cId="2869165500" sldId="256"/>
            <ac:spMk id="3" creationId="{67CD73C7-DE85-4E7E-9AD5-8E5D562310F4}"/>
          </ac:spMkLst>
        </pc:spChg>
        <pc:spChg chg="add del">
          <ac:chgData name="Subramani, Keerthana (Cognizant)" userId="5f8e909e-3e2c-45e1-8d2b-0fc72eadfff0" providerId="ADAL" clId="{128C058E-A704-4698-9CDC-85B82FD833AA}" dt="2022-08-28T23:58:49.454" v="7"/>
          <ac:spMkLst>
            <pc:docMk/>
            <pc:sldMk cId="2869165500" sldId="256"/>
            <ac:spMk id="6" creationId="{B40FCD49-2060-48B9-8212-8A5F1DF4726F}"/>
          </ac:spMkLst>
        </pc:spChg>
        <pc:spChg chg="add del">
          <ac:chgData name="Subramani, Keerthana (Cognizant)" userId="5f8e909e-3e2c-45e1-8d2b-0fc72eadfff0" providerId="ADAL" clId="{128C058E-A704-4698-9CDC-85B82FD833AA}" dt="2022-08-28T23:54:03.182" v="4"/>
          <ac:spMkLst>
            <pc:docMk/>
            <pc:sldMk cId="2869165500" sldId="256"/>
            <ac:spMk id="9" creationId="{9C51935E-4A08-4AE4-8E13-F40CD3C4F1C4}"/>
          </ac:spMkLst>
        </pc:spChg>
        <pc:grpChg chg="add del">
          <ac:chgData name="Subramani, Keerthana (Cognizant)" userId="5f8e909e-3e2c-45e1-8d2b-0fc72eadfff0" providerId="ADAL" clId="{128C058E-A704-4698-9CDC-85B82FD833AA}" dt="2022-08-28T23:59:09.797" v="10"/>
          <ac:grpSpMkLst>
            <pc:docMk/>
            <pc:sldMk cId="2869165500" sldId="256"/>
            <ac:grpSpMk id="8" creationId="{503816F2-40D5-4C23-AF57-063E3923610A}"/>
          </ac:grpSpMkLst>
        </pc:grpChg>
        <pc:grpChg chg="add del">
          <ac:chgData name="Subramani, Keerthana (Cognizant)" userId="5f8e909e-3e2c-45e1-8d2b-0fc72eadfff0" providerId="ADAL" clId="{128C058E-A704-4698-9CDC-85B82FD833AA}" dt="2022-08-28T23:54:03.182" v="4"/>
          <ac:grpSpMkLst>
            <pc:docMk/>
            <pc:sldMk cId="2869165500" sldId="256"/>
            <ac:grpSpMk id="11" creationId="{A7014575-F0CE-4EAB-917E-3325411BA231}"/>
          </ac:grpSpMkLst>
        </pc:grpChg>
        <pc:picChg chg="add mod ord">
          <ac:chgData name="Subramani, Keerthana (Cognizant)" userId="5f8e909e-3e2c-45e1-8d2b-0fc72eadfff0" providerId="ADAL" clId="{128C058E-A704-4698-9CDC-85B82FD833AA}" dt="2022-08-28T23:58:52.464" v="8" actId="26606"/>
          <ac:picMkLst>
            <pc:docMk/>
            <pc:sldMk cId="2869165500" sldId="256"/>
            <ac:picMk id="4" creationId="{802CAFB3-D214-1112-CD57-38D87E9B3E67}"/>
          </ac:picMkLst>
        </pc:picChg>
        <pc:picChg chg="add del">
          <ac:chgData name="Subramani, Keerthana (Cognizant)" userId="5f8e909e-3e2c-45e1-8d2b-0fc72eadfff0" providerId="ADAL" clId="{128C058E-A704-4698-9CDC-85B82FD833AA}" dt="2022-08-28T23:58:49.454" v="7"/>
          <ac:picMkLst>
            <pc:docMk/>
            <pc:sldMk cId="2869165500" sldId="256"/>
            <ac:picMk id="7" creationId="{83A45DCD-B5FB-4A86-88D2-91088C7FFC5F}"/>
          </ac:picMkLst>
        </pc:picChg>
      </pc:sldChg>
      <pc:sldChg chg="modSp new mod">
        <pc:chgData name="Subramani, Keerthana (Cognizant)" userId="5f8e909e-3e2c-45e1-8d2b-0fc72eadfff0" providerId="ADAL" clId="{128C058E-A704-4698-9CDC-85B82FD833AA}" dt="2022-08-29T01:00:02.926" v="2209" actId="20577"/>
        <pc:sldMkLst>
          <pc:docMk/>
          <pc:sldMk cId="910672239" sldId="257"/>
        </pc:sldMkLst>
        <pc:spChg chg="mod">
          <ac:chgData name="Subramani, Keerthana (Cognizant)" userId="5f8e909e-3e2c-45e1-8d2b-0fc72eadfff0" providerId="ADAL" clId="{128C058E-A704-4698-9CDC-85B82FD833AA}" dt="2022-08-29T00:18:15.725" v="405" actId="2711"/>
          <ac:spMkLst>
            <pc:docMk/>
            <pc:sldMk cId="910672239" sldId="257"/>
            <ac:spMk id="2" creationId="{D793AACE-E02A-49E0-8484-2F8CFE8498F3}"/>
          </ac:spMkLst>
        </pc:spChg>
        <pc:spChg chg="mod">
          <ac:chgData name="Subramani, Keerthana (Cognizant)" userId="5f8e909e-3e2c-45e1-8d2b-0fc72eadfff0" providerId="ADAL" clId="{128C058E-A704-4698-9CDC-85B82FD833AA}" dt="2022-08-29T01:00:02.926" v="2209" actId="20577"/>
          <ac:spMkLst>
            <pc:docMk/>
            <pc:sldMk cId="910672239" sldId="257"/>
            <ac:spMk id="3" creationId="{BA18F332-C1C8-470B-969C-247B3F7F9666}"/>
          </ac:spMkLst>
        </pc:spChg>
      </pc:sldChg>
      <pc:sldChg chg="delSp modSp new mod">
        <pc:chgData name="Subramani, Keerthana (Cognizant)" userId="5f8e909e-3e2c-45e1-8d2b-0fc72eadfff0" providerId="ADAL" clId="{128C058E-A704-4698-9CDC-85B82FD833AA}" dt="2022-08-29T00:28:36.655" v="630" actId="255"/>
        <pc:sldMkLst>
          <pc:docMk/>
          <pc:sldMk cId="2067571543" sldId="258"/>
        </pc:sldMkLst>
        <pc:spChg chg="mod">
          <ac:chgData name="Subramani, Keerthana (Cognizant)" userId="5f8e909e-3e2c-45e1-8d2b-0fc72eadfff0" providerId="ADAL" clId="{128C058E-A704-4698-9CDC-85B82FD833AA}" dt="2022-08-29T00:26:55.669" v="628" actId="255"/>
          <ac:spMkLst>
            <pc:docMk/>
            <pc:sldMk cId="2067571543" sldId="258"/>
            <ac:spMk id="2" creationId="{44EB455D-6655-4CBD-8A57-4469909DCE27}"/>
          </ac:spMkLst>
        </pc:spChg>
        <pc:spChg chg="mod">
          <ac:chgData name="Subramani, Keerthana (Cognizant)" userId="5f8e909e-3e2c-45e1-8d2b-0fc72eadfff0" providerId="ADAL" clId="{128C058E-A704-4698-9CDC-85B82FD833AA}" dt="2022-08-29T00:28:36.655" v="630" actId="255"/>
          <ac:spMkLst>
            <pc:docMk/>
            <pc:sldMk cId="2067571543" sldId="258"/>
            <ac:spMk id="3" creationId="{FD57CC73-4F29-4237-92C5-8F84FA04BF6C}"/>
          </ac:spMkLst>
        </pc:spChg>
        <pc:spChg chg="del">
          <ac:chgData name="Subramani, Keerthana (Cognizant)" userId="5f8e909e-3e2c-45e1-8d2b-0fc72eadfff0" providerId="ADAL" clId="{128C058E-A704-4698-9CDC-85B82FD833AA}" dt="2022-08-29T00:25:30.425" v="573" actId="478"/>
          <ac:spMkLst>
            <pc:docMk/>
            <pc:sldMk cId="2067571543" sldId="258"/>
            <ac:spMk id="4" creationId="{D92C2C56-7596-4A7E-B2D1-7BF6095E28BA}"/>
          </ac:spMkLst>
        </pc:spChg>
      </pc:sldChg>
      <pc:sldChg chg="new del">
        <pc:chgData name="Subramani, Keerthana (Cognizant)" userId="5f8e909e-3e2c-45e1-8d2b-0fc72eadfff0" providerId="ADAL" clId="{128C058E-A704-4698-9CDC-85B82FD833AA}" dt="2022-08-29T00:25:09.754" v="571" actId="680"/>
        <pc:sldMkLst>
          <pc:docMk/>
          <pc:sldMk cId="4265463340" sldId="258"/>
        </pc:sldMkLst>
      </pc:sldChg>
      <pc:sldChg chg="modSp new mod">
        <pc:chgData name="Subramani, Keerthana (Cognizant)" userId="5f8e909e-3e2c-45e1-8d2b-0fc72eadfff0" providerId="ADAL" clId="{128C058E-A704-4698-9CDC-85B82FD833AA}" dt="2022-08-29T01:00:17.529" v="2210" actId="1076"/>
        <pc:sldMkLst>
          <pc:docMk/>
          <pc:sldMk cId="1466265034" sldId="259"/>
        </pc:sldMkLst>
        <pc:spChg chg="mod">
          <ac:chgData name="Subramani, Keerthana (Cognizant)" userId="5f8e909e-3e2c-45e1-8d2b-0fc72eadfff0" providerId="ADAL" clId="{128C058E-A704-4698-9CDC-85B82FD833AA}" dt="2022-08-29T00:29:16.190" v="656" actId="20577"/>
          <ac:spMkLst>
            <pc:docMk/>
            <pc:sldMk cId="1466265034" sldId="259"/>
            <ac:spMk id="2" creationId="{B92DB5D1-3785-4BC3-B8E3-437C65B74FDB}"/>
          </ac:spMkLst>
        </pc:spChg>
        <pc:spChg chg="mod">
          <ac:chgData name="Subramani, Keerthana (Cognizant)" userId="5f8e909e-3e2c-45e1-8d2b-0fc72eadfff0" providerId="ADAL" clId="{128C058E-A704-4698-9CDC-85B82FD833AA}" dt="2022-08-29T01:00:17.529" v="2210" actId="1076"/>
          <ac:spMkLst>
            <pc:docMk/>
            <pc:sldMk cId="1466265034" sldId="259"/>
            <ac:spMk id="3" creationId="{A1B8FE3E-AC37-4DF0-A217-060F7A8504EF}"/>
          </ac:spMkLst>
        </pc:spChg>
      </pc:sldChg>
      <pc:sldChg chg="new del">
        <pc:chgData name="Subramani, Keerthana (Cognizant)" userId="5f8e909e-3e2c-45e1-8d2b-0fc72eadfff0" providerId="ADAL" clId="{128C058E-A704-4698-9CDC-85B82FD833AA}" dt="2022-08-29T00:28:58.098" v="632" actId="680"/>
        <pc:sldMkLst>
          <pc:docMk/>
          <pc:sldMk cId="3565265078" sldId="259"/>
        </pc:sldMkLst>
      </pc:sldChg>
      <pc:sldChg chg="modSp new mod">
        <pc:chgData name="Subramani, Keerthana (Cognizant)" userId="5f8e909e-3e2c-45e1-8d2b-0fc72eadfff0" providerId="ADAL" clId="{128C058E-A704-4698-9CDC-85B82FD833AA}" dt="2022-08-29T05:27:43.767" v="2554" actId="1076"/>
        <pc:sldMkLst>
          <pc:docMk/>
          <pc:sldMk cId="4100352637" sldId="260"/>
        </pc:sldMkLst>
        <pc:spChg chg="mod">
          <ac:chgData name="Subramani, Keerthana (Cognizant)" userId="5f8e909e-3e2c-45e1-8d2b-0fc72eadfff0" providerId="ADAL" clId="{128C058E-A704-4698-9CDC-85B82FD833AA}" dt="2022-08-29T00:39:00.339" v="1350" actId="1076"/>
          <ac:spMkLst>
            <pc:docMk/>
            <pc:sldMk cId="4100352637" sldId="260"/>
            <ac:spMk id="2" creationId="{4E0C3A83-19A3-40EE-BF3E-5E182A69661A}"/>
          </ac:spMkLst>
        </pc:spChg>
        <pc:spChg chg="mod">
          <ac:chgData name="Subramani, Keerthana (Cognizant)" userId="5f8e909e-3e2c-45e1-8d2b-0fc72eadfff0" providerId="ADAL" clId="{128C058E-A704-4698-9CDC-85B82FD833AA}" dt="2022-08-29T05:27:43.767" v="2554" actId="1076"/>
          <ac:spMkLst>
            <pc:docMk/>
            <pc:sldMk cId="4100352637" sldId="260"/>
            <ac:spMk id="3" creationId="{6A12768F-7287-4223-898C-A8EB3D8F9F18}"/>
          </ac:spMkLst>
        </pc:spChg>
      </pc:sldChg>
      <pc:sldChg chg="new del">
        <pc:chgData name="Subramani, Keerthana (Cognizant)" userId="5f8e909e-3e2c-45e1-8d2b-0fc72eadfff0" providerId="ADAL" clId="{128C058E-A704-4698-9CDC-85B82FD833AA}" dt="2022-08-29T00:39:16.546" v="1353" actId="680"/>
        <pc:sldMkLst>
          <pc:docMk/>
          <pc:sldMk cId="1289506442" sldId="261"/>
        </pc:sldMkLst>
      </pc:sldChg>
      <pc:sldChg chg="modSp new mod">
        <pc:chgData name="Subramani, Keerthana (Cognizant)" userId="5f8e909e-3e2c-45e1-8d2b-0fc72eadfff0" providerId="ADAL" clId="{128C058E-A704-4698-9CDC-85B82FD833AA}" dt="2022-08-29T05:27:53.359" v="2555" actId="1076"/>
        <pc:sldMkLst>
          <pc:docMk/>
          <pc:sldMk cId="3355401168" sldId="261"/>
        </pc:sldMkLst>
        <pc:spChg chg="mod">
          <ac:chgData name="Subramani, Keerthana (Cognizant)" userId="5f8e909e-3e2c-45e1-8d2b-0fc72eadfff0" providerId="ADAL" clId="{128C058E-A704-4698-9CDC-85B82FD833AA}" dt="2022-08-29T00:39:43.527" v="1369" actId="20577"/>
          <ac:spMkLst>
            <pc:docMk/>
            <pc:sldMk cId="3355401168" sldId="261"/>
            <ac:spMk id="2" creationId="{F296C894-FB34-4541-9164-AA58BCA25746}"/>
          </ac:spMkLst>
        </pc:spChg>
        <pc:spChg chg="mod">
          <ac:chgData name="Subramani, Keerthana (Cognizant)" userId="5f8e909e-3e2c-45e1-8d2b-0fc72eadfff0" providerId="ADAL" clId="{128C058E-A704-4698-9CDC-85B82FD833AA}" dt="2022-08-29T05:27:53.359" v="2555" actId="1076"/>
          <ac:spMkLst>
            <pc:docMk/>
            <pc:sldMk cId="3355401168" sldId="261"/>
            <ac:spMk id="3" creationId="{E225A990-2F3D-4C2E-8E73-F12BCD19B8AE}"/>
          </ac:spMkLst>
        </pc:spChg>
      </pc:sldChg>
      <pc:sldChg chg="modSp new mod">
        <pc:chgData name="Subramani, Keerthana (Cognizant)" userId="5f8e909e-3e2c-45e1-8d2b-0fc72eadfff0" providerId="ADAL" clId="{128C058E-A704-4698-9CDC-85B82FD833AA}" dt="2022-08-29T05:28:01.023" v="2556" actId="1076"/>
        <pc:sldMkLst>
          <pc:docMk/>
          <pc:sldMk cId="2099882063" sldId="262"/>
        </pc:sldMkLst>
        <pc:spChg chg="mod">
          <ac:chgData name="Subramani, Keerthana (Cognizant)" userId="5f8e909e-3e2c-45e1-8d2b-0fc72eadfff0" providerId="ADAL" clId="{128C058E-A704-4698-9CDC-85B82FD833AA}" dt="2022-08-29T00:50:32.136" v="1875" actId="1076"/>
          <ac:spMkLst>
            <pc:docMk/>
            <pc:sldMk cId="2099882063" sldId="262"/>
            <ac:spMk id="2" creationId="{0D443105-78FE-4338-ACAB-527FFE30E23A}"/>
          </ac:spMkLst>
        </pc:spChg>
        <pc:spChg chg="mod">
          <ac:chgData name="Subramani, Keerthana (Cognizant)" userId="5f8e909e-3e2c-45e1-8d2b-0fc72eadfff0" providerId="ADAL" clId="{128C058E-A704-4698-9CDC-85B82FD833AA}" dt="2022-08-29T05:28:01.023" v="2556" actId="1076"/>
          <ac:spMkLst>
            <pc:docMk/>
            <pc:sldMk cId="2099882063" sldId="262"/>
            <ac:spMk id="3" creationId="{EF08D76A-7F06-4B1C-B60F-34B6D9B97177}"/>
          </ac:spMkLst>
        </pc:spChg>
      </pc:sldChg>
      <pc:sldChg chg="modSp new mod">
        <pc:chgData name="Subramani, Keerthana (Cognizant)" userId="5f8e909e-3e2c-45e1-8d2b-0fc72eadfff0" providerId="ADAL" clId="{128C058E-A704-4698-9CDC-85B82FD833AA}" dt="2022-08-29T00:51:40.849" v="1910" actId="20577"/>
        <pc:sldMkLst>
          <pc:docMk/>
          <pc:sldMk cId="3678759839" sldId="263"/>
        </pc:sldMkLst>
        <pc:spChg chg="mod">
          <ac:chgData name="Subramani, Keerthana (Cognizant)" userId="5f8e909e-3e2c-45e1-8d2b-0fc72eadfff0" providerId="ADAL" clId="{128C058E-A704-4698-9CDC-85B82FD833AA}" dt="2022-08-29T00:51:40.849" v="1910" actId="20577"/>
          <ac:spMkLst>
            <pc:docMk/>
            <pc:sldMk cId="3678759839" sldId="263"/>
            <ac:spMk id="2" creationId="{8F5E49E4-9EA3-4F14-A9B1-1D263274CA9E}"/>
          </ac:spMkLst>
        </pc:spChg>
      </pc:sldChg>
      <pc:sldChg chg="delSp modSp new mod">
        <pc:chgData name="Subramani, Keerthana (Cognizant)" userId="5f8e909e-3e2c-45e1-8d2b-0fc72eadfff0" providerId="ADAL" clId="{128C058E-A704-4698-9CDC-85B82FD833AA}" dt="2022-08-29T00:57:22.438" v="2041" actId="255"/>
        <pc:sldMkLst>
          <pc:docMk/>
          <pc:sldMk cId="438676836" sldId="264"/>
        </pc:sldMkLst>
        <pc:spChg chg="mod">
          <ac:chgData name="Subramani, Keerthana (Cognizant)" userId="5f8e909e-3e2c-45e1-8d2b-0fc72eadfff0" providerId="ADAL" clId="{128C058E-A704-4698-9CDC-85B82FD833AA}" dt="2022-08-29T00:53:47.395" v="1936" actId="20577"/>
          <ac:spMkLst>
            <pc:docMk/>
            <pc:sldMk cId="438676836" sldId="264"/>
            <ac:spMk id="2" creationId="{DD9B2C3A-876D-4A45-83F8-377437F25D26}"/>
          </ac:spMkLst>
        </pc:spChg>
        <pc:spChg chg="mod">
          <ac:chgData name="Subramani, Keerthana (Cognizant)" userId="5f8e909e-3e2c-45e1-8d2b-0fc72eadfff0" providerId="ADAL" clId="{128C058E-A704-4698-9CDC-85B82FD833AA}" dt="2022-08-29T00:57:22.438" v="2041" actId="255"/>
          <ac:spMkLst>
            <pc:docMk/>
            <pc:sldMk cId="438676836" sldId="264"/>
            <ac:spMk id="3" creationId="{166EDF6D-56FB-4BD0-9BC8-E63D92CBD3D7}"/>
          </ac:spMkLst>
        </pc:spChg>
        <pc:spChg chg="del">
          <ac:chgData name="Subramani, Keerthana (Cognizant)" userId="5f8e909e-3e2c-45e1-8d2b-0fc72eadfff0" providerId="ADAL" clId="{128C058E-A704-4698-9CDC-85B82FD833AA}" dt="2022-08-29T00:53:30.508" v="1914" actId="478"/>
          <ac:spMkLst>
            <pc:docMk/>
            <pc:sldMk cId="438676836" sldId="264"/>
            <ac:spMk id="4" creationId="{F49E3444-37D5-4442-BC60-F4AC93553872}"/>
          </ac:spMkLst>
        </pc:spChg>
      </pc:sldChg>
      <pc:sldChg chg="new del">
        <pc:chgData name="Subramani, Keerthana (Cognizant)" userId="5f8e909e-3e2c-45e1-8d2b-0fc72eadfff0" providerId="ADAL" clId="{128C058E-A704-4698-9CDC-85B82FD833AA}" dt="2022-08-29T00:53:17.932" v="1912" actId="680"/>
        <pc:sldMkLst>
          <pc:docMk/>
          <pc:sldMk cId="3162589279" sldId="264"/>
        </pc:sldMkLst>
      </pc:sldChg>
      <pc:sldChg chg="delSp modSp new mod">
        <pc:chgData name="Subramani, Keerthana (Cognizant)" userId="5f8e909e-3e2c-45e1-8d2b-0fc72eadfff0" providerId="ADAL" clId="{128C058E-A704-4698-9CDC-85B82FD833AA}" dt="2022-08-29T00:59:29.713" v="2208" actId="255"/>
        <pc:sldMkLst>
          <pc:docMk/>
          <pc:sldMk cId="871372538" sldId="265"/>
        </pc:sldMkLst>
        <pc:spChg chg="mod">
          <ac:chgData name="Subramani, Keerthana (Cognizant)" userId="5f8e909e-3e2c-45e1-8d2b-0fc72eadfff0" providerId="ADAL" clId="{128C058E-A704-4698-9CDC-85B82FD833AA}" dt="2022-08-29T00:58:22.151" v="2093" actId="20577"/>
          <ac:spMkLst>
            <pc:docMk/>
            <pc:sldMk cId="871372538" sldId="265"/>
            <ac:spMk id="2" creationId="{45037709-7024-45BE-8E7F-E3A801D125D1}"/>
          </ac:spMkLst>
        </pc:spChg>
        <pc:spChg chg="mod">
          <ac:chgData name="Subramani, Keerthana (Cognizant)" userId="5f8e909e-3e2c-45e1-8d2b-0fc72eadfff0" providerId="ADAL" clId="{128C058E-A704-4698-9CDC-85B82FD833AA}" dt="2022-08-29T00:59:29.713" v="2208" actId="255"/>
          <ac:spMkLst>
            <pc:docMk/>
            <pc:sldMk cId="871372538" sldId="265"/>
            <ac:spMk id="3" creationId="{5DBE65B6-4B3C-499C-8B8F-B28823D97682}"/>
          </ac:spMkLst>
        </pc:spChg>
        <pc:spChg chg="del">
          <ac:chgData name="Subramani, Keerthana (Cognizant)" userId="5f8e909e-3e2c-45e1-8d2b-0fc72eadfff0" providerId="ADAL" clId="{128C058E-A704-4698-9CDC-85B82FD833AA}" dt="2022-08-29T00:58:13.535" v="2071" actId="478"/>
          <ac:spMkLst>
            <pc:docMk/>
            <pc:sldMk cId="871372538" sldId="265"/>
            <ac:spMk id="4" creationId="{B187326B-41AB-4C55-8257-9EEF13C612FC}"/>
          </ac:spMkLst>
        </pc:spChg>
      </pc:sldChg>
      <pc:sldChg chg="addSp delSp modSp new del mod">
        <pc:chgData name="Subramani, Keerthana (Cognizant)" userId="5f8e909e-3e2c-45e1-8d2b-0fc72eadfff0" providerId="ADAL" clId="{128C058E-A704-4698-9CDC-85B82FD833AA}" dt="2022-08-29T00:57:56.953" v="2069" actId="680"/>
        <pc:sldMkLst>
          <pc:docMk/>
          <pc:sldMk cId="2579925206" sldId="265"/>
        </pc:sldMkLst>
        <pc:spChg chg="mod">
          <ac:chgData name="Subramani, Keerthana (Cognizant)" userId="5f8e909e-3e2c-45e1-8d2b-0fc72eadfff0" providerId="ADAL" clId="{128C058E-A704-4698-9CDC-85B82FD833AA}" dt="2022-08-29T00:57:55.118" v="2067" actId="1076"/>
          <ac:spMkLst>
            <pc:docMk/>
            <pc:sldMk cId="2579925206" sldId="265"/>
            <ac:spMk id="2" creationId="{E3C07139-B7A2-4B5B-ABFB-BBDFE833F886}"/>
          </ac:spMkLst>
        </pc:spChg>
        <pc:spChg chg="add del">
          <ac:chgData name="Subramani, Keerthana (Cognizant)" userId="5f8e909e-3e2c-45e1-8d2b-0fc72eadfff0" providerId="ADAL" clId="{128C058E-A704-4698-9CDC-85B82FD833AA}" dt="2022-08-29T00:57:55.662" v="2068" actId="478"/>
          <ac:spMkLst>
            <pc:docMk/>
            <pc:sldMk cId="2579925206" sldId="265"/>
            <ac:spMk id="4" creationId="{F302B567-D266-4751-85C0-9B248C7C4318}"/>
          </ac:spMkLst>
        </pc:spChg>
      </pc:sldChg>
      <pc:sldChg chg="new del">
        <pc:chgData name="Subramani, Keerthana (Cognizant)" userId="5f8e909e-3e2c-45e1-8d2b-0fc72eadfff0" providerId="ADAL" clId="{128C058E-A704-4698-9CDC-85B82FD833AA}" dt="2022-08-29T01:00:39.489" v="2212" actId="680"/>
        <pc:sldMkLst>
          <pc:docMk/>
          <pc:sldMk cId="156746421" sldId="266"/>
        </pc:sldMkLst>
      </pc:sldChg>
      <pc:sldChg chg="addSp delSp modSp new mod">
        <pc:chgData name="Subramani, Keerthana (Cognizant)" userId="5f8e909e-3e2c-45e1-8d2b-0fc72eadfff0" providerId="ADAL" clId="{128C058E-A704-4698-9CDC-85B82FD833AA}" dt="2022-08-29T01:03:41.104" v="2333" actId="20577"/>
        <pc:sldMkLst>
          <pc:docMk/>
          <pc:sldMk cId="462191185" sldId="266"/>
        </pc:sldMkLst>
        <pc:spChg chg="add del mod">
          <ac:chgData name="Subramani, Keerthana (Cognizant)" userId="5f8e909e-3e2c-45e1-8d2b-0fc72eadfff0" providerId="ADAL" clId="{128C058E-A704-4698-9CDC-85B82FD833AA}" dt="2022-08-29T01:03:41.104" v="2333" actId="20577"/>
          <ac:spMkLst>
            <pc:docMk/>
            <pc:sldMk cId="462191185" sldId="266"/>
            <ac:spMk id="2" creationId="{83995859-13C7-4CED-ADC2-A3CE701A75A8}"/>
          </ac:spMkLst>
        </pc:spChg>
        <pc:spChg chg="mod">
          <ac:chgData name="Subramani, Keerthana (Cognizant)" userId="5f8e909e-3e2c-45e1-8d2b-0fc72eadfff0" providerId="ADAL" clId="{128C058E-A704-4698-9CDC-85B82FD833AA}" dt="2022-08-29T01:02:44.440" v="2310" actId="20577"/>
          <ac:spMkLst>
            <pc:docMk/>
            <pc:sldMk cId="462191185" sldId="266"/>
            <ac:spMk id="3" creationId="{3C1164B8-EAD3-43EE-9C30-DE2A9F9A0E8E}"/>
          </ac:spMkLst>
        </pc:spChg>
      </pc:sldChg>
      <pc:sldChg chg="modSp new mod">
        <pc:chgData name="Subramani, Keerthana (Cognizant)" userId="5f8e909e-3e2c-45e1-8d2b-0fc72eadfff0" providerId="ADAL" clId="{128C058E-A704-4698-9CDC-85B82FD833AA}" dt="2022-08-29T01:04:48.166" v="2371" actId="20577"/>
        <pc:sldMkLst>
          <pc:docMk/>
          <pc:sldMk cId="3391494839" sldId="267"/>
        </pc:sldMkLst>
        <pc:spChg chg="mod">
          <ac:chgData name="Subramani, Keerthana (Cognizant)" userId="5f8e909e-3e2c-45e1-8d2b-0fc72eadfff0" providerId="ADAL" clId="{128C058E-A704-4698-9CDC-85B82FD833AA}" dt="2022-08-29T01:04:48.166" v="2371" actId="20577"/>
          <ac:spMkLst>
            <pc:docMk/>
            <pc:sldMk cId="3391494839" sldId="267"/>
            <ac:spMk id="2" creationId="{EF7DC461-1E33-47F1-86A6-2152F07BAAFB}"/>
          </ac:spMkLst>
        </pc:spChg>
      </pc:sldChg>
      <pc:sldChg chg="addSp delSp modSp new mod setBg">
        <pc:chgData name="Subramani, Keerthana (Cognizant)" userId="5f8e909e-3e2c-45e1-8d2b-0fc72eadfff0" providerId="ADAL" clId="{128C058E-A704-4698-9CDC-85B82FD833AA}" dt="2022-08-29T05:19:15.471" v="2447" actId="14100"/>
        <pc:sldMkLst>
          <pc:docMk/>
          <pc:sldMk cId="185467071" sldId="268"/>
        </pc:sldMkLst>
        <pc:spChg chg="add del mod">
          <ac:chgData name="Subramani, Keerthana (Cognizant)" userId="5f8e909e-3e2c-45e1-8d2b-0fc72eadfff0" providerId="ADAL" clId="{128C058E-A704-4698-9CDC-85B82FD833AA}" dt="2022-08-29T05:18:38.317" v="2444" actId="20577"/>
          <ac:spMkLst>
            <pc:docMk/>
            <pc:sldMk cId="185467071" sldId="268"/>
            <ac:spMk id="2" creationId="{7613848D-FA6D-4ADA-B139-2F078D54F972}"/>
          </ac:spMkLst>
        </pc:spChg>
        <pc:spChg chg="del">
          <ac:chgData name="Subramani, Keerthana (Cognizant)" userId="5f8e909e-3e2c-45e1-8d2b-0fc72eadfff0" providerId="ADAL" clId="{128C058E-A704-4698-9CDC-85B82FD833AA}" dt="2022-08-29T01:21:03.612" v="2375" actId="22"/>
          <ac:spMkLst>
            <pc:docMk/>
            <pc:sldMk cId="185467071" sldId="268"/>
            <ac:spMk id="3" creationId="{03FA9CD7-CF7E-40E9-B899-B12B873D205B}"/>
          </ac:spMkLst>
        </pc:spChg>
        <pc:spChg chg="add del">
          <ac:chgData name="Subramani, Keerthana (Cognizant)" userId="5f8e909e-3e2c-45e1-8d2b-0fc72eadfff0" providerId="ADAL" clId="{128C058E-A704-4698-9CDC-85B82FD833AA}" dt="2022-08-29T01:21:20.950" v="2377" actId="26606"/>
          <ac:spMkLst>
            <pc:docMk/>
            <pc:sldMk cId="185467071" sldId="268"/>
            <ac:spMk id="26" creationId="{084966D2-3C9B-4F47-8231-1DEC33D3BDFE}"/>
          </ac:spMkLst>
        </pc:spChg>
        <pc:grpChg chg="add del">
          <ac:chgData name="Subramani, Keerthana (Cognizant)" userId="5f8e909e-3e2c-45e1-8d2b-0fc72eadfff0" providerId="ADAL" clId="{128C058E-A704-4698-9CDC-85B82FD833AA}" dt="2022-08-29T01:21:20.950" v="2377" actId="26606"/>
          <ac:grpSpMkLst>
            <pc:docMk/>
            <pc:sldMk cId="185467071" sldId="268"/>
            <ac:grpSpMk id="10" creationId="{089D35B1-0ED5-4358-8CAE-A9E49412AAA1}"/>
          </ac:grpSpMkLst>
        </pc:grpChg>
        <pc:grpChg chg="add del">
          <ac:chgData name="Subramani, Keerthana (Cognizant)" userId="5f8e909e-3e2c-45e1-8d2b-0fc72eadfff0" providerId="ADAL" clId="{128C058E-A704-4698-9CDC-85B82FD833AA}" dt="2022-08-29T01:21:20.950" v="2377" actId="26606"/>
          <ac:grpSpMkLst>
            <pc:docMk/>
            <pc:sldMk cId="185467071" sldId="268"/>
            <ac:grpSpMk id="18" creationId="{DD65B30C-427F-449E-B039-E288E85D8AFA}"/>
          </ac:grpSpMkLst>
        </pc:grpChg>
        <pc:picChg chg="add mod ord">
          <ac:chgData name="Subramani, Keerthana (Cognizant)" userId="5f8e909e-3e2c-45e1-8d2b-0fc72eadfff0" providerId="ADAL" clId="{128C058E-A704-4698-9CDC-85B82FD833AA}" dt="2022-08-29T05:19:15.471" v="2447" actId="14100"/>
          <ac:picMkLst>
            <pc:docMk/>
            <pc:sldMk cId="185467071" sldId="268"/>
            <ac:picMk id="5" creationId="{88723F06-1E74-4F5E-BE9C-53E07221FFE0}"/>
          </ac:picMkLst>
        </pc:picChg>
      </pc:sldChg>
      <pc:sldChg chg="new del">
        <pc:chgData name="Subramani, Keerthana (Cognizant)" userId="5f8e909e-3e2c-45e1-8d2b-0fc72eadfff0" providerId="ADAL" clId="{128C058E-A704-4698-9CDC-85B82FD833AA}" dt="2022-08-29T01:20:56.261" v="2373" actId="680"/>
        <pc:sldMkLst>
          <pc:docMk/>
          <pc:sldMk cId="2964071436" sldId="268"/>
        </pc:sldMkLst>
      </pc:sldChg>
      <pc:sldChg chg="addSp delSp modSp new mod">
        <pc:chgData name="Subramani, Keerthana (Cognizant)" userId="5f8e909e-3e2c-45e1-8d2b-0fc72eadfff0" providerId="ADAL" clId="{128C058E-A704-4698-9CDC-85B82FD833AA}" dt="2022-08-29T05:19:40.944" v="2459" actId="1076"/>
        <pc:sldMkLst>
          <pc:docMk/>
          <pc:sldMk cId="670871306" sldId="269"/>
        </pc:sldMkLst>
        <pc:spChg chg="mod">
          <ac:chgData name="Subramani, Keerthana (Cognizant)" userId="5f8e909e-3e2c-45e1-8d2b-0fc72eadfff0" providerId="ADAL" clId="{128C058E-A704-4698-9CDC-85B82FD833AA}" dt="2022-08-29T05:19:32.756" v="2457" actId="20577"/>
          <ac:spMkLst>
            <pc:docMk/>
            <pc:sldMk cId="670871306" sldId="269"/>
            <ac:spMk id="2" creationId="{B58AAC36-5090-49DB-BF4E-F7385BA41031}"/>
          </ac:spMkLst>
        </pc:spChg>
        <pc:spChg chg="del">
          <ac:chgData name="Subramani, Keerthana (Cognizant)" userId="5f8e909e-3e2c-45e1-8d2b-0fc72eadfff0" providerId="ADAL" clId="{128C058E-A704-4698-9CDC-85B82FD833AA}" dt="2022-08-29T01:29:57.359" v="2379" actId="22"/>
          <ac:spMkLst>
            <pc:docMk/>
            <pc:sldMk cId="670871306" sldId="269"/>
            <ac:spMk id="3" creationId="{E0CDE303-E35B-4DAE-9470-5406ADD1EB5B}"/>
          </ac:spMkLst>
        </pc:spChg>
        <pc:spChg chg="add del mod">
          <ac:chgData name="Subramani, Keerthana (Cognizant)" userId="5f8e909e-3e2c-45e1-8d2b-0fc72eadfff0" providerId="ADAL" clId="{128C058E-A704-4698-9CDC-85B82FD833AA}" dt="2022-08-29T05:14:01.182" v="2409" actId="22"/>
          <ac:spMkLst>
            <pc:docMk/>
            <pc:sldMk cId="670871306" sldId="269"/>
            <ac:spMk id="4" creationId="{EDBD2368-C39E-4F14-8D54-D3A818646E25}"/>
          </ac:spMkLst>
        </pc:spChg>
        <pc:picChg chg="add del mod ord">
          <ac:chgData name="Subramani, Keerthana (Cognizant)" userId="5f8e909e-3e2c-45e1-8d2b-0fc72eadfff0" providerId="ADAL" clId="{128C058E-A704-4698-9CDC-85B82FD833AA}" dt="2022-08-29T05:12:52.513" v="2408" actId="478"/>
          <ac:picMkLst>
            <pc:docMk/>
            <pc:sldMk cId="670871306" sldId="269"/>
            <ac:picMk id="5" creationId="{0D5CA303-D8CA-46DB-9317-FF2D457B7136}"/>
          </ac:picMkLst>
        </pc:picChg>
        <pc:picChg chg="add mod ord">
          <ac:chgData name="Subramani, Keerthana (Cognizant)" userId="5f8e909e-3e2c-45e1-8d2b-0fc72eadfff0" providerId="ADAL" clId="{128C058E-A704-4698-9CDC-85B82FD833AA}" dt="2022-08-29T05:19:40.944" v="2459" actId="1076"/>
          <ac:picMkLst>
            <pc:docMk/>
            <pc:sldMk cId="670871306" sldId="269"/>
            <ac:picMk id="7" creationId="{C3A281E1-55CA-4385-ABA4-F6A7D09A328D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0:43.167" v="2469" actId="1076"/>
        <pc:sldMkLst>
          <pc:docMk/>
          <pc:sldMk cId="1758330149" sldId="270"/>
        </pc:sldMkLst>
        <pc:spChg chg="del">
          <ac:chgData name="Subramani, Keerthana (Cognizant)" userId="5f8e909e-3e2c-45e1-8d2b-0fc72eadfff0" providerId="ADAL" clId="{128C058E-A704-4698-9CDC-85B82FD833AA}" dt="2022-08-29T05:20:36.973" v="2466" actId="478"/>
          <ac:spMkLst>
            <pc:docMk/>
            <pc:sldMk cId="1758330149" sldId="270"/>
            <ac:spMk id="2" creationId="{C7521AF3-FFC0-4DF2-B0DB-61EBCA6DFA27}"/>
          </ac:spMkLst>
        </pc:spChg>
        <pc:spChg chg="del">
          <ac:chgData name="Subramani, Keerthana (Cognizant)" userId="5f8e909e-3e2c-45e1-8d2b-0fc72eadfff0" providerId="ADAL" clId="{128C058E-A704-4698-9CDC-85B82FD833AA}" dt="2022-08-29T01:30:14.081" v="2381" actId="22"/>
          <ac:spMkLst>
            <pc:docMk/>
            <pc:sldMk cId="1758330149" sldId="270"/>
            <ac:spMk id="3" creationId="{5307AB51-F53F-4F2E-B34F-0AA18CB25EA1}"/>
          </ac:spMkLst>
        </pc:spChg>
        <pc:picChg chg="add mod ord">
          <ac:chgData name="Subramani, Keerthana (Cognizant)" userId="5f8e909e-3e2c-45e1-8d2b-0fc72eadfff0" providerId="ADAL" clId="{128C058E-A704-4698-9CDC-85B82FD833AA}" dt="2022-08-29T05:20:43.167" v="2469" actId="1076"/>
          <ac:picMkLst>
            <pc:docMk/>
            <pc:sldMk cId="1758330149" sldId="270"/>
            <ac:picMk id="5" creationId="{265049C5-F6C7-4857-8D07-DE3AD59DF902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1:18.647" v="2489" actId="1076"/>
        <pc:sldMkLst>
          <pc:docMk/>
          <pc:sldMk cId="1702433291" sldId="271"/>
        </pc:sldMkLst>
        <pc:spChg chg="mod">
          <ac:chgData name="Subramani, Keerthana (Cognizant)" userId="5f8e909e-3e2c-45e1-8d2b-0fc72eadfff0" providerId="ADAL" clId="{128C058E-A704-4698-9CDC-85B82FD833AA}" dt="2022-08-29T05:21:08.223" v="2486" actId="1076"/>
          <ac:spMkLst>
            <pc:docMk/>
            <pc:sldMk cId="1702433291" sldId="271"/>
            <ac:spMk id="2" creationId="{A17EC62E-22E9-4825-9B64-20DE82C17C83}"/>
          </ac:spMkLst>
        </pc:spChg>
        <pc:spChg chg="del">
          <ac:chgData name="Subramani, Keerthana (Cognizant)" userId="5f8e909e-3e2c-45e1-8d2b-0fc72eadfff0" providerId="ADAL" clId="{128C058E-A704-4698-9CDC-85B82FD833AA}" dt="2022-08-29T01:31:01.399" v="2383" actId="22"/>
          <ac:spMkLst>
            <pc:docMk/>
            <pc:sldMk cId="1702433291" sldId="271"/>
            <ac:spMk id="3" creationId="{822C714D-283B-456B-B454-1D5B495D628C}"/>
          </ac:spMkLst>
        </pc:spChg>
        <pc:spChg chg="add del mod">
          <ac:chgData name="Subramani, Keerthana (Cognizant)" userId="5f8e909e-3e2c-45e1-8d2b-0fc72eadfff0" providerId="ADAL" clId="{128C058E-A704-4698-9CDC-85B82FD833AA}" dt="2022-08-29T05:15:48.165" v="2417" actId="22"/>
          <ac:spMkLst>
            <pc:docMk/>
            <pc:sldMk cId="1702433291" sldId="271"/>
            <ac:spMk id="4" creationId="{664C8560-1301-4E24-8848-21401A39FB90}"/>
          </ac:spMkLst>
        </pc:spChg>
        <pc:picChg chg="add del mod ord">
          <ac:chgData name="Subramani, Keerthana (Cognizant)" userId="5f8e909e-3e2c-45e1-8d2b-0fc72eadfff0" providerId="ADAL" clId="{128C058E-A704-4698-9CDC-85B82FD833AA}" dt="2022-08-29T05:15:46.844" v="2416" actId="478"/>
          <ac:picMkLst>
            <pc:docMk/>
            <pc:sldMk cId="1702433291" sldId="271"/>
            <ac:picMk id="5" creationId="{B504CACB-7A32-4E46-8E55-3B939C9D5B46}"/>
          </ac:picMkLst>
        </pc:picChg>
        <pc:picChg chg="add del">
          <ac:chgData name="Subramani, Keerthana (Cognizant)" userId="5f8e909e-3e2c-45e1-8d2b-0fc72eadfff0" providerId="ADAL" clId="{128C058E-A704-4698-9CDC-85B82FD833AA}" dt="2022-08-29T05:15:05.505" v="2412" actId="22"/>
          <ac:picMkLst>
            <pc:docMk/>
            <pc:sldMk cId="1702433291" sldId="271"/>
            <ac:picMk id="7" creationId="{F5A934D2-6A64-44B4-8BF9-4C8DB8554A4E}"/>
          </ac:picMkLst>
        </pc:picChg>
        <pc:picChg chg="add del mod ord">
          <ac:chgData name="Subramani, Keerthana (Cognizant)" userId="5f8e909e-3e2c-45e1-8d2b-0fc72eadfff0" providerId="ADAL" clId="{128C058E-A704-4698-9CDC-85B82FD833AA}" dt="2022-08-29T05:21:18.647" v="2489" actId="1076"/>
          <ac:picMkLst>
            <pc:docMk/>
            <pc:sldMk cId="1702433291" sldId="271"/>
            <ac:picMk id="9" creationId="{40A39766-6831-4CCE-A633-05C647B90EB8}"/>
          </ac:picMkLst>
        </pc:picChg>
      </pc:sldChg>
      <pc:sldChg chg="addSp delSp modSp new mod setBg">
        <pc:chgData name="Subramani, Keerthana (Cognizant)" userId="5f8e909e-3e2c-45e1-8d2b-0fc72eadfff0" providerId="ADAL" clId="{128C058E-A704-4698-9CDC-85B82FD833AA}" dt="2022-08-29T05:21:40.863" v="2493" actId="1076"/>
        <pc:sldMkLst>
          <pc:docMk/>
          <pc:sldMk cId="1262276717" sldId="272"/>
        </pc:sldMkLst>
        <pc:spChg chg="add del">
          <ac:chgData name="Subramani, Keerthana (Cognizant)" userId="5f8e909e-3e2c-45e1-8d2b-0fc72eadfff0" providerId="ADAL" clId="{128C058E-A704-4698-9CDC-85B82FD833AA}" dt="2022-08-29T05:21:34.374" v="2490" actId="478"/>
          <ac:spMkLst>
            <pc:docMk/>
            <pc:sldMk cId="1262276717" sldId="272"/>
            <ac:spMk id="2" creationId="{95928343-99E5-484B-AE56-6A492C6AC9DD}"/>
          </ac:spMkLst>
        </pc:spChg>
        <pc:spChg chg="del">
          <ac:chgData name="Subramani, Keerthana (Cognizant)" userId="5f8e909e-3e2c-45e1-8d2b-0fc72eadfff0" providerId="ADAL" clId="{128C058E-A704-4698-9CDC-85B82FD833AA}" dt="2022-08-29T01:31:25.359" v="2385" actId="22"/>
          <ac:spMkLst>
            <pc:docMk/>
            <pc:sldMk cId="1262276717" sldId="272"/>
            <ac:spMk id="3" creationId="{791A62E3-4877-40FA-A4F9-C52CD33AF1BA}"/>
          </ac:spMkLst>
        </pc:spChg>
        <pc:spChg chg="add del">
          <ac:chgData name="Subramani, Keerthana (Cognizant)" userId="5f8e909e-3e2c-45e1-8d2b-0fc72eadfff0" providerId="ADAL" clId="{128C058E-A704-4698-9CDC-85B82FD833AA}" dt="2022-08-29T05:12:21.851" v="2407" actId="26606"/>
          <ac:spMkLst>
            <pc:docMk/>
            <pc:sldMk cId="1262276717" sldId="272"/>
            <ac:spMk id="9" creationId="{B993894A-7E6F-A6B4-3FA2-4335655AEA4B}"/>
          </ac:spMkLst>
        </pc:spChg>
        <pc:spChg chg="add del">
          <ac:chgData name="Subramani, Keerthana (Cognizant)" userId="5f8e909e-3e2c-45e1-8d2b-0fc72eadfff0" providerId="ADAL" clId="{128C058E-A704-4698-9CDC-85B82FD833AA}" dt="2022-08-29T05:12:10.926" v="2405" actId="26606"/>
          <ac:spMkLst>
            <pc:docMk/>
            <pc:sldMk cId="1262276717" sldId="272"/>
            <ac:spMk id="18" creationId="{7FF78026-DEBB-4D5A-9A4E-872456603835}"/>
          </ac:spMkLst>
        </pc:spChg>
        <pc:spChg chg="add del">
          <ac:chgData name="Subramani, Keerthana (Cognizant)" userId="5f8e909e-3e2c-45e1-8d2b-0fc72eadfff0" providerId="ADAL" clId="{128C058E-A704-4698-9CDC-85B82FD833AA}" dt="2022-08-29T05:12:10.926" v="2405" actId="26606"/>
          <ac:spMkLst>
            <pc:docMk/>
            <pc:sldMk cId="1262276717" sldId="272"/>
            <ac:spMk id="20" creationId="{E05E1684-CF44-4EAD-B3A4-FCE98461F3EE}"/>
          </ac:spMkLst>
        </pc:spChg>
        <pc:spChg chg="add del">
          <ac:chgData name="Subramani, Keerthana (Cognizant)" userId="5f8e909e-3e2c-45e1-8d2b-0fc72eadfff0" providerId="ADAL" clId="{128C058E-A704-4698-9CDC-85B82FD833AA}" dt="2022-08-29T05:12:21.851" v="2407" actId="26606"/>
          <ac:spMkLst>
            <pc:docMk/>
            <pc:sldMk cId="1262276717" sldId="272"/>
            <ac:spMk id="23" creationId="{95928343-99E5-484B-AE56-6A492C6AC9DD}"/>
          </ac:spMkLst>
        </pc:spChg>
        <pc:spChg chg="add del">
          <ac:chgData name="Subramani, Keerthana (Cognizant)" userId="5f8e909e-3e2c-45e1-8d2b-0fc72eadfff0" providerId="ADAL" clId="{128C058E-A704-4698-9CDC-85B82FD833AA}" dt="2022-08-29T05:12:21.851" v="2407" actId="26606"/>
          <ac:spMkLst>
            <pc:docMk/>
            <pc:sldMk cId="1262276717" sldId="272"/>
            <ac:spMk id="24" creationId="{21ECAAB0-702B-4C08-B30F-0AFAC3479ADF}"/>
          </ac:spMkLst>
        </pc:spChg>
        <pc:grpChg chg="add del">
          <ac:chgData name="Subramani, Keerthana (Cognizant)" userId="5f8e909e-3e2c-45e1-8d2b-0fc72eadfff0" providerId="ADAL" clId="{128C058E-A704-4698-9CDC-85B82FD833AA}" dt="2022-08-29T05:12:10.926" v="2405" actId="26606"/>
          <ac:grpSpMkLst>
            <pc:docMk/>
            <pc:sldMk cId="1262276717" sldId="272"/>
            <ac:grpSpMk id="10" creationId="{089D35B1-0ED5-4358-8CAE-A9E49412AAA1}"/>
          </ac:grpSpMkLst>
        </pc:grpChg>
        <pc:grpChg chg="add del">
          <ac:chgData name="Subramani, Keerthana (Cognizant)" userId="5f8e909e-3e2c-45e1-8d2b-0fc72eadfff0" providerId="ADAL" clId="{128C058E-A704-4698-9CDC-85B82FD833AA}" dt="2022-08-29T05:12:21.851" v="2407" actId="26606"/>
          <ac:grpSpMkLst>
            <pc:docMk/>
            <pc:sldMk cId="1262276717" sldId="272"/>
            <ac:grpSpMk id="12" creationId="{28A4A409-9242-444A-AC1F-809866828B50}"/>
          </ac:grpSpMkLst>
        </pc:grpChg>
        <pc:picChg chg="add mod ord">
          <ac:chgData name="Subramani, Keerthana (Cognizant)" userId="5f8e909e-3e2c-45e1-8d2b-0fc72eadfff0" providerId="ADAL" clId="{128C058E-A704-4698-9CDC-85B82FD833AA}" dt="2022-08-29T05:21:40.863" v="2493" actId="1076"/>
          <ac:picMkLst>
            <pc:docMk/>
            <pc:sldMk cId="1262276717" sldId="272"/>
            <ac:picMk id="5" creationId="{92AB94D5-0F06-49D3-AF36-C3A82031023A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2:21.511" v="2502" actId="14100"/>
        <pc:sldMkLst>
          <pc:docMk/>
          <pc:sldMk cId="1498593835" sldId="273"/>
        </pc:sldMkLst>
        <pc:spChg chg="del">
          <ac:chgData name="Subramani, Keerthana (Cognizant)" userId="5f8e909e-3e2c-45e1-8d2b-0fc72eadfff0" providerId="ADAL" clId="{128C058E-A704-4698-9CDC-85B82FD833AA}" dt="2022-08-29T05:21:57.676" v="2494" actId="478"/>
          <ac:spMkLst>
            <pc:docMk/>
            <pc:sldMk cId="1498593835" sldId="273"/>
            <ac:spMk id="2" creationId="{001E865A-2810-435D-B650-7D4AFFF6CE95}"/>
          </ac:spMkLst>
        </pc:spChg>
        <pc:spChg chg="del">
          <ac:chgData name="Subramani, Keerthana (Cognizant)" userId="5f8e909e-3e2c-45e1-8d2b-0fc72eadfff0" providerId="ADAL" clId="{128C058E-A704-4698-9CDC-85B82FD833AA}" dt="2022-08-29T01:32:33.748" v="2387" actId="22"/>
          <ac:spMkLst>
            <pc:docMk/>
            <pc:sldMk cId="1498593835" sldId="273"/>
            <ac:spMk id="3" creationId="{33441556-B133-4BDE-97FD-C69E1EA2A7B1}"/>
          </ac:spMkLst>
        </pc:spChg>
        <pc:spChg chg="add del mod">
          <ac:chgData name="Subramani, Keerthana (Cognizant)" userId="5f8e909e-3e2c-45e1-8d2b-0fc72eadfff0" providerId="ADAL" clId="{128C058E-A704-4698-9CDC-85B82FD833AA}" dt="2022-08-29T05:16:22.728" v="2423" actId="22"/>
          <ac:spMkLst>
            <pc:docMk/>
            <pc:sldMk cId="1498593835" sldId="273"/>
            <ac:spMk id="7" creationId="{7C1F908E-B052-4B95-8361-4813749776CD}"/>
          </ac:spMkLst>
        </pc:spChg>
        <pc:picChg chg="add del">
          <ac:chgData name="Subramani, Keerthana (Cognizant)" userId="5f8e909e-3e2c-45e1-8d2b-0fc72eadfff0" providerId="ADAL" clId="{128C058E-A704-4698-9CDC-85B82FD833AA}" dt="2022-08-29T05:16:14.933" v="2419" actId="22"/>
          <ac:picMkLst>
            <pc:docMk/>
            <pc:sldMk cId="1498593835" sldId="273"/>
            <ac:picMk id="4" creationId="{0B27D67C-6500-40D0-9B31-BB8CEE3F81A3}"/>
          </ac:picMkLst>
        </pc:picChg>
        <pc:picChg chg="add del mod ord">
          <ac:chgData name="Subramani, Keerthana (Cognizant)" userId="5f8e909e-3e2c-45e1-8d2b-0fc72eadfff0" providerId="ADAL" clId="{128C058E-A704-4698-9CDC-85B82FD833AA}" dt="2022-08-29T05:16:18.481" v="2420" actId="478"/>
          <ac:picMkLst>
            <pc:docMk/>
            <pc:sldMk cId="1498593835" sldId="273"/>
            <ac:picMk id="5" creationId="{D2F27C6A-6FFF-46A8-848A-4CCD8A97F4C7}"/>
          </ac:picMkLst>
        </pc:picChg>
        <pc:picChg chg="add del">
          <ac:chgData name="Subramani, Keerthana (Cognizant)" userId="5f8e909e-3e2c-45e1-8d2b-0fc72eadfff0" providerId="ADAL" clId="{128C058E-A704-4698-9CDC-85B82FD833AA}" dt="2022-08-29T05:16:21.158" v="2422" actId="22"/>
          <ac:picMkLst>
            <pc:docMk/>
            <pc:sldMk cId="1498593835" sldId="273"/>
            <ac:picMk id="9" creationId="{506CAD72-5B3C-4208-83A4-00CA4B372261}"/>
          </ac:picMkLst>
        </pc:picChg>
        <pc:picChg chg="add mod ord">
          <ac:chgData name="Subramani, Keerthana (Cognizant)" userId="5f8e909e-3e2c-45e1-8d2b-0fc72eadfff0" providerId="ADAL" clId="{128C058E-A704-4698-9CDC-85B82FD833AA}" dt="2022-08-29T05:22:21.511" v="2502" actId="14100"/>
          <ac:picMkLst>
            <pc:docMk/>
            <pc:sldMk cId="1498593835" sldId="273"/>
            <ac:picMk id="11" creationId="{8C51766F-2226-490B-B231-E0BE78F482F9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2:15.528" v="2501" actId="1076"/>
        <pc:sldMkLst>
          <pc:docMk/>
          <pc:sldMk cId="3221426745" sldId="274"/>
        </pc:sldMkLst>
        <pc:spChg chg="del">
          <ac:chgData name="Subramani, Keerthana (Cognizant)" userId="5f8e909e-3e2c-45e1-8d2b-0fc72eadfff0" providerId="ADAL" clId="{128C058E-A704-4698-9CDC-85B82FD833AA}" dt="2022-08-29T05:22:09.916" v="2498" actId="478"/>
          <ac:spMkLst>
            <pc:docMk/>
            <pc:sldMk cId="3221426745" sldId="274"/>
            <ac:spMk id="2" creationId="{6DD07BC7-34A8-4C99-9406-B65B321DCFC3}"/>
          </ac:spMkLst>
        </pc:spChg>
        <pc:spChg chg="del">
          <ac:chgData name="Subramani, Keerthana (Cognizant)" userId="5f8e909e-3e2c-45e1-8d2b-0fc72eadfff0" providerId="ADAL" clId="{128C058E-A704-4698-9CDC-85B82FD833AA}" dt="2022-08-29T01:35:47.230" v="2389" actId="22"/>
          <ac:spMkLst>
            <pc:docMk/>
            <pc:sldMk cId="3221426745" sldId="274"/>
            <ac:spMk id="3" creationId="{FC88BABE-DB32-48D4-90B4-0E36AAB50FAC}"/>
          </ac:spMkLst>
        </pc:spChg>
        <pc:picChg chg="add mod ord">
          <ac:chgData name="Subramani, Keerthana (Cognizant)" userId="5f8e909e-3e2c-45e1-8d2b-0fc72eadfff0" providerId="ADAL" clId="{128C058E-A704-4698-9CDC-85B82FD833AA}" dt="2022-08-29T05:22:15.528" v="2501" actId="1076"/>
          <ac:picMkLst>
            <pc:docMk/>
            <pc:sldMk cId="3221426745" sldId="274"/>
            <ac:picMk id="5" creationId="{47AAC1E4-9411-456D-9CED-B5E8112B8020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2:47.719" v="2517" actId="14100"/>
        <pc:sldMkLst>
          <pc:docMk/>
          <pc:sldMk cId="1356500459" sldId="275"/>
        </pc:sldMkLst>
        <pc:spChg chg="mod">
          <ac:chgData name="Subramani, Keerthana (Cognizant)" userId="5f8e909e-3e2c-45e1-8d2b-0fc72eadfff0" providerId="ADAL" clId="{128C058E-A704-4698-9CDC-85B82FD833AA}" dt="2022-08-29T05:22:40.726" v="2514" actId="1076"/>
          <ac:spMkLst>
            <pc:docMk/>
            <pc:sldMk cId="1356500459" sldId="275"/>
            <ac:spMk id="2" creationId="{6F4BD94F-7E29-4E1F-B090-3C30D139B26A}"/>
          </ac:spMkLst>
        </pc:spChg>
        <pc:spChg chg="del">
          <ac:chgData name="Subramani, Keerthana (Cognizant)" userId="5f8e909e-3e2c-45e1-8d2b-0fc72eadfff0" providerId="ADAL" clId="{128C058E-A704-4698-9CDC-85B82FD833AA}" dt="2022-08-29T01:37:21.763" v="2393" actId="22"/>
          <ac:spMkLst>
            <pc:docMk/>
            <pc:sldMk cId="1356500459" sldId="275"/>
            <ac:spMk id="3" creationId="{7BC3A9B2-C235-4D6B-867E-E56786D5339B}"/>
          </ac:spMkLst>
        </pc:spChg>
        <pc:picChg chg="add mod ord">
          <ac:chgData name="Subramani, Keerthana (Cognizant)" userId="5f8e909e-3e2c-45e1-8d2b-0fc72eadfff0" providerId="ADAL" clId="{128C058E-A704-4698-9CDC-85B82FD833AA}" dt="2022-08-29T05:22:47.719" v="2517" actId="14100"/>
          <ac:picMkLst>
            <pc:docMk/>
            <pc:sldMk cId="1356500459" sldId="275"/>
            <ac:picMk id="5" creationId="{625726EC-7825-487E-AAA0-822623448908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0:31.016" v="2465" actId="1076"/>
        <pc:sldMkLst>
          <pc:docMk/>
          <pc:sldMk cId="2794248782" sldId="276"/>
        </pc:sldMkLst>
        <pc:spChg chg="del">
          <ac:chgData name="Subramani, Keerthana (Cognizant)" userId="5f8e909e-3e2c-45e1-8d2b-0fc72eadfff0" providerId="ADAL" clId="{128C058E-A704-4698-9CDC-85B82FD833AA}" dt="2022-08-29T05:20:20.277" v="2460" actId="478"/>
          <ac:spMkLst>
            <pc:docMk/>
            <pc:sldMk cId="2794248782" sldId="276"/>
            <ac:spMk id="2" creationId="{C1BBD84B-7272-419D-A5FA-9E4AA29F0B46}"/>
          </ac:spMkLst>
        </pc:spChg>
        <pc:spChg chg="del">
          <ac:chgData name="Subramani, Keerthana (Cognizant)" userId="5f8e909e-3e2c-45e1-8d2b-0fc72eadfff0" providerId="ADAL" clId="{128C058E-A704-4698-9CDC-85B82FD833AA}" dt="2022-08-29T01:36:46.112" v="2392" actId="22"/>
          <ac:spMkLst>
            <pc:docMk/>
            <pc:sldMk cId="2794248782" sldId="276"/>
            <ac:spMk id="3" creationId="{46361623-0B21-46C1-A817-90DF8206675C}"/>
          </ac:spMkLst>
        </pc:spChg>
        <pc:picChg chg="add mod ord">
          <ac:chgData name="Subramani, Keerthana (Cognizant)" userId="5f8e909e-3e2c-45e1-8d2b-0fc72eadfff0" providerId="ADAL" clId="{128C058E-A704-4698-9CDC-85B82FD833AA}" dt="2022-08-29T05:20:31.016" v="2465" actId="1076"/>
          <ac:picMkLst>
            <pc:docMk/>
            <pc:sldMk cId="2794248782" sldId="276"/>
            <ac:picMk id="5" creationId="{8D903A33-1CD9-4395-855D-0B885F36DD6F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3:25.151" v="2539" actId="14100"/>
        <pc:sldMkLst>
          <pc:docMk/>
          <pc:sldMk cId="1459319203" sldId="277"/>
        </pc:sldMkLst>
        <pc:spChg chg="mod">
          <ac:chgData name="Subramani, Keerthana (Cognizant)" userId="5f8e909e-3e2c-45e1-8d2b-0fc72eadfff0" providerId="ADAL" clId="{128C058E-A704-4698-9CDC-85B82FD833AA}" dt="2022-08-29T05:23:20.231" v="2537" actId="1076"/>
          <ac:spMkLst>
            <pc:docMk/>
            <pc:sldMk cId="1459319203" sldId="277"/>
            <ac:spMk id="2" creationId="{7D06CDF3-DC58-40C5-B789-7B7D42D4B02A}"/>
          </ac:spMkLst>
        </pc:spChg>
        <pc:spChg chg="del">
          <ac:chgData name="Subramani, Keerthana (Cognizant)" userId="5f8e909e-3e2c-45e1-8d2b-0fc72eadfff0" providerId="ADAL" clId="{128C058E-A704-4698-9CDC-85B82FD833AA}" dt="2022-08-29T01:37:39.020" v="2395" actId="22"/>
          <ac:spMkLst>
            <pc:docMk/>
            <pc:sldMk cId="1459319203" sldId="277"/>
            <ac:spMk id="3" creationId="{0C43FFCC-002D-49F4-B344-A51576E1DC5C}"/>
          </ac:spMkLst>
        </pc:spChg>
        <pc:picChg chg="add mod ord">
          <ac:chgData name="Subramani, Keerthana (Cognizant)" userId="5f8e909e-3e2c-45e1-8d2b-0fc72eadfff0" providerId="ADAL" clId="{128C058E-A704-4698-9CDC-85B82FD833AA}" dt="2022-08-29T05:23:25.151" v="2539" actId="14100"/>
          <ac:picMkLst>
            <pc:docMk/>
            <pc:sldMk cId="1459319203" sldId="277"/>
            <ac:picMk id="5" creationId="{40385C36-548E-4DE0-B843-9D2F6AA17FD6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3:44.886" v="2543" actId="1076"/>
        <pc:sldMkLst>
          <pc:docMk/>
          <pc:sldMk cId="2435625267" sldId="278"/>
        </pc:sldMkLst>
        <pc:spChg chg="del">
          <ac:chgData name="Subramani, Keerthana (Cognizant)" userId="5f8e909e-3e2c-45e1-8d2b-0fc72eadfff0" providerId="ADAL" clId="{128C058E-A704-4698-9CDC-85B82FD833AA}" dt="2022-08-29T05:23:37.531" v="2540" actId="478"/>
          <ac:spMkLst>
            <pc:docMk/>
            <pc:sldMk cId="2435625267" sldId="278"/>
            <ac:spMk id="2" creationId="{FEADEA66-2DB0-4D97-8DB7-3069B00CAA12}"/>
          </ac:spMkLst>
        </pc:spChg>
        <pc:spChg chg="del">
          <ac:chgData name="Subramani, Keerthana (Cognizant)" userId="5f8e909e-3e2c-45e1-8d2b-0fc72eadfff0" providerId="ADAL" clId="{128C058E-A704-4698-9CDC-85B82FD833AA}" dt="2022-08-29T01:37:54.889" v="2397" actId="22"/>
          <ac:spMkLst>
            <pc:docMk/>
            <pc:sldMk cId="2435625267" sldId="278"/>
            <ac:spMk id="3" creationId="{6F08776D-DD07-4164-9A96-06ABB664A43B}"/>
          </ac:spMkLst>
        </pc:spChg>
        <pc:picChg chg="add mod ord">
          <ac:chgData name="Subramani, Keerthana (Cognizant)" userId="5f8e909e-3e2c-45e1-8d2b-0fc72eadfff0" providerId="ADAL" clId="{128C058E-A704-4698-9CDC-85B82FD833AA}" dt="2022-08-29T05:23:44.886" v="2543" actId="1076"/>
          <ac:picMkLst>
            <pc:docMk/>
            <pc:sldMk cId="2435625267" sldId="278"/>
            <ac:picMk id="5" creationId="{C7377E34-4124-4BED-BEE6-636D6E40E145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3:55.991" v="2547" actId="1076"/>
        <pc:sldMkLst>
          <pc:docMk/>
          <pc:sldMk cId="2472201885" sldId="279"/>
        </pc:sldMkLst>
        <pc:spChg chg="del">
          <ac:chgData name="Subramani, Keerthana (Cognizant)" userId="5f8e909e-3e2c-45e1-8d2b-0fc72eadfff0" providerId="ADAL" clId="{128C058E-A704-4698-9CDC-85B82FD833AA}" dt="2022-08-29T05:23:50.406" v="2544" actId="478"/>
          <ac:spMkLst>
            <pc:docMk/>
            <pc:sldMk cId="2472201885" sldId="279"/>
            <ac:spMk id="2" creationId="{80A39D03-6428-4513-B3B3-AFBE6FF0FF1C}"/>
          </ac:spMkLst>
        </pc:spChg>
        <pc:spChg chg="del">
          <ac:chgData name="Subramani, Keerthana (Cognizant)" userId="5f8e909e-3e2c-45e1-8d2b-0fc72eadfff0" providerId="ADAL" clId="{128C058E-A704-4698-9CDC-85B82FD833AA}" dt="2022-08-29T01:38:12.455" v="2399" actId="22"/>
          <ac:spMkLst>
            <pc:docMk/>
            <pc:sldMk cId="2472201885" sldId="279"/>
            <ac:spMk id="3" creationId="{CB85A74C-4802-4426-B0DC-AD53A3671BE3}"/>
          </ac:spMkLst>
        </pc:spChg>
        <pc:picChg chg="add mod ord">
          <ac:chgData name="Subramani, Keerthana (Cognizant)" userId="5f8e909e-3e2c-45e1-8d2b-0fc72eadfff0" providerId="ADAL" clId="{128C058E-A704-4698-9CDC-85B82FD833AA}" dt="2022-08-29T05:23:55.991" v="2547" actId="1076"/>
          <ac:picMkLst>
            <pc:docMk/>
            <pc:sldMk cId="2472201885" sldId="279"/>
            <ac:picMk id="5" creationId="{830BE6E9-9E53-457B-B428-6C5D9876DBAC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4:07.118" v="2550" actId="14100"/>
        <pc:sldMkLst>
          <pc:docMk/>
          <pc:sldMk cId="102517316" sldId="280"/>
        </pc:sldMkLst>
        <pc:spChg chg="del">
          <ac:chgData name="Subramani, Keerthana (Cognizant)" userId="5f8e909e-3e2c-45e1-8d2b-0fc72eadfff0" providerId="ADAL" clId="{128C058E-A704-4698-9CDC-85B82FD833AA}" dt="2022-08-29T05:24:00.311" v="2548" actId="478"/>
          <ac:spMkLst>
            <pc:docMk/>
            <pc:sldMk cId="102517316" sldId="280"/>
            <ac:spMk id="2" creationId="{F20A0F30-2E21-41A2-AAD4-B38C721FA1D1}"/>
          </ac:spMkLst>
        </pc:spChg>
        <pc:spChg chg="del">
          <ac:chgData name="Subramani, Keerthana (Cognizant)" userId="5f8e909e-3e2c-45e1-8d2b-0fc72eadfff0" providerId="ADAL" clId="{128C058E-A704-4698-9CDC-85B82FD833AA}" dt="2022-08-29T01:38:43.473" v="2401" actId="22"/>
          <ac:spMkLst>
            <pc:docMk/>
            <pc:sldMk cId="102517316" sldId="280"/>
            <ac:spMk id="3" creationId="{BEF11810-4F14-4A96-9B42-691D11311558}"/>
          </ac:spMkLst>
        </pc:spChg>
        <pc:picChg chg="add mod ord">
          <ac:chgData name="Subramani, Keerthana (Cognizant)" userId="5f8e909e-3e2c-45e1-8d2b-0fc72eadfff0" providerId="ADAL" clId="{128C058E-A704-4698-9CDC-85B82FD833AA}" dt="2022-08-29T05:24:07.118" v="2550" actId="14100"/>
          <ac:picMkLst>
            <pc:docMk/>
            <pc:sldMk cId="102517316" sldId="280"/>
            <ac:picMk id="5" creationId="{DBC7FF39-E609-451B-BC15-97DAA428D8C3}"/>
          </ac:picMkLst>
        </pc:picChg>
      </pc:sldChg>
      <pc:sldChg chg="addSp delSp modSp new mod">
        <pc:chgData name="Subramani, Keerthana (Cognizant)" userId="5f8e909e-3e2c-45e1-8d2b-0fc72eadfff0" providerId="ADAL" clId="{128C058E-A704-4698-9CDC-85B82FD833AA}" dt="2022-08-29T05:24:21.502" v="2553" actId="14100"/>
        <pc:sldMkLst>
          <pc:docMk/>
          <pc:sldMk cId="1964810082" sldId="281"/>
        </pc:sldMkLst>
        <pc:spChg chg="del">
          <ac:chgData name="Subramani, Keerthana (Cognizant)" userId="5f8e909e-3e2c-45e1-8d2b-0fc72eadfff0" providerId="ADAL" clId="{128C058E-A704-4698-9CDC-85B82FD833AA}" dt="2022-08-29T05:24:16.306" v="2551" actId="478"/>
          <ac:spMkLst>
            <pc:docMk/>
            <pc:sldMk cId="1964810082" sldId="281"/>
            <ac:spMk id="2" creationId="{AC7ED735-356F-4BE0-A7F5-CD09D7DE42FB}"/>
          </ac:spMkLst>
        </pc:spChg>
        <pc:spChg chg="del">
          <ac:chgData name="Subramani, Keerthana (Cognizant)" userId="5f8e909e-3e2c-45e1-8d2b-0fc72eadfff0" providerId="ADAL" clId="{128C058E-A704-4698-9CDC-85B82FD833AA}" dt="2022-08-29T01:39:05.485" v="2403" actId="22"/>
          <ac:spMkLst>
            <pc:docMk/>
            <pc:sldMk cId="1964810082" sldId="281"/>
            <ac:spMk id="3" creationId="{ADF9B47B-57C2-4E76-BF91-801DD6E84D03}"/>
          </ac:spMkLst>
        </pc:spChg>
        <pc:picChg chg="add mod ord">
          <ac:chgData name="Subramani, Keerthana (Cognizant)" userId="5f8e909e-3e2c-45e1-8d2b-0fc72eadfff0" providerId="ADAL" clId="{128C058E-A704-4698-9CDC-85B82FD833AA}" dt="2022-08-29T05:24:21.502" v="2553" actId="14100"/>
          <ac:picMkLst>
            <pc:docMk/>
            <pc:sldMk cId="1964810082" sldId="281"/>
            <ac:picMk id="5" creationId="{35CA7E16-A2D4-42B1-B379-5F64D99A5B9C}"/>
          </ac:picMkLst>
        </pc:picChg>
      </pc:sldChg>
      <pc:sldMasterChg chg="del delSldLayout">
        <pc:chgData name="Subramani, Keerthana (Cognizant)" userId="5f8e909e-3e2c-45e1-8d2b-0fc72eadfff0" providerId="ADAL" clId="{128C058E-A704-4698-9CDC-85B82FD833AA}" dt="2022-08-28T23:53:41.073" v="2" actId="26606"/>
        <pc:sldMasterMkLst>
          <pc:docMk/>
          <pc:sldMasterMk cId="4089550220" sldId="2147483660"/>
        </pc:sldMasterMkLst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389398351" sldId="2147483661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3663528503" sldId="2147483662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2616919508" sldId="2147483663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2493097939" sldId="2147483664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3548355849" sldId="2147483665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3375932575" sldId="2147483666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835615171" sldId="2147483667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2810866354" sldId="2147483668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1217753044" sldId="2147483669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711261183" sldId="2147483670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77038626" sldId="2147483671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1086559360" sldId="2147483672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1104433170" sldId="2147483673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1272969370" sldId="2147483674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467557490" sldId="2147483675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888039416" sldId="2147483676"/>
          </pc:sldLayoutMkLst>
        </pc:sldLayoutChg>
        <pc:sldLayoutChg chg="del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4089550220" sldId="2147483660"/>
            <pc:sldLayoutMk cId="2929104850" sldId="2147483677"/>
          </pc:sldLayoutMkLst>
        </pc:sldLayoutChg>
      </pc:sldMasterChg>
      <pc:sldMasterChg chg="add addSldLayout">
        <pc:chgData name="Subramani, Keerthana (Cognizant)" userId="5f8e909e-3e2c-45e1-8d2b-0fc72eadfff0" providerId="ADAL" clId="{128C058E-A704-4698-9CDC-85B82FD833AA}" dt="2022-08-28T23:53:41.073" v="2" actId="26606"/>
        <pc:sldMasterMkLst>
          <pc:docMk/>
          <pc:sldMasterMk cId="1799040063" sldId="2147483685"/>
        </pc:sldMasterMkLst>
        <pc:sldLayoutChg chg="add">
          <pc:chgData name="Subramani, Keerthana (Cognizant)" userId="5f8e909e-3e2c-45e1-8d2b-0fc72eadfff0" providerId="ADAL" clId="{128C058E-A704-4698-9CDC-85B82FD833AA}" dt="2022-08-28T23:53:41.073" v="2" actId="26606"/>
          <pc:sldLayoutMkLst>
            <pc:docMk/>
            <pc:sldMasterMk cId="1799040063" sldId="2147483685"/>
            <pc:sldLayoutMk cId="3300367017" sldId="21474836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42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51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916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222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051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724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384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5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40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24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818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64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69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5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419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27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42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CAFB3-D214-1112-CD57-38D87E9B3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B7B76-ACC4-45DC-8AAD-7A78B71F2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DIGITAL BOOKS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73C7-DE85-4E7E-9AD5-8E5D5623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868505"/>
          </a:xfrm>
        </p:spPr>
        <p:txBody>
          <a:bodyPr>
            <a:normAutofit fontScale="55000" lnSpcReduction="20000"/>
          </a:bodyPr>
          <a:lstStyle/>
          <a:p>
            <a:endParaRPr lang="en-US" sz="4200" dirty="0"/>
          </a:p>
          <a:p>
            <a:r>
              <a:rPr lang="en-US" sz="4200" dirty="0"/>
              <a:t>PROJECT BY KEERTHANA</a:t>
            </a:r>
          </a:p>
          <a:p>
            <a:endParaRPr lang="en-US" sz="4200" dirty="0"/>
          </a:p>
          <a:p>
            <a:r>
              <a:rPr lang="en-US" sz="4200" dirty="0"/>
              <a:t>GUIDED BY SURESH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16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7709-7024-45BE-8E7F-E3A801D1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60" y="2335924"/>
            <a:ext cx="3549121" cy="1371600"/>
          </a:xfrm>
        </p:spPr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65B6-4B3C-499C-8B8F-B28823D9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Sql</a:t>
            </a:r>
            <a:r>
              <a:rPr lang="en-US" sz="2400" dirty="0"/>
              <a:t> Server Management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Azure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Rabbitmq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Postman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Swagger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3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848D-FA6D-4ADA-B139-2F078D54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39" y="25401"/>
            <a:ext cx="10018713" cy="1752599"/>
          </a:xfrm>
        </p:spPr>
        <p:txBody>
          <a:bodyPr/>
          <a:lstStyle/>
          <a:p>
            <a:r>
              <a:rPr lang="en-US" dirty="0"/>
              <a:t>Landing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23F06-1E74-4F5E-BE9C-53E07221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800" y="1422400"/>
            <a:ext cx="9136252" cy="5094514"/>
          </a:xfrm>
        </p:spPr>
      </p:pic>
    </p:spTree>
    <p:extLst>
      <p:ext uri="{BB962C8B-B14F-4D97-AF65-F5344CB8AC3E}">
        <p14:creationId xmlns:p14="http://schemas.microsoft.com/office/powerpoint/2010/main" val="18546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AC36-5090-49DB-BF4E-F7385BA4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A281E1-55CA-4385-ABA4-F6A7D09A3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516" y="1491343"/>
            <a:ext cx="8475398" cy="4767412"/>
          </a:xfrm>
        </p:spPr>
      </p:pic>
    </p:spTree>
    <p:extLst>
      <p:ext uri="{BB962C8B-B14F-4D97-AF65-F5344CB8AC3E}">
        <p14:creationId xmlns:p14="http://schemas.microsoft.com/office/powerpoint/2010/main" val="67087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03A33-1CD9-4395-855D-0B885F36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431" y="488879"/>
            <a:ext cx="9742944" cy="5480406"/>
          </a:xfrm>
        </p:spPr>
      </p:pic>
    </p:spTree>
    <p:extLst>
      <p:ext uri="{BB962C8B-B14F-4D97-AF65-F5344CB8AC3E}">
        <p14:creationId xmlns:p14="http://schemas.microsoft.com/office/powerpoint/2010/main" val="279424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049C5-F6C7-4857-8D07-DE3AD59D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34" y="591619"/>
            <a:ext cx="9505498" cy="5346843"/>
          </a:xfrm>
        </p:spPr>
      </p:pic>
    </p:spTree>
    <p:extLst>
      <p:ext uri="{BB962C8B-B14F-4D97-AF65-F5344CB8AC3E}">
        <p14:creationId xmlns:p14="http://schemas.microsoft.com/office/powerpoint/2010/main" val="175833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C62E-22E9-4825-9B64-20DE82C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8" y="357027"/>
            <a:ext cx="10018713" cy="968339"/>
          </a:xfrm>
        </p:spPr>
        <p:txBody>
          <a:bodyPr/>
          <a:lstStyle/>
          <a:p>
            <a:r>
              <a:rPr lang="en-US" dirty="0"/>
              <a:t>Author Login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A39766-6831-4CCE-A633-05C647B90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34" y="1521658"/>
            <a:ext cx="8546175" cy="4807223"/>
          </a:xfrm>
        </p:spPr>
      </p:pic>
    </p:spTree>
    <p:extLst>
      <p:ext uri="{BB962C8B-B14F-4D97-AF65-F5344CB8AC3E}">
        <p14:creationId xmlns:p14="http://schemas.microsoft.com/office/powerpoint/2010/main" val="170243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B94D5-0F06-49D3-AF36-C3A82031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82" y="765852"/>
            <a:ext cx="9468968" cy="5326295"/>
          </a:xfrm>
        </p:spPr>
      </p:pic>
    </p:spTree>
    <p:extLst>
      <p:ext uri="{BB962C8B-B14F-4D97-AF65-F5344CB8AC3E}">
        <p14:creationId xmlns:p14="http://schemas.microsoft.com/office/powerpoint/2010/main" val="126227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51766F-2226-490B-B231-E0BE78F4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53" y="345040"/>
            <a:ext cx="9816007" cy="5521504"/>
          </a:xfrm>
        </p:spPr>
      </p:pic>
    </p:spTree>
    <p:extLst>
      <p:ext uri="{BB962C8B-B14F-4D97-AF65-F5344CB8AC3E}">
        <p14:creationId xmlns:p14="http://schemas.microsoft.com/office/powerpoint/2010/main" val="149859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AC1E4-9411-456D-9CED-B5E8112B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026" y="571072"/>
            <a:ext cx="9268049" cy="5213278"/>
          </a:xfrm>
        </p:spPr>
      </p:pic>
    </p:spTree>
    <p:extLst>
      <p:ext uri="{BB962C8B-B14F-4D97-AF65-F5344CB8AC3E}">
        <p14:creationId xmlns:p14="http://schemas.microsoft.com/office/powerpoint/2010/main" val="322142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D94F-7E29-4E1F-B090-3C30D139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8600"/>
            <a:ext cx="10018713" cy="1752599"/>
          </a:xfrm>
        </p:spPr>
        <p:txBody>
          <a:bodyPr/>
          <a:lstStyle/>
          <a:p>
            <a:r>
              <a:rPr lang="en-US" dirty="0"/>
              <a:t>Reader Home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26EC-7825-487E-AAA0-82262344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17" y="1156698"/>
            <a:ext cx="9103663" cy="5120811"/>
          </a:xfrm>
        </p:spPr>
      </p:pic>
    </p:spTree>
    <p:extLst>
      <p:ext uri="{BB962C8B-B14F-4D97-AF65-F5344CB8AC3E}">
        <p14:creationId xmlns:p14="http://schemas.microsoft.com/office/powerpoint/2010/main" val="135650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ACE-E02A-49E0-8484-2F8CFE8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sz="3100" dirty="0">
                <a:latin typeface="Bradley Hand ITC" panose="03070402050302030203" pitchFamily="66" charset="0"/>
              </a:rPr>
              <a:t>Build digital solutions with best user experience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F332-C1C8-470B-969C-247B3F7F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primary goal of Digitalization is to provide people with all sort of technologies in fingertip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One of which is Digital Books Store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Digital Books provides user with wide range of different books available for purchase in the store to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One can create book, buy and read it digitally.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67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DF3-DC58-40C5-B789-7B7D42D4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44" y="-421239"/>
            <a:ext cx="10018713" cy="1752599"/>
          </a:xfrm>
        </p:spPr>
        <p:txBody>
          <a:bodyPr/>
          <a:lstStyle/>
          <a:p>
            <a:r>
              <a:rPr lang="en-US" dirty="0"/>
              <a:t>Read Book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85C36-548E-4DE0-B843-9D2F6AA1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672" y="1095053"/>
            <a:ext cx="9121928" cy="5131085"/>
          </a:xfrm>
        </p:spPr>
      </p:pic>
    </p:spTree>
    <p:extLst>
      <p:ext uri="{BB962C8B-B14F-4D97-AF65-F5344CB8AC3E}">
        <p14:creationId xmlns:p14="http://schemas.microsoft.com/office/powerpoint/2010/main" val="145931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77E34-4124-4BED-BEE6-636D6E40E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672" y="437506"/>
            <a:ext cx="9231521" cy="5192731"/>
          </a:xfrm>
        </p:spPr>
      </p:pic>
    </p:spTree>
    <p:extLst>
      <p:ext uri="{BB962C8B-B14F-4D97-AF65-F5344CB8AC3E}">
        <p14:creationId xmlns:p14="http://schemas.microsoft.com/office/powerpoint/2010/main" val="243562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BE6E9-9E53-457B-B428-6C5D9876D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58" y="714909"/>
            <a:ext cx="8866216" cy="4987247"/>
          </a:xfrm>
        </p:spPr>
      </p:pic>
    </p:spTree>
    <p:extLst>
      <p:ext uri="{BB962C8B-B14F-4D97-AF65-F5344CB8AC3E}">
        <p14:creationId xmlns:p14="http://schemas.microsoft.com/office/powerpoint/2010/main" val="247220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7FF39-E609-451B-BC15-97DAA428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202" y="529974"/>
            <a:ext cx="8592239" cy="4833135"/>
          </a:xfrm>
        </p:spPr>
      </p:pic>
    </p:spTree>
    <p:extLst>
      <p:ext uri="{BB962C8B-B14F-4D97-AF65-F5344CB8AC3E}">
        <p14:creationId xmlns:p14="http://schemas.microsoft.com/office/powerpoint/2010/main" val="10251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A7E16-A2D4-42B1-B379-5F64D99A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896" y="684088"/>
            <a:ext cx="8774890" cy="4935876"/>
          </a:xfrm>
        </p:spPr>
      </p:pic>
    </p:spTree>
    <p:extLst>
      <p:ext uri="{BB962C8B-B14F-4D97-AF65-F5344CB8AC3E}">
        <p14:creationId xmlns:p14="http://schemas.microsoft.com/office/powerpoint/2010/main" val="196481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5859-13C7-4CED-ADC2-A3CE701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668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/>
              <a:t>Explore and utilize the facilities of Digital Books Web application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64B8-EAD3-43EE-9C30-DE2A9F9A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You!!!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6219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461-1E33-47F1-86A6-2152F07B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59" y="2136227"/>
            <a:ext cx="10018713" cy="1752599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5D1-3785-4BC3-B8E3-437C65B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E-AC37-4DF0-A217-060F7A85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In Book Store, customer searches for required book and purchases it in person</a:t>
            </a:r>
          </a:p>
          <a:p>
            <a:r>
              <a:rPr lang="en-US" dirty="0"/>
              <a:t>This process requires every aspect – customer presence in book store, searching for book and buying it with money</a:t>
            </a:r>
          </a:p>
          <a:p>
            <a:r>
              <a:rPr lang="en-US" dirty="0"/>
              <a:t>To overcome all these aspects, proposing a online book store  which can be used to buy, create and read book over online using electronic gadget.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26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49E4-9EA3-4F14-A9B1-1D263274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125" y="1883979"/>
            <a:ext cx="10018713" cy="1752599"/>
          </a:xfrm>
        </p:spPr>
        <p:txBody>
          <a:bodyPr/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7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455D-6655-4CBD-8A57-4469909D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95" y="2388476"/>
            <a:ext cx="3549121" cy="1371600"/>
          </a:xfrm>
        </p:spPr>
        <p:txBody>
          <a:bodyPr/>
          <a:lstStyle/>
          <a:p>
            <a:r>
              <a:rPr lang="en-US" sz="3600" dirty="0"/>
              <a:t>MAIN ROLES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CC73-4F29-4237-92C5-8F84FA04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467" y="521575"/>
            <a:ext cx="6240990" cy="5105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Author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Reader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Guest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75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A83-19A3-40EE-BF3E-5E182A69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AUTHOR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768F-7287-4223-898C-A8EB3D8F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157" y="19430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Author should be able to do following actions in digital book app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author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Sign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Edit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Block or Unblock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C894-FB34-4541-9164-AA58BCA2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28" y="190500"/>
            <a:ext cx="10018713" cy="1752599"/>
          </a:xfrm>
        </p:spPr>
        <p:txBody>
          <a:bodyPr/>
          <a:lstStyle/>
          <a:p>
            <a:r>
              <a:rPr lang="en-US" dirty="0"/>
              <a:t>READER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990-2F3D-4C2E-8E73-F12BCD19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85" y="1686244"/>
            <a:ext cx="10018713" cy="42054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Reader should be able to do following actions in digital book app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Sign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Buy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Read Purchased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 payment history using email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 Invoice using payment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Ask for Refund within 24 hrs of payment</a:t>
            </a:r>
          </a:p>
        </p:txBody>
      </p:sp>
    </p:spTree>
    <p:extLst>
      <p:ext uri="{BB962C8B-B14F-4D97-AF65-F5344CB8AC3E}">
        <p14:creationId xmlns:p14="http://schemas.microsoft.com/office/powerpoint/2010/main" val="335540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3105-78FE-4338-ACAB-527FFE30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GUEST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D76A-7F06-4B1C-B60F-34B6D9B9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209" y="1883477"/>
            <a:ext cx="10018713" cy="4141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Guest should be able to do following actions in digital book app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 books without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Buy book with email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Read purchased 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 payment history using email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 Invoice using payment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Ask for Refund within 24 hrs of payment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88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2C3A-876D-4A45-83F8-377437F2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15" y="2552699"/>
            <a:ext cx="3549121" cy="1371600"/>
          </a:xfrm>
        </p:spPr>
        <p:txBody>
          <a:bodyPr/>
          <a:lstStyle/>
          <a:p>
            <a:r>
              <a:rPr lang="en-US" dirty="0"/>
              <a:t>TECHNICAL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DF6D-56FB-4BD0-9BC8-E63D92CB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Asp.Net</a:t>
            </a:r>
            <a:r>
              <a:rPr lang="en-US" sz="2800" dirty="0"/>
              <a:t> Core Web </a:t>
            </a:r>
            <a:r>
              <a:rPr lang="en-US" sz="2800" dirty="0" err="1"/>
              <a:t>api</a:t>
            </a:r>
            <a:r>
              <a:rPr lang="en-US" sz="2800" dirty="0"/>
              <a:t> – Back 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Angular – Front 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SQL server  - Database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867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317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Bradley Hand ITC</vt:lpstr>
      <vt:lpstr>Corbel</vt:lpstr>
      <vt:lpstr>Wingdings</vt:lpstr>
      <vt:lpstr>Parallax</vt:lpstr>
      <vt:lpstr>DIGITAL BOOKS </vt:lpstr>
      <vt:lpstr>INTRODUCTION  Build digital solutions with best user experience </vt:lpstr>
      <vt:lpstr>PROBLEM STATEMENT</vt:lpstr>
      <vt:lpstr>FUNCTIONAL REQUIREMENTS</vt:lpstr>
      <vt:lpstr>MAIN ROLES </vt:lpstr>
      <vt:lpstr>AUTHOR</vt:lpstr>
      <vt:lpstr>READER</vt:lpstr>
      <vt:lpstr>GUEST</vt:lpstr>
      <vt:lpstr>TECHNICAL REQUIREMENT</vt:lpstr>
      <vt:lpstr>SOFTWARE REQUIREMENTS</vt:lpstr>
      <vt:lpstr>Landing Page</vt:lpstr>
      <vt:lpstr>Home Page</vt:lpstr>
      <vt:lpstr>PowerPoint Presentation</vt:lpstr>
      <vt:lpstr>PowerPoint Presentation</vt:lpstr>
      <vt:lpstr>Author Login</vt:lpstr>
      <vt:lpstr>PowerPoint Presentation</vt:lpstr>
      <vt:lpstr>PowerPoint Presentation</vt:lpstr>
      <vt:lpstr>PowerPoint Presentation</vt:lpstr>
      <vt:lpstr>Reader Home</vt:lpstr>
      <vt:lpstr>Read Book</vt:lpstr>
      <vt:lpstr>PowerPoint Presentation</vt:lpstr>
      <vt:lpstr>PowerPoint Presentation</vt:lpstr>
      <vt:lpstr>PowerPoint Presentation</vt:lpstr>
      <vt:lpstr>PowerPoint Presentation</vt:lpstr>
      <vt:lpstr>Explore and utilize the facilities of Digital Books Web application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BOOKS </dc:title>
  <dc:creator>Subramani, Keerthana (Cognizant)</dc:creator>
  <cp:lastModifiedBy>Subramani, Keerthana (Cognizant)</cp:lastModifiedBy>
  <cp:revision>1</cp:revision>
  <dcterms:created xsi:type="dcterms:W3CDTF">2022-08-28T23:49:15Z</dcterms:created>
  <dcterms:modified xsi:type="dcterms:W3CDTF">2022-08-29T05:28:02Z</dcterms:modified>
</cp:coreProperties>
</file>