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2245360"/>
          </a:xfrm>
          <a:prstGeom prst="rect">
            <a:avLst/>
          </a:prstGeom>
          <a:noFill/>
        </p:spPr>
        <p:txBody>
          <a:bodyPr wrap="square" rtlCol="0">
            <a:spAutoFit/>
          </a:bodyPr>
          <a:lstStyle/>
          <a:p>
            <a:r>
              <a:rPr lang="en-US" sz="2800">
                <a:latin typeface="Times New Roman" panose="02020603050405020304" pitchFamily="18" charset="0"/>
                <a:cs typeface="Times New Roman" panose="02020603050405020304" pitchFamily="18" charset="0"/>
              </a:rPr>
              <a:t>Student Name:S.Keerthana</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Register No : 312220251</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Department: III B.com General (COmmerce)</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College : Jeppiaar College of Arts &amp; Science </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8" name="Text Box 7"/>
          <p:cNvSpPr txBox="1"/>
          <p:nvPr/>
        </p:nvSpPr>
        <p:spPr>
          <a:xfrm>
            <a:off x="909320" y="304800"/>
            <a:ext cx="8463280" cy="1322070"/>
          </a:xfrm>
          <a:prstGeom prst="rect">
            <a:avLst/>
          </a:prstGeom>
          <a:noFill/>
        </p:spPr>
        <p:txBody>
          <a:bodyPr wrap="square" rtlCol="0">
            <a:spAutoFit/>
          </a:bodyPr>
          <a:p>
            <a:r>
              <a:rPr lang="en-US" sz="4000" b="1" dirty="0">
                <a:solidFill>
                  <a:srgbClr val="0F0F0F"/>
                </a:solidFill>
                <a:latin typeface="Times New Roman" panose="02020603050405020304" pitchFamily="18" charset="0"/>
                <a:cs typeface="Times New Roman" panose="02020603050405020304" pitchFamily="18" charset="0"/>
                <a:sym typeface="+mn-ea"/>
              </a:rPr>
              <a:t>Employee Data Analysis using Excel</a:t>
            </a:r>
            <a:r>
              <a:rPr lang="en-US" sz="4000" b="1" dirty="0">
                <a:solidFill>
                  <a:srgbClr val="0F0F0F"/>
                </a:solidFill>
                <a:effectLst/>
                <a:latin typeface="Times New Roman" panose="02020603050405020304" pitchFamily="18" charset="0"/>
                <a:cs typeface="Times New Roman" panose="02020603050405020304" pitchFamily="18" charset="0"/>
                <a:sym typeface="+mn-ea"/>
              </a:rPr>
              <a:t> </a:t>
            </a:r>
            <a:br>
              <a:rPr lang="en-US" sz="4000" b="1" dirty="0">
                <a:solidFill>
                  <a:srgbClr val="0F0F0F"/>
                </a:solidFill>
                <a:effectLst/>
                <a:latin typeface="Roboto" panose="020F0502020204030204" pitchFamily="2" charset="0"/>
                <a:sym typeface="+mn-ea"/>
              </a:rPr>
            </a:br>
            <a:endParaRPr lang="en-US" sz="4000" b="1" dirty="0">
              <a:solidFill>
                <a:srgbClr val="0F0F0F"/>
              </a:solidFill>
              <a:effectLst/>
              <a:latin typeface="Roboto" panose="020F0502020204030204" pitchFamily="2"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190625" y="1426845"/>
            <a:ext cx="7953375" cy="4326255"/>
          </a:xfrm>
          <a:prstGeom prst="rect">
            <a:avLst/>
          </a:prstGeom>
          <a:noFill/>
        </p:spPr>
        <p:txBody>
          <a:bodyPr wrap="square" rtlCol="0" anchor="t">
            <a:noAutofit/>
          </a:bodyPr>
          <a:p>
            <a:pPr marL="457200" indent="-457200">
              <a:buFont typeface="+mj-lt"/>
              <a:buAutoNum type="arabicPeriod"/>
            </a:pPr>
            <a:r>
              <a:rPr lang="en-US" sz="2400">
                <a:latin typeface="Times New Roman" panose="02020603050405020304" pitchFamily="18" charset="0"/>
                <a:cs typeface="Times New Roman" panose="02020603050405020304" pitchFamily="18" charset="0"/>
                <a:sym typeface="+mn-ea"/>
              </a:rPr>
              <a:t>Dataset Collection - Employee Salary Dataset</a:t>
            </a: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sym typeface="+mn-ea"/>
              </a:rPr>
              <a:t>Dataset Preparation - Clearing Blanks, Filtering and Removing Blank data in the Dataset.</a:t>
            </a: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sym typeface="+mn-ea"/>
              </a:rPr>
              <a:t>Using IFS formula to attain Salary Analysis  (1,2,3,4) (Low Salary/High Salary)</a:t>
            </a: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sym typeface="+mn-ea"/>
              </a:rPr>
              <a:t>Insert Pivot Table to Summarize the Dataset on Employee Salary based on Salary Amount and Analysis</a:t>
            </a:r>
            <a:endParaRPr lang="en-US" sz="2400">
              <a:latin typeface="Times New Roman" panose="02020603050405020304" pitchFamily="18" charset="0"/>
              <a:cs typeface="Times New Roman" panose="02020603050405020304" pitchFamily="18" charset="0"/>
              <a:sym typeface="+mn-ea"/>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sym typeface="+mn-ea"/>
              </a:rPr>
              <a:t>Data Visualization using Pie Chart to represent the Salary of the Employee </a:t>
            </a:r>
            <a:endParaRPr lang="en-US" sz="2400">
              <a:latin typeface="Times New Roman" panose="02020603050405020304" pitchFamily="18" charset="0"/>
              <a:cs typeface="Times New Roman" panose="02020603050405020304" pitchFamily="18" charset="0"/>
              <a:sym typeface="+mn-ea"/>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sym typeface="+mn-ea"/>
              </a:rPr>
              <a:t>Final Report </a:t>
            </a:r>
            <a:endParaRPr lang="en-US" sz="24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2" name="Picture 1"/>
          <p:cNvPicPr>
            <a:picLocks noChangeAspect="1"/>
          </p:cNvPicPr>
          <p:nvPr/>
        </p:nvPicPr>
        <p:blipFill>
          <a:blip r:embed="rId2"/>
          <a:stretch>
            <a:fillRect/>
          </a:stretch>
        </p:blipFill>
        <p:spPr>
          <a:xfrm>
            <a:off x="990600" y="1524000"/>
            <a:ext cx="7317105" cy="41624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822960" y="1720850"/>
            <a:ext cx="9029700" cy="3121660"/>
          </a:xfrm>
          <a:prstGeom prst="rect">
            <a:avLst/>
          </a:prstGeom>
          <a:noFill/>
        </p:spPr>
        <p:txBody>
          <a:bodyPr wrap="square" rtlCol="0">
            <a:noAutofit/>
          </a:bodyPr>
          <a:p>
            <a:pPr algn="just"/>
            <a:r>
              <a:rPr lang="en-US" sz="3200">
                <a:latin typeface="Times New Roman" panose="02020603050405020304" pitchFamily="18" charset="0"/>
                <a:cs typeface="Times New Roman" panose="02020603050405020304" pitchFamily="18" charset="0"/>
              </a:rPr>
              <a:t>The analysis reveals that the average salary of employees is moderate, with a reasonable range. The majority of employees earn a steady income, while a smaller proportion earn higher or lower salaries. The highest-paid employees earn significantly more, while the lowest-paid employees earn less. Overall, the salary distribution indicates a balanced and equitable compensation structure.</a:t>
            </a:r>
            <a:endParaRPr 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526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748030" y="2289175"/>
            <a:ext cx="6797040" cy="2061210"/>
          </a:xfrm>
          <a:prstGeom prst="rect">
            <a:avLst/>
          </a:prstGeom>
          <a:noFill/>
        </p:spPr>
        <p:txBody>
          <a:bodyPr wrap="square" rtlCol="0">
            <a:spAutoFit/>
          </a:bodyPr>
          <a:p>
            <a:pPr algn="just"/>
            <a:r>
              <a:rPr lang="en-US" sz="3200">
                <a:latin typeface="Times New Roman" panose="02020603050405020304" pitchFamily="18" charset="0"/>
                <a:cs typeface="Times New Roman" panose="02020603050405020304" pitchFamily="18" charset="0"/>
              </a:rPr>
              <a:t>To Analyse the Salary of the Employee with the given salary in the Employee Salary Dateset</a:t>
            </a:r>
            <a:endParaRPr lang="en-US" sz="3200">
              <a:latin typeface="Times New Roman" panose="02020603050405020304" pitchFamily="18" charset="0"/>
              <a:cs typeface="Times New Roman" panose="02020603050405020304" pitchFamily="18" charset="0"/>
            </a:endParaRPr>
          </a:p>
          <a:p>
            <a:pPr algn="just"/>
            <a:endParaRPr lang="en-US" sz="32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404495" y="2133600"/>
            <a:ext cx="8510905" cy="3046095"/>
          </a:xfrm>
          <a:prstGeom prst="rect">
            <a:avLst/>
          </a:prstGeom>
          <a:noFill/>
        </p:spPr>
        <p:txBody>
          <a:bodyPr wrap="square" rtlCol="0">
            <a:spAutoFit/>
          </a:bodyPr>
          <a:lstStyle/>
          <a:p>
            <a:pPr indent="0" algn="just">
              <a:buFont typeface="Arial" panose="020B0604020202020204" pitchFamily="34" charset="0"/>
              <a:buNone/>
            </a:pPr>
            <a:r>
              <a:rPr lang="en-US" sz="2800" b="0" i="0" dirty="0">
                <a:solidFill>
                  <a:srgbClr val="0D0D0D"/>
                </a:solidFill>
                <a:effectLst/>
                <a:latin typeface="Times New Roman" panose="02020603050405020304" pitchFamily="18" charset="0"/>
                <a:cs typeface="Times New Roman" panose="02020603050405020304" pitchFamily="18" charset="0"/>
              </a:rPr>
              <a:t>Analyse employee salary data to identify trends , patterns, and correlations, examine factors like job role, department, experience and location to understand impact on salary. Visualise findings through charts and graphs to provide insights for informed decision making ensuring fair compensation and optimal resource allocation.</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616585" y="2224405"/>
            <a:ext cx="4064000" cy="3107690"/>
          </a:xfrm>
          <a:prstGeom prst="rect">
            <a:avLst/>
          </a:prstGeom>
          <a:noFill/>
        </p:spPr>
        <p:txBody>
          <a:bodyPr wrap="square" rtlCol="0">
            <a:spAutoFit/>
          </a:bodyPr>
          <a:p>
            <a:pPr marL="285750" indent="-28575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Managing Director</a:t>
            </a:r>
            <a:endParaRPr lang="en-US" sz="2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Employee</a:t>
            </a:r>
            <a:endParaRPr lang="en-US" sz="2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Representative</a:t>
            </a:r>
            <a:endParaRPr lang="en-US" sz="2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Board of Members</a:t>
            </a:r>
            <a:endParaRPr lang="en-US" sz="2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Managing Director</a:t>
            </a:r>
            <a:endParaRPr lang="en-US" sz="2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HR manager</a:t>
            </a:r>
            <a:endParaRPr lang="en-US" sz="28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Management</a:t>
            </a:r>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048000" y="2404745"/>
            <a:ext cx="6096000" cy="3415030"/>
          </a:xfrm>
          <a:prstGeom prst="rect">
            <a:avLst/>
          </a:prstGeom>
          <a:noFill/>
        </p:spPr>
        <p:txBody>
          <a:bodyPr wrap="square" rtlCol="0" anchor="t">
            <a:spAutoFit/>
          </a:bodyPr>
          <a:p>
            <a:r>
              <a:rPr lang="en-US" sz="2400" b="1">
                <a:latin typeface="Times New Roman" panose="02020603050405020304" pitchFamily="18" charset="0"/>
                <a:cs typeface="Times New Roman" panose="02020603050405020304" pitchFamily="18" charset="0"/>
                <a:sym typeface="+mn-ea"/>
              </a:rPr>
              <a:t>Conditonal Formatting</a:t>
            </a:r>
            <a:r>
              <a:rPr lang="en-US" sz="2400">
                <a:latin typeface="Times New Roman" panose="02020603050405020304" pitchFamily="18" charset="0"/>
                <a:cs typeface="Times New Roman" panose="02020603050405020304" pitchFamily="18" charset="0"/>
                <a:sym typeface="+mn-ea"/>
              </a:rPr>
              <a:t> - To Highlight the Blanks cells and font colour of the cell .</a:t>
            </a:r>
            <a:endParaRPr lang="en-US" sz="2400">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sym typeface="+mn-ea"/>
              </a:rPr>
              <a:t>Sort &amp; Filter </a:t>
            </a:r>
            <a:r>
              <a:rPr lang="en-US" sz="2400">
                <a:latin typeface="Times New Roman" panose="02020603050405020304" pitchFamily="18" charset="0"/>
                <a:cs typeface="Times New Roman" panose="02020603050405020304" pitchFamily="18" charset="0"/>
                <a:sym typeface="+mn-ea"/>
              </a:rPr>
              <a:t>- Remove the Blank Missing Values.</a:t>
            </a:r>
            <a:endParaRPr lang="en-US" sz="2400">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sym typeface="+mn-ea"/>
              </a:rPr>
              <a:t>Pivot Table </a:t>
            </a:r>
            <a:r>
              <a:rPr lang="en-US" sz="2400">
                <a:latin typeface="Times New Roman" panose="02020603050405020304" pitchFamily="18" charset="0"/>
                <a:cs typeface="Times New Roman" panose="02020603050405020304" pitchFamily="18" charset="0"/>
                <a:sym typeface="+mn-ea"/>
              </a:rPr>
              <a:t>- Summary of Employee Salary from the Company Employee Salary Dataset</a:t>
            </a:r>
            <a:endParaRPr lang="en-US" sz="2400">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sym typeface="+mn-ea"/>
              </a:rPr>
              <a:t>Formulas</a:t>
            </a:r>
            <a:r>
              <a:rPr lang="en-US" sz="2400">
                <a:latin typeface="Times New Roman" panose="02020603050405020304" pitchFamily="18" charset="0"/>
                <a:cs typeface="Times New Roman" panose="02020603050405020304" pitchFamily="18" charset="0"/>
                <a:sym typeface="+mn-ea"/>
              </a:rPr>
              <a:t> - IFS (To get the Sort out for Job)</a:t>
            </a:r>
            <a:endParaRPr lang="en-US" sz="2400">
              <a:latin typeface="Times New Roman" panose="02020603050405020304" pitchFamily="18" charset="0"/>
              <a:cs typeface="Times New Roman" panose="02020603050405020304" pitchFamily="18" charset="0"/>
            </a:endParaRPr>
          </a:p>
          <a:p>
            <a:r>
              <a:rPr lang="en-US" sz="2400" b="1">
                <a:latin typeface="Times New Roman" panose="02020603050405020304" pitchFamily="18" charset="0"/>
                <a:cs typeface="Times New Roman" panose="02020603050405020304" pitchFamily="18" charset="0"/>
                <a:sym typeface="+mn-ea"/>
              </a:rPr>
              <a:t>Graphs</a:t>
            </a:r>
            <a:r>
              <a:rPr lang="en-US" sz="2400">
                <a:latin typeface="Times New Roman" panose="02020603050405020304" pitchFamily="18" charset="0"/>
                <a:cs typeface="Times New Roman" panose="02020603050405020304" pitchFamily="18" charset="0"/>
                <a:sym typeface="+mn-ea"/>
              </a:rPr>
              <a:t>- (Pie Chart) - FINAL REPORT on Employee Salary</a:t>
            </a:r>
            <a:endParaRPr lang="en-US" sz="24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941070" y="1675765"/>
            <a:ext cx="5624195" cy="3969385"/>
          </a:xfrm>
          <a:prstGeom prst="rect">
            <a:avLst/>
          </a:prstGeom>
          <a:noFill/>
        </p:spPr>
        <p:txBody>
          <a:bodyPr wrap="square" rtlCol="0">
            <a:spAutoFit/>
          </a:bodyPr>
          <a:p>
            <a:r>
              <a:rPr lang="en-US" sz="2800">
                <a:latin typeface="Times New Roman" panose="02020603050405020304" pitchFamily="18" charset="0"/>
                <a:cs typeface="Times New Roman" panose="02020603050405020304" pitchFamily="18" charset="0"/>
              </a:rPr>
              <a:t>Employee Salary Dataset - Kaggle.com</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Features - 8 features</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Age- Numerical values</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Group - Text Values</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ID - Numerical Values</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Salary - Numerical Values</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Active List - Numerical Values</a:t>
            </a:r>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rPr>
              <a:t>Salary Analysis - Text Values</a:t>
            </a:r>
            <a:endParaRPr 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3048000" y="2521585"/>
            <a:ext cx="6096000" cy="1814830"/>
          </a:xfrm>
          <a:prstGeom prst="rect">
            <a:avLst/>
          </a:prstGeom>
          <a:noFill/>
        </p:spPr>
        <p:txBody>
          <a:bodyPr wrap="square" rtlCol="0" anchor="t">
            <a:spAutoFit/>
          </a:bodyPr>
          <a:p>
            <a:r>
              <a:rPr lang="en-US" sz="2800">
                <a:latin typeface="Times New Roman" panose="02020603050405020304" pitchFamily="18" charset="0"/>
                <a:cs typeface="Times New Roman" panose="02020603050405020304" pitchFamily="18" charset="0"/>
                <a:sym typeface="+mn-ea"/>
              </a:rPr>
              <a:t>New Formula Used : IFS </a:t>
            </a:r>
            <a:endParaRPr lang="en-US" sz="2800">
              <a:latin typeface="Times New Roman" panose="02020603050405020304" pitchFamily="18" charset="0"/>
              <a:cs typeface="Times New Roman" panose="02020603050405020304" pitchFamily="18" charset="0"/>
            </a:endParaRPr>
          </a:p>
          <a:p>
            <a:endParaRPr lang="en-US" sz="2800">
              <a:latin typeface="Times New Roman" panose="02020603050405020304" pitchFamily="18" charset="0"/>
              <a:cs typeface="Times New Roman" panose="02020603050405020304" pitchFamily="18" charset="0"/>
            </a:endParaRPr>
          </a:p>
          <a:p>
            <a:r>
              <a:rPr lang="en-US" sz="2800">
                <a:latin typeface="Times New Roman" panose="02020603050405020304" pitchFamily="18" charset="0"/>
                <a:cs typeface="Times New Roman" panose="02020603050405020304" pitchFamily="18" charset="0"/>
                <a:sym typeface="+mn-ea"/>
              </a:rPr>
              <a:t>To Find out the Salary Analysis for the salary amount given in the dataset .</a:t>
            </a:r>
            <a:endParaRPr lang="en-US" sz="28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2503</Words>
  <Application>WPS Presentation</Application>
  <PresentationFormat>Widescreen</PresentationFormat>
  <Paragraphs>110</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Calibri</vt:lpstr>
      <vt:lpstr>Microsoft YaHei</vt:lpstr>
      <vt:lpstr>Arial Unicode MS</vt:lpstr>
      <vt:lpstr>Ink Free</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sowmy</cp:lastModifiedBy>
  <cp:revision>13</cp:revision>
  <dcterms:created xsi:type="dcterms:W3CDTF">2024-03-29T15:07:00Z</dcterms:created>
  <dcterms:modified xsi:type="dcterms:W3CDTF">2024-08-30T18:27:28Z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744CAF4824654EECA0976B089B1E0789_13</vt:lpwstr>
  </property>
  <property fmtid="{D5CDD505-2E9C-101B-9397-08002B2CF9AE}" pid="5" name="KSOProductBuildVer">
    <vt:lpwstr>1033-12.2.0.17562</vt:lpwstr>
  </property>
</Properties>
</file>