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0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3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5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1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2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en.wikipedia.org/wiki/K-means_cluste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-visualization.github.io/folium/" TargetMode="External"/><Relationship Id="rId5" Type="http://schemas.openxmlformats.org/officeDocument/2006/relationships/hyperlink" Target="https://developer.foursquare.com/" TargetMode="External"/><Relationship Id="rId4" Type="http://schemas.openxmlformats.org/officeDocument/2006/relationships/hyperlink" Target="https://pandas.pydata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408E9-6DFC-4962-B5B3-94B6E3881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6" b="2244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F5E3-79D0-4097-84B5-D1DBA6D3A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Cuisine recommendation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70040-71A9-41A9-B2DA-24851E42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6133916"/>
            <a:ext cx="3633923" cy="571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Keerthana Sharon Kannan</a:t>
            </a:r>
          </a:p>
        </p:txBody>
      </p:sp>
    </p:spTree>
    <p:extLst>
      <p:ext uri="{BB962C8B-B14F-4D97-AF65-F5344CB8AC3E}">
        <p14:creationId xmlns:p14="http://schemas.microsoft.com/office/powerpoint/2010/main" val="29434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7D64-DC1B-4D73-8186-529B4112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7DC1-A5A2-440B-AEAD-D0F4527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different cuisine restaurants that are frequently visited in the Manhattan city and its neighborhood using Machine Learning models.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this analysis, we can give recommendations  to people who are looking to open a new restaurant. </a:t>
            </a:r>
          </a:p>
        </p:txBody>
      </p:sp>
    </p:spTree>
    <p:extLst>
      <p:ext uri="{BB962C8B-B14F-4D97-AF65-F5344CB8AC3E}">
        <p14:creationId xmlns:p14="http://schemas.microsoft.com/office/powerpoint/2010/main" val="5782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824E-B2EF-4BE4-BAEE-B2E0C987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3E4B-EC43-4523-A822-AC8D9623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data set is in JSON formatting.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a total of 5 boroughs and 306 neighborhoods.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converted to Pandas data frame using python.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Geopy library is used to get the latitude and longitude values of New York city by using a module called Nominatim.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FoursquareAPI was utilized for getting the neighborhood venues of the coordinates identified by geopy.</a:t>
            </a:r>
          </a:p>
        </p:txBody>
      </p:sp>
    </p:spTree>
    <p:extLst>
      <p:ext uri="{BB962C8B-B14F-4D97-AF65-F5344CB8AC3E}">
        <p14:creationId xmlns:p14="http://schemas.microsoft.com/office/powerpoint/2010/main" val="331864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86F-3F6B-40AD-A94B-772FAED3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B2A4-9101-4DC9-829A-1983C8AC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primary focus of the analysis is restaurants,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categories of the venues that had only restaurants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technique is used to turn the categorical values into binary representation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grouped based on the mean to find the frequency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like K-Means clustering is implemented for analysis purpose.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maps are used to visualize the data that has been manipulated in Python on an interactive leaflet map. </a:t>
            </a:r>
          </a:p>
        </p:txBody>
      </p:sp>
    </p:spTree>
    <p:extLst>
      <p:ext uri="{BB962C8B-B14F-4D97-AF65-F5344CB8AC3E}">
        <p14:creationId xmlns:p14="http://schemas.microsoft.com/office/powerpoint/2010/main" val="5872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A40-24F9-48C3-902C-1A7AEF9B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EF2D6-5998-4CA1-8CAB-692EFDB1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 map of the neighborhood in Manhattan city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F18AC-E565-4BB5-8F1D-AAA9901F8E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4633" y="2572108"/>
            <a:ext cx="5563870" cy="34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F9D-0E56-4D9C-824D-783FF885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E9F6-E747-4116-9987-6F4E8397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map after Analysis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77F75-FB78-43F7-9B12-770E5955F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0194" y="2330133"/>
            <a:ext cx="5483225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B476-D72A-4BCB-B9D3-7FB23BB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08D-ACD0-467D-B66A-1EFB64F8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resulting Cluster1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7E3F-2C1E-477F-9F19-1DA47E9E41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1413" y="2342637"/>
            <a:ext cx="7710948" cy="38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E511-DE70-4334-802E-68030B0C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3171-639A-431C-B864-9C2C17B8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https://en.wikipedia.org/wiki/K-means_clustering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https://geopy.readthedocs.io/en/stable/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https://pandas.pydata.org/docs/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https://developer.foursquare.com/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https://python-visualization.github.io/folium/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108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Univers</vt:lpstr>
      <vt:lpstr>GradientVTI</vt:lpstr>
      <vt:lpstr>Cuisine recommendation </vt:lpstr>
      <vt:lpstr>Objective</vt:lpstr>
      <vt:lpstr>Data </vt:lpstr>
      <vt:lpstr>Data Analysis</vt:lpstr>
      <vt:lpstr>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 recommendation </dc:title>
  <dc:creator> </dc:creator>
  <cp:lastModifiedBy> </cp:lastModifiedBy>
  <cp:revision>6</cp:revision>
  <dcterms:created xsi:type="dcterms:W3CDTF">2020-06-01T20:56:11Z</dcterms:created>
  <dcterms:modified xsi:type="dcterms:W3CDTF">2020-06-02T02:27:02Z</dcterms:modified>
</cp:coreProperties>
</file>