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62" r:id="rId6"/>
    <p:sldId id="265" r:id="rId7"/>
    <p:sldId id="266" r:id="rId8"/>
    <p:sldId id="267" r:id="rId9"/>
    <p:sldId id="268" r:id="rId10"/>
    <p:sldId id="271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5"/>
            <p14:sldId id="266"/>
            <p14:sldId id="267"/>
            <p14:sldId id="268"/>
            <p14:sldId id="271"/>
            <p14:sldId id="269"/>
            <p14:sldId id="27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ana Umapathy" userId="5f78929719d4986c" providerId="LiveId" clId="{1424C3A5-BADD-481B-9839-C21C56E34B4D}"/>
    <pc:docChg chg="custSel modSld">
      <pc:chgData name="Keerthana Umapathy" userId="5f78929719d4986c" providerId="LiveId" clId="{1424C3A5-BADD-481B-9839-C21C56E34B4D}" dt="2024-10-13T17:12:14.452" v="128" actId="1076"/>
      <pc:docMkLst>
        <pc:docMk/>
      </pc:docMkLst>
      <pc:sldChg chg="modSp mod">
        <pc:chgData name="Keerthana Umapathy" userId="5f78929719d4986c" providerId="LiveId" clId="{1424C3A5-BADD-481B-9839-C21C56E34B4D}" dt="2024-10-04T15:43:44.253" v="109" actId="27636"/>
        <pc:sldMkLst>
          <pc:docMk/>
          <pc:sldMk cId="1631741095" sldId="266"/>
        </pc:sldMkLst>
        <pc:spChg chg="mod">
          <ac:chgData name="Keerthana Umapathy" userId="5f78929719d4986c" providerId="LiveId" clId="{1424C3A5-BADD-481B-9839-C21C56E34B4D}" dt="2024-10-04T15:43:44.253" v="109" actId="27636"/>
          <ac:spMkLst>
            <pc:docMk/>
            <pc:sldMk cId="1631741095" sldId="266"/>
            <ac:spMk id="3" creationId="{00000000-0000-0000-0000-000000000000}"/>
          </ac:spMkLst>
        </pc:spChg>
      </pc:sldChg>
      <pc:sldChg chg="modSp mod">
        <pc:chgData name="Keerthana Umapathy" userId="5f78929719d4986c" providerId="LiveId" clId="{1424C3A5-BADD-481B-9839-C21C56E34B4D}" dt="2024-10-13T17:12:14.452" v="128" actId="1076"/>
        <pc:sldMkLst>
          <pc:docMk/>
          <pc:sldMk cId="1971869841" sldId="267"/>
        </pc:sldMkLst>
        <pc:spChg chg="mod">
          <ac:chgData name="Keerthana Umapathy" userId="5f78929719d4986c" providerId="LiveId" clId="{1424C3A5-BADD-481B-9839-C21C56E34B4D}" dt="2024-10-13T17:12:14.452" v="128" actId="1076"/>
          <ac:spMkLst>
            <pc:docMk/>
            <pc:sldMk cId="1971869841" sldId="267"/>
            <ac:spMk id="3" creationId="{00000000-0000-0000-0000-000000000000}"/>
          </ac:spMkLst>
        </pc:spChg>
      </pc:sldChg>
      <pc:sldChg chg="modSp mod">
        <pc:chgData name="Keerthana Umapathy" userId="5f78929719d4986c" providerId="LiveId" clId="{1424C3A5-BADD-481B-9839-C21C56E34B4D}" dt="2024-10-04T15:45:40.195" v="124" actId="1076"/>
        <pc:sldMkLst>
          <pc:docMk/>
          <pc:sldMk cId="471762782" sldId="268"/>
        </pc:sldMkLst>
        <pc:spChg chg="mod">
          <ac:chgData name="Keerthana Umapathy" userId="5f78929719d4986c" providerId="LiveId" clId="{1424C3A5-BADD-481B-9839-C21C56E34B4D}" dt="2024-10-04T15:44:33.991" v="113"/>
          <ac:spMkLst>
            <pc:docMk/>
            <pc:sldMk cId="471762782" sldId="268"/>
            <ac:spMk id="2" creationId="{00000000-0000-0000-0000-000000000000}"/>
          </ac:spMkLst>
        </pc:spChg>
        <pc:spChg chg="mod">
          <ac:chgData name="Keerthana Umapathy" userId="5f78929719d4986c" providerId="LiveId" clId="{1424C3A5-BADD-481B-9839-C21C56E34B4D}" dt="2024-10-04T15:45:40.195" v="124" actId="1076"/>
          <ac:spMkLst>
            <pc:docMk/>
            <pc:sldMk cId="471762782" sldId="268"/>
            <ac:spMk id="3" creationId="{00000000-0000-0000-0000-000000000000}"/>
          </ac:spMkLst>
        </pc:spChg>
      </pc:sldChg>
      <pc:sldChg chg="modSp mod">
        <pc:chgData name="Keerthana Umapathy" userId="5f78929719d4986c" providerId="LiveId" clId="{1424C3A5-BADD-481B-9839-C21C56E34B4D}" dt="2024-10-04T15:46:05.546" v="127" actId="120"/>
        <pc:sldMkLst>
          <pc:docMk/>
          <pc:sldMk cId="55939025" sldId="269"/>
        </pc:sldMkLst>
        <pc:spChg chg="mod">
          <ac:chgData name="Keerthana Umapathy" userId="5f78929719d4986c" providerId="LiveId" clId="{1424C3A5-BADD-481B-9839-C21C56E34B4D}" dt="2024-10-04T15:46:05.546" v="127" actId="120"/>
          <ac:spMkLst>
            <pc:docMk/>
            <pc:sldMk cId="55939025" sldId="269"/>
            <ac:spMk id="2" creationId="{00000000-0000-0000-0000-000000000000}"/>
          </ac:spMkLst>
        </pc:spChg>
        <pc:spChg chg="mod">
          <ac:chgData name="Keerthana Umapathy" userId="5f78929719d4986c" providerId="LiveId" clId="{1424C3A5-BADD-481B-9839-C21C56E34B4D}" dt="2024-10-04T15:43:02.588" v="102" actId="1076"/>
          <ac:spMkLst>
            <pc:docMk/>
            <pc:sldMk cId="55939025" sldId="269"/>
            <ac:spMk id="3" creationId="{00000000-0000-0000-0000-000000000000}"/>
          </ac:spMkLst>
        </pc:spChg>
      </pc:sldChg>
      <pc:sldChg chg="modSp mod">
        <pc:chgData name="Keerthana Umapathy" userId="5f78929719d4986c" providerId="LiveId" clId="{1424C3A5-BADD-481B-9839-C21C56E34B4D}" dt="2024-10-04T15:45:59.208" v="126" actId="120"/>
        <pc:sldMkLst>
          <pc:docMk/>
          <pc:sldMk cId="160621874" sldId="271"/>
        </pc:sldMkLst>
        <pc:spChg chg="mod">
          <ac:chgData name="Keerthana Umapathy" userId="5f78929719d4986c" providerId="LiveId" clId="{1424C3A5-BADD-481B-9839-C21C56E34B4D}" dt="2024-10-04T15:45:59.208" v="126" actId="120"/>
          <ac:spMkLst>
            <pc:docMk/>
            <pc:sldMk cId="160621874" sldId="271"/>
            <ac:spMk id="2" creationId="{00000000-0000-0000-0000-000000000000}"/>
          </ac:spMkLst>
        </pc:spChg>
        <pc:spChg chg="mod">
          <ac:chgData name="Keerthana Umapathy" userId="5f78929719d4986c" providerId="LiveId" clId="{1424C3A5-BADD-481B-9839-C21C56E34B4D}" dt="2024-10-04T15:45:51.350" v="125" actId="403"/>
          <ac:spMkLst>
            <pc:docMk/>
            <pc:sldMk cId="160621874" sldId="27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Keerthana</a:t>
            </a:r>
            <a:r>
              <a:rPr lang="en-US" dirty="0"/>
              <a:t> </a:t>
            </a:r>
            <a:r>
              <a:rPr lang="en-US" dirty="0" err="1"/>
              <a:t>Umapathy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886371" cy="444776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As a learner, I looked up a data for car analysis of used cars. I ran some simple queries on the data to get some insights from model, price and other details of the cars.</a:t>
            </a: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463970" cy="4351338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</a:rPr>
              <a:t>Dataset: </a:t>
            </a:r>
            <a:r>
              <a:rPr lang="en-IN" sz="1800" b="1" dirty="0" err="1">
                <a:solidFill>
                  <a:schemeClr val="tx1"/>
                </a:solidFill>
              </a:rPr>
              <a:t>Usedcars</a:t>
            </a:r>
            <a:endParaRPr lang="en-IN" sz="1800" b="1" dirty="0">
              <a:solidFill>
                <a:schemeClr val="tx1"/>
              </a:solidFill>
            </a:endParaRPr>
          </a:p>
          <a:p>
            <a:r>
              <a:rPr lang="en-IN" sz="1800" b="1" dirty="0">
                <a:solidFill>
                  <a:schemeClr val="tx1"/>
                </a:solidFill>
              </a:rPr>
              <a:t>Tables: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Cars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Customer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Sales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Sales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72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Scheme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10749367" cy="503237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Cars: </a:t>
            </a:r>
            <a:r>
              <a:rPr lang="en-US" sz="2000" dirty="0">
                <a:solidFill>
                  <a:schemeClr val="tx1"/>
                </a:solidFill>
              </a:rPr>
              <a:t>create table cars(</a:t>
            </a:r>
            <a:r>
              <a:rPr lang="en-US" sz="2000" dirty="0" err="1">
                <a:solidFill>
                  <a:schemeClr val="tx1"/>
                </a:solidFill>
              </a:rPr>
              <a:t>car_id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primary </a:t>
            </a:r>
            <a:r>
              <a:rPr lang="en-US" sz="2000" dirty="0" err="1">
                <a:solidFill>
                  <a:schemeClr val="tx1"/>
                </a:solidFill>
              </a:rPr>
              <a:t>key,model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varchar</a:t>
            </a:r>
            <a:r>
              <a:rPr lang="en-US" sz="2000" dirty="0">
                <a:solidFill>
                  <a:schemeClr val="tx1"/>
                </a:solidFill>
              </a:rPr>
              <a:t>(100),brand </a:t>
            </a:r>
            <a:r>
              <a:rPr lang="en-US" sz="2000" dirty="0" err="1">
                <a:solidFill>
                  <a:schemeClr val="tx1"/>
                </a:solidFill>
              </a:rPr>
              <a:t>varchar</a:t>
            </a:r>
            <a:r>
              <a:rPr lang="en-US" sz="2000" dirty="0">
                <a:solidFill>
                  <a:schemeClr val="tx1"/>
                </a:solidFill>
              </a:rPr>
              <a:t>(100),</a:t>
            </a:r>
            <a:r>
              <a:rPr lang="en-US" sz="2000" dirty="0" err="1">
                <a:solidFill>
                  <a:schemeClr val="tx1"/>
                </a:solidFill>
              </a:rPr>
              <a:t>colour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varchar</a:t>
            </a:r>
            <a:r>
              <a:rPr lang="en-US" sz="2000" dirty="0">
                <a:solidFill>
                  <a:schemeClr val="tx1"/>
                </a:solidFill>
              </a:rPr>
              <a:t> (45),price </a:t>
            </a:r>
            <a:r>
              <a:rPr lang="en-US" sz="2000" dirty="0" err="1">
                <a:solidFill>
                  <a:schemeClr val="tx1"/>
                </a:solidFill>
              </a:rPr>
              <a:t>int,stock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Customers: </a:t>
            </a:r>
            <a:r>
              <a:rPr lang="en-US" sz="2000" dirty="0">
                <a:solidFill>
                  <a:schemeClr val="tx1"/>
                </a:solidFill>
              </a:rPr>
              <a:t>create table customer(</a:t>
            </a:r>
            <a:r>
              <a:rPr lang="en-US" sz="2000" dirty="0" err="1">
                <a:solidFill>
                  <a:schemeClr val="tx1"/>
                </a:solidFill>
              </a:rPr>
              <a:t>customer_id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primary </a:t>
            </a:r>
            <a:r>
              <a:rPr lang="en-US" sz="2000" dirty="0" err="1">
                <a:solidFill>
                  <a:schemeClr val="tx1"/>
                </a:solidFill>
              </a:rPr>
              <a:t>key,first_name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varchar</a:t>
            </a:r>
            <a:r>
              <a:rPr lang="en-US" sz="2000" dirty="0">
                <a:solidFill>
                  <a:schemeClr val="tx1"/>
                </a:solidFill>
              </a:rPr>
              <a:t>(100),</a:t>
            </a:r>
            <a:r>
              <a:rPr lang="en-US" sz="2000" dirty="0" err="1">
                <a:solidFill>
                  <a:schemeClr val="tx1"/>
                </a:solidFill>
              </a:rPr>
              <a:t>last_name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varchar</a:t>
            </a:r>
            <a:r>
              <a:rPr lang="en-US" sz="2000" dirty="0">
                <a:solidFill>
                  <a:schemeClr val="tx1"/>
                </a:solidFill>
              </a:rPr>
              <a:t>(100),location </a:t>
            </a:r>
            <a:r>
              <a:rPr lang="en-US" sz="2000" dirty="0" err="1">
                <a:solidFill>
                  <a:schemeClr val="tx1"/>
                </a:solidFill>
              </a:rPr>
              <a:t>varchar</a:t>
            </a:r>
            <a:r>
              <a:rPr lang="en-US" sz="2000" dirty="0">
                <a:solidFill>
                  <a:schemeClr val="tx1"/>
                </a:solidFill>
              </a:rPr>
              <a:t> (45),</a:t>
            </a:r>
            <a:r>
              <a:rPr lang="en-US" sz="2000" dirty="0" err="1">
                <a:solidFill>
                  <a:schemeClr val="tx1"/>
                </a:solidFill>
              </a:rPr>
              <a:t>mobile_number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Sales</a:t>
            </a:r>
            <a:r>
              <a:rPr lang="en-US" sz="2000" dirty="0">
                <a:solidFill>
                  <a:schemeClr val="tx1"/>
                </a:solidFill>
              </a:rPr>
              <a:t>: create table sales(</a:t>
            </a:r>
            <a:r>
              <a:rPr lang="en-US" sz="2000" dirty="0" err="1">
                <a:solidFill>
                  <a:schemeClr val="tx1"/>
                </a:solidFill>
              </a:rPr>
              <a:t>sales_id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primary </a:t>
            </a:r>
            <a:r>
              <a:rPr lang="en-US" sz="2000" dirty="0" err="1">
                <a:solidFill>
                  <a:schemeClr val="tx1"/>
                </a:solidFill>
              </a:rPr>
              <a:t>key,customer_id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sales_date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date,amount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int,foreign</a:t>
            </a:r>
            <a:r>
              <a:rPr lang="en-US" sz="2000" dirty="0">
                <a:solidFill>
                  <a:schemeClr val="tx1"/>
                </a:solidFill>
              </a:rPr>
              <a:t> key(</a:t>
            </a:r>
            <a:r>
              <a:rPr lang="en-US" sz="2000" dirty="0" err="1">
                <a:solidFill>
                  <a:schemeClr val="tx1"/>
                </a:solidFill>
              </a:rPr>
              <a:t>customer_id</a:t>
            </a:r>
            <a:r>
              <a:rPr lang="en-US" sz="2000" dirty="0">
                <a:solidFill>
                  <a:schemeClr val="tx1"/>
                </a:solidFill>
              </a:rPr>
              <a:t>) references customer(</a:t>
            </a:r>
            <a:r>
              <a:rPr lang="en-US" sz="2000" dirty="0" err="1">
                <a:solidFill>
                  <a:schemeClr val="tx1"/>
                </a:solidFill>
              </a:rPr>
              <a:t>customer_id</a:t>
            </a:r>
            <a:r>
              <a:rPr lang="en-US" sz="2000" dirty="0">
                <a:solidFill>
                  <a:schemeClr val="tx1"/>
                </a:solidFill>
              </a:rPr>
              <a:t>));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Sales Details: </a:t>
            </a:r>
            <a:r>
              <a:rPr lang="en-US" sz="2000" dirty="0">
                <a:solidFill>
                  <a:schemeClr val="tx1"/>
                </a:solidFill>
              </a:rPr>
              <a:t>create table </a:t>
            </a:r>
            <a:r>
              <a:rPr lang="en-US" sz="2000" dirty="0" err="1">
                <a:solidFill>
                  <a:schemeClr val="tx1"/>
                </a:solidFill>
              </a:rPr>
              <a:t>sales_details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sales_details_id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primary </a:t>
            </a:r>
            <a:r>
              <a:rPr lang="en-US" sz="2000" dirty="0" err="1">
                <a:solidFill>
                  <a:schemeClr val="tx1"/>
                </a:solidFill>
              </a:rPr>
              <a:t>key,sales_id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int,car_id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int,quantity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int,price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int,foreign</a:t>
            </a:r>
            <a:r>
              <a:rPr lang="en-US" sz="2000" dirty="0">
                <a:solidFill>
                  <a:schemeClr val="tx1"/>
                </a:solidFill>
              </a:rPr>
              <a:t> key(</a:t>
            </a:r>
            <a:r>
              <a:rPr lang="en-US" sz="2000" dirty="0" err="1">
                <a:solidFill>
                  <a:schemeClr val="tx1"/>
                </a:solidFill>
              </a:rPr>
              <a:t>sales_id</a:t>
            </a:r>
            <a:r>
              <a:rPr lang="en-US" sz="2000" dirty="0">
                <a:solidFill>
                  <a:schemeClr val="tx1"/>
                </a:solidFill>
              </a:rPr>
              <a:t>) references sales(</a:t>
            </a:r>
            <a:r>
              <a:rPr lang="en-US" sz="2000" dirty="0" err="1">
                <a:solidFill>
                  <a:schemeClr val="tx1"/>
                </a:solidFill>
              </a:rPr>
              <a:t>sales_id</a:t>
            </a:r>
            <a:r>
              <a:rPr lang="en-US" sz="2000" dirty="0">
                <a:solidFill>
                  <a:schemeClr val="tx1"/>
                </a:solidFill>
              </a:rPr>
              <a:t>),foreign key(</a:t>
            </a:r>
            <a:r>
              <a:rPr lang="en-US" sz="2000" dirty="0" err="1">
                <a:solidFill>
                  <a:schemeClr val="tx1"/>
                </a:solidFill>
              </a:rPr>
              <a:t>car_id</a:t>
            </a:r>
            <a:r>
              <a:rPr lang="en-US" sz="2000" dirty="0">
                <a:solidFill>
                  <a:schemeClr val="tx1"/>
                </a:solidFill>
              </a:rPr>
              <a:t>) references cars(</a:t>
            </a:r>
            <a:r>
              <a:rPr lang="en-US" sz="2000" dirty="0" err="1">
                <a:solidFill>
                  <a:schemeClr val="tx1"/>
                </a:solidFill>
              </a:rPr>
              <a:t>car_id</a:t>
            </a:r>
            <a:r>
              <a:rPr lang="en-US" sz="2000" dirty="0">
                <a:solidFill>
                  <a:schemeClr val="tx1"/>
                </a:solidFill>
              </a:rPr>
              <a:t>));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4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Insertion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529243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Sales</a:t>
            </a:r>
            <a:r>
              <a:rPr lang="en-IN" sz="2400" dirty="0">
                <a:solidFill>
                  <a:schemeClr val="tx1"/>
                </a:solidFill>
              </a:rPr>
              <a:t>: insert into cars()values(1,"Compass","Jeep","Crystal Metallic Clearcoat",2361765,5),(2,"Model 3","Tesla","Pearl White",5389024,7),(3,"Arteon","Volkswagen","Lapiz Blue",3399348,5),(4,"Murano","Nissan","Pearl White",3651751,4),(5,"XC60","Volvo","Denim Blue",3900170,8);</a:t>
            </a:r>
          </a:p>
          <a:p>
            <a:r>
              <a:rPr lang="en-IN" sz="2400" b="1" dirty="0" err="1">
                <a:solidFill>
                  <a:schemeClr val="tx1"/>
                </a:solidFill>
              </a:rPr>
              <a:t>Customer</a:t>
            </a:r>
            <a:r>
              <a:rPr lang="en-IN" sz="2400" dirty="0" err="1">
                <a:solidFill>
                  <a:schemeClr val="tx1"/>
                </a:solidFill>
              </a:rPr>
              <a:t>:insertintocustomer</a:t>
            </a:r>
            <a:r>
              <a:rPr lang="en-IN" sz="2400" dirty="0">
                <a:solidFill>
                  <a:schemeClr val="tx1"/>
                </a:solidFill>
              </a:rPr>
              <a:t>()values(101,"Ahilesh","Raj","Vellore",82497521),(102,"Akash","Raj","Bangalore",74127521),(103,"Mithran","K","Kanchipuram",98421526),(104,"Shyam","Kumar","Chennai",94434569),(105,"Dhushyanth","K","Erode",99944222);</a:t>
            </a:r>
          </a:p>
        </p:txBody>
      </p:sp>
    </p:spTree>
    <p:extLst>
      <p:ext uri="{BB962C8B-B14F-4D97-AF65-F5344CB8AC3E}">
        <p14:creationId xmlns:p14="http://schemas.microsoft.com/office/powerpoint/2010/main" val="197186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Insertion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699" y="1590890"/>
            <a:ext cx="9546770" cy="4351338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Sales: </a:t>
            </a:r>
            <a:r>
              <a:rPr lang="en-IN" sz="2400" dirty="0">
                <a:solidFill>
                  <a:schemeClr val="tx1"/>
                </a:solidFill>
              </a:rPr>
              <a:t>insert into sales(</a:t>
            </a:r>
            <a:r>
              <a:rPr lang="en-IN" sz="2400" dirty="0" err="1">
                <a:solidFill>
                  <a:schemeClr val="tx1"/>
                </a:solidFill>
              </a:rPr>
              <a:t>sales_id,customer_id,sales_date,amount</a:t>
            </a:r>
            <a:r>
              <a:rPr lang="en-IN" sz="2400" dirty="0">
                <a:solidFill>
                  <a:schemeClr val="tx1"/>
                </a:solidFill>
              </a:rPr>
              <a:t>)values(201,101,"2024-03-01",3399348),(202,103,"2024-03-10",2361765),(203,103,"2024-03-18",2361765),(204,104,"2024-03-21",3651751);</a:t>
            </a:r>
          </a:p>
          <a:p>
            <a:r>
              <a:rPr lang="en-IN" sz="2800" b="1" dirty="0" err="1">
                <a:solidFill>
                  <a:schemeClr val="tx1"/>
                </a:solidFill>
              </a:rPr>
              <a:t>Salesdetails</a:t>
            </a:r>
            <a:r>
              <a:rPr lang="en-IN" sz="2400" dirty="0" err="1">
                <a:solidFill>
                  <a:schemeClr val="tx1"/>
                </a:solidFill>
              </a:rPr>
              <a:t>:insert</a:t>
            </a:r>
            <a:r>
              <a:rPr lang="en-IN" sz="2400" dirty="0">
                <a:solidFill>
                  <a:schemeClr val="tx1"/>
                </a:solidFill>
              </a:rPr>
              <a:t> into </a:t>
            </a:r>
            <a:r>
              <a:rPr lang="en-IN" sz="2400" dirty="0" err="1">
                <a:solidFill>
                  <a:schemeClr val="tx1"/>
                </a:solidFill>
              </a:rPr>
              <a:t>sales_details</a:t>
            </a:r>
            <a:r>
              <a:rPr lang="en-IN" sz="2400" dirty="0">
                <a:solidFill>
                  <a:schemeClr val="tx1"/>
                </a:solidFill>
              </a:rPr>
              <a:t>(</a:t>
            </a:r>
            <a:r>
              <a:rPr lang="en-IN" sz="2400" dirty="0" err="1">
                <a:solidFill>
                  <a:schemeClr val="tx1"/>
                </a:solidFill>
              </a:rPr>
              <a:t>sales_details_id,sales_id,car_id,quantity,price</a:t>
            </a:r>
            <a:r>
              <a:rPr lang="en-IN" sz="2400" dirty="0">
                <a:solidFill>
                  <a:schemeClr val="tx1"/>
                </a:solidFill>
              </a:rPr>
              <a:t>)values(301,201,3,1,3399348),(302,202,1,1,2361765),(303,203,1,1,2361765),(304,204,4,1,3651751);</a:t>
            </a:r>
          </a:p>
        </p:txBody>
      </p:sp>
    </p:spTree>
    <p:extLst>
      <p:ext uri="{BB962C8B-B14F-4D97-AF65-F5344CB8AC3E}">
        <p14:creationId xmlns:p14="http://schemas.microsoft.com/office/powerpoint/2010/main" val="47176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6" y="1385455"/>
            <a:ext cx="11672454" cy="547254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Query to display sales details of specific customer: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sales where </a:t>
            </a:r>
            <a:r>
              <a:rPr lang="en-US" sz="2000" dirty="0" err="1">
                <a:solidFill>
                  <a:schemeClr val="tx1"/>
                </a:solidFill>
              </a:rPr>
              <a:t>customer_id</a:t>
            </a:r>
            <a:r>
              <a:rPr lang="en-US" sz="2000" dirty="0">
                <a:solidFill>
                  <a:schemeClr val="tx1"/>
                </a:solidFill>
              </a:rPr>
              <a:t>=103;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Fuel type of cars: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select </a:t>
            </a:r>
            <a:r>
              <a:rPr lang="en-US" sz="2000" dirty="0" err="1">
                <a:solidFill>
                  <a:schemeClr val="tx1"/>
                </a:solidFill>
              </a:rPr>
              <a:t>brand,model,fuel_type</a:t>
            </a:r>
            <a:r>
              <a:rPr lang="en-US" sz="2000" dirty="0">
                <a:solidFill>
                  <a:schemeClr val="tx1"/>
                </a:solidFill>
              </a:rPr>
              <a:t> from cars;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Total number of cars in each type: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select*from </a:t>
            </a:r>
            <a:r>
              <a:rPr lang="en-US" sz="2000" dirty="0" err="1">
                <a:solidFill>
                  <a:schemeClr val="tx1"/>
                </a:solidFill>
              </a:rPr>
              <a:t>usedcars;select</a:t>
            </a:r>
            <a:r>
              <a:rPr lang="en-US" sz="2000" dirty="0">
                <a:solidFill>
                  <a:schemeClr val="tx1"/>
                </a:solidFill>
              </a:rPr>
              <a:t> category, count(*) from </a:t>
            </a:r>
            <a:r>
              <a:rPr lang="en-US" sz="2000" dirty="0" err="1">
                <a:solidFill>
                  <a:schemeClr val="tx1"/>
                </a:solidFill>
              </a:rPr>
              <a:t>usedcars</a:t>
            </a:r>
            <a:r>
              <a:rPr lang="en-US" sz="2000" dirty="0">
                <a:solidFill>
                  <a:schemeClr val="tx1"/>
                </a:solidFill>
              </a:rPr>
              <a:t> group by category;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List of car </a:t>
            </a:r>
            <a:r>
              <a:rPr lang="en-US" sz="1800" b="1" dirty="0" err="1">
                <a:solidFill>
                  <a:schemeClr val="tx1"/>
                </a:solidFill>
              </a:rPr>
              <a:t>colours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select*from </a:t>
            </a:r>
            <a:r>
              <a:rPr lang="en-US" sz="2000" dirty="0" err="1">
                <a:solidFill>
                  <a:schemeClr val="tx1"/>
                </a:solidFill>
              </a:rPr>
              <a:t>cars;select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colour</a:t>
            </a:r>
            <a:r>
              <a:rPr lang="en-US" sz="2000" dirty="0">
                <a:solidFill>
                  <a:schemeClr val="tx1"/>
                </a:solidFill>
              </a:rPr>
              <a:t>, count(*) as </a:t>
            </a:r>
            <a:r>
              <a:rPr lang="en-US" sz="2000" dirty="0" err="1">
                <a:solidFill>
                  <a:schemeClr val="tx1"/>
                </a:solidFill>
              </a:rPr>
              <a:t>NO_of_Cars</a:t>
            </a:r>
            <a:r>
              <a:rPr lang="en-US" sz="2000" dirty="0">
                <a:solidFill>
                  <a:schemeClr val="tx1"/>
                </a:solidFill>
              </a:rPr>
              <a:t> from cars group by </a:t>
            </a:r>
            <a:r>
              <a:rPr lang="en-US" sz="2000" dirty="0" err="1">
                <a:solidFill>
                  <a:schemeClr val="tx1"/>
                </a:solidFill>
              </a:rPr>
              <a:t>colour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-39188"/>
            <a:ext cx="10749367" cy="1208868"/>
          </a:xfrm>
        </p:spPr>
        <p:txBody>
          <a:bodyPr/>
          <a:lstStyle/>
          <a:p>
            <a:r>
              <a:rPr lang="en-US" b="1" dirty="0"/>
              <a:t>Queries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316182"/>
            <a:ext cx="10603497" cy="544483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Car details that have minimum price: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select </a:t>
            </a:r>
            <a:r>
              <a:rPr lang="en-US" sz="2000" dirty="0" err="1">
                <a:solidFill>
                  <a:schemeClr val="tx1"/>
                </a:solidFill>
              </a:rPr>
              <a:t>model,price</a:t>
            </a:r>
            <a:r>
              <a:rPr lang="en-US" sz="2000" dirty="0">
                <a:solidFill>
                  <a:schemeClr val="tx1"/>
                </a:solidFill>
              </a:rPr>
              <a:t> from cars where price=(select min(price) from cars);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Price of car less than average price: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select </a:t>
            </a:r>
            <a:r>
              <a:rPr lang="en-US" sz="2000" dirty="0" err="1">
                <a:solidFill>
                  <a:schemeClr val="tx1"/>
                </a:solidFill>
              </a:rPr>
              <a:t>brand,model,price</a:t>
            </a:r>
            <a:r>
              <a:rPr lang="en-US" sz="2000" dirty="0">
                <a:solidFill>
                  <a:schemeClr val="tx1"/>
                </a:solidFill>
              </a:rPr>
              <a:t> from </a:t>
            </a:r>
            <a:r>
              <a:rPr lang="en-US" sz="2000" dirty="0" err="1">
                <a:solidFill>
                  <a:schemeClr val="tx1"/>
                </a:solidFill>
              </a:rPr>
              <a:t>usedcarswhere</a:t>
            </a:r>
            <a:r>
              <a:rPr lang="en-US" sz="2000" dirty="0">
                <a:solidFill>
                  <a:schemeClr val="tx1"/>
                </a:solidFill>
              </a:rPr>
              <a:t> price&lt;(select avg(price) from </a:t>
            </a:r>
            <a:r>
              <a:rPr lang="en-US" sz="2000" dirty="0" err="1">
                <a:solidFill>
                  <a:schemeClr val="tx1"/>
                </a:solidFill>
              </a:rPr>
              <a:t>usedcars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Total sales of all black color cars: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select sum(price) from </a:t>
            </a:r>
            <a:r>
              <a:rPr lang="en-US" sz="2000" dirty="0" err="1">
                <a:solidFill>
                  <a:schemeClr val="tx1"/>
                </a:solidFill>
              </a:rPr>
              <a:t>usedcars</a:t>
            </a:r>
            <a:r>
              <a:rPr lang="en-US" sz="2000" dirty="0">
                <a:solidFill>
                  <a:schemeClr val="tx1"/>
                </a:solidFill>
              </a:rPr>
              <a:t> where color='Black';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Latest cars from 2020: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select </a:t>
            </a:r>
            <a:r>
              <a:rPr lang="en-US" sz="2000" dirty="0" err="1">
                <a:solidFill>
                  <a:schemeClr val="tx1"/>
                </a:solidFill>
              </a:rPr>
              <a:t>model,release_date,price</a:t>
            </a:r>
            <a:r>
              <a:rPr lang="en-US" sz="2000" dirty="0">
                <a:solidFill>
                  <a:schemeClr val="tx1"/>
                </a:solidFill>
              </a:rPr>
              <a:t> from </a:t>
            </a:r>
            <a:r>
              <a:rPr lang="en-US" sz="2000" dirty="0" err="1">
                <a:solidFill>
                  <a:schemeClr val="tx1"/>
                </a:solidFill>
              </a:rPr>
              <a:t>usedcarswhere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release_date</a:t>
            </a:r>
            <a:r>
              <a:rPr lang="en-US" sz="2000" dirty="0">
                <a:solidFill>
                  <a:schemeClr val="tx1"/>
                </a:solidFill>
              </a:rPr>
              <a:t>&gt;2020;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3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7" y="2844528"/>
            <a:ext cx="10461170" cy="4351338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chemeClr val="tx1"/>
                </a:solidFill>
              </a:rPr>
              <a:t>THANKYOU</a:t>
            </a:r>
            <a:endParaRPr lang="en-IN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6675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157</TotalTime>
  <Words>617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Wingdings</vt:lpstr>
      <vt:lpstr>WelcomeDoc</vt:lpstr>
      <vt:lpstr>CAR ANALYSIS</vt:lpstr>
      <vt:lpstr>Introduction</vt:lpstr>
      <vt:lpstr>Description</vt:lpstr>
      <vt:lpstr>Table Scheme</vt:lpstr>
      <vt:lpstr>Data Insertion</vt:lpstr>
      <vt:lpstr>Data Insertion</vt:lpstr>
      <vt:lpstr>Queries</vt:lpstr>
      <vt:lpstr>Queries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ANALYSIS</dc:title>
  <dc:creator>ASUS</dc:creator>
  <cp:keywords/>
  <cp:lastModifiedBy>Keerthana Umapathy</cp:lastModifiedBy>
  <cp:revision>7</cp:revision>
  <dcterms:created xsi:type="dcterms:W3CDTF">2024-05-21T05:52:27Z</dcterms:created>
  <dcterms:modified xsi:type="dcterms:W3CDTF">2024-10-13T17:12:25Z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