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49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1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1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30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9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9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1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3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663A89-0ADD-47B4-A79A-8E1DBFAFE6E4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2A3E2D-D042-43B1-AF1A-D81A4DA3C7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Retail sales  data analysis using python library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4150203"/>
            <a:ext cx="6987645" cy="1388534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</a:p>
          <a:p>
            <a:pPr algn="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Jaikrishna</a:t>
            </a:r>
          </a:p>
          <a:p>
            <a:pPr algn="r"/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Keerthana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Sowmiya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7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Bar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40" y="2667000"/>
            <a:ext cx="978685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4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PIE chart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24" y="1825624"/>
            <a:ext cx="10515600" cy="477805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Get counts for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in our dataset </a:t>
            </a:r>
          </a:p>
          <a:p>
            <a:pPr marL="0" indent="0">
              <a:buNone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df.value_counts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').plot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(kind='pie',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autopct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='%.f')</a:t>
            </a:r>
          </a:p>
          <a:p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524" y="2433639"/>
            <a:ext cx="4762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Scatter plot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685800"/>
            <a:ext cx="10515600" cy="4711926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Scatter plot of Quantity vs.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plt.figure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figsize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=(10, 6))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sns.scatterplot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(x='Quantity', y='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', data=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('Quantity vs.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plt.xlabel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('Quantity')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plt.ylabel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2" y="3643742"/>
            <a:ext cx="5679742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28600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BOX PLOT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949036"/>
            <a:ext cx="10018713" cy="3124201"/>
          </a:xfrm>
        </p:spPr>
        <p:txBody>
          <a:bodyPr>
            <a:normAutofit/>
          </a:bodyPr>
          <a:lstStyle/>
          <a:p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plt.figure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figsize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=(10, 6))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sns.boxplot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(x='Country', y='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', data=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by Country')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plt.xlabel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('Country')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plt.ylabel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plt.xticks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(rotation=45)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74" y="3269673"/>
            <a:ext cx="7151419" cy="33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551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VIOLIN PLOT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786147"/>
            <a:ext cx="10018713" cy="4132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Violin plot of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UnitPrice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by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plt.figure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figsize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=(10, 6))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sns.violinplot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(x='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', y='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UnitPrice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', data=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UnitPrice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by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plt.xlabel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plt.ylabel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UnitPrice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plt.xticks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(rotation=45)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352" y="3159629"/>
            <a:ext cx="6540788" cy="35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1630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df.groupby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('Country').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agg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({    '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': 'sum',    '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PaymentMethod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': lambda x: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x.mode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()[0],  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# Most frequent payment method 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'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ProductCategory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': lambda x: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x.mode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()[0],  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# Most frequent product category   </a:t>
            </a:r>
          </a:p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'Quantity': 'sum'}).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reset_index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4263241"/>
            <a:ext cx="530610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384D-70E6-F02E-6C94-6220B8C2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693" y="2348345"/>
            <a:ext cx="10018713" cy="1752599"/>
          </a:xfrm>
        </p:spPr>
        <p:txBody>
          <a:bodyPr>
            <a:normAutofit/>
          </a:bodyPr>
          <a:lstStyle/>
          <a:p>
            <a:r>
              <a:rPr lang="en-IN" sz="96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0EDF-D4A3-101A-C461-C9FD73160BE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85455" y="6012872"/>
            <a:ext cx="9885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0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this project we are importing the python libraries to analyze the dataset and visualizing the sales data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Below are the process performed with the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Cleaning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outlier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Statistical summary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Visualizing the dataset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8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437" y="-290945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Loading and exploring the dataset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766" y="2288771"/>
            <a:ext cx="10753725" cy="431074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# Read the csv file and store into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pd.read_csv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('C:\\Users\\SHANKAR\\Documents\\python\\retail_sales_data.csv')</a:t>
            </a: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# Take a look at top 5 Rows of dataset </a:t>
            </a:r>
          </a:p>
          <a:p>
            <a:pPr marL="0" indent="0">
              <a:buNone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df.head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# Information of dataset </a:t>
            </a:r>
          </a:p>
          <a:p>
            <a:pPr marL="0" indent="0"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df.info()</a:t>
            </a: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no.of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rows and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columuns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in dataset </a:t>
            </a: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print("[$] No Of Rows in dataset &gt;&gt; ",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df.shape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[0])</a:t>
            </a: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print("[$] No Of Columns in dataset &gt;&gt; ",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df.shape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[1])</a:t>
            </a: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#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Stastical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summary of Dataset </a:t>
            </a:r>
          </a:p>
          <a:p>
            <a:pPr marL="0" indent="0">
              <a:buNone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df.describe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#Check for Duplicates </a:t>
            </a:r>
          </a:p>
          <a:p>
            <a:pPr marL="0" indent="0">
              <a:buNone/>
            </a:pP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df.duplicated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().sum()</a:t>
            </a:r>
          </a:p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#Check for Null Values </a:t>
            </a:r>
          </a:p>
          <a:p>
            <a:pPr marL="0" indent="0">
              <a:buNone/>
            </a:pP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df.isnull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().sum()</a:t>
            </a:r>
          </a:p>
          <a:p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748" y="0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Cleaning the dataset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674" y="2653145"/>
            <a:ext cx="10018713" cy="312420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Remove Unwanted Columns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InvoiceNo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and Description are of no use </a:t>
            </a: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df.drop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(['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InvoiceNo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','Description'],axis=1,inplace=True)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Fill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NaN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values in '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' and '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' with a placeholder </a:t>
            </a: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CustomerID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'].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fillna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(-1,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inplace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['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'].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fillna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('Unknown',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inplace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=True)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Check null values again </a:t>
            </a: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df.isnull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().sum()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Check the Datatypes of columns </a:t>
            </a: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df.dtypes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Take a look at top 5 rows of Dataset </a:t>
            </a: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df.head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0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Handling Outliner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Assuming outliers are defined as values beyond 3 standard deviations from the mean </a:t>
            </a:r>
          </a:p>
          <a:p>
            <a:pPr marL="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numeric_cols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df.select_dtypes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(include=[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np.number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]).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columns.tolist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()for col in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numeric_cols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  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# Calculate the mean and standard deviation   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mean =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[col].mean()   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[col].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()    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Excluding the data which is not in our range  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[col] &gt;= mean - 3*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&amp; 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[col] &lt;= mean + 3*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)]</a:t>
            </a:r>
          </a:p>
          <a:p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# Again Check Shape of dataset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print("[$] No Of Rows in dataset &gt;&gt; ",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df.shape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[0])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print("[$] No Of Columns in dataset &gt;&gt; ",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df.shape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[1])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Visualization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256" y="2611580"/>
            <a:ext cx="10018713" cy="3124201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Visualization of numerical columns</a:t>
            </a:r>
          </a:p>
          <a:p>
            <a:pPr marL="0" indent="0">
              <a:buNone/>
            </a:pP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numerical_columns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['Quantity', 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UnitPrice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', 'Discount', '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TotalPrice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’]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Create a 2x2 grid of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plotsfig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axs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plt.subplots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(2, 2,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figsize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=(7, 7))</a:t>
            </a:r>
          </a:p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Loop through the numerical columns and create a histogram for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eachfor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col in enumerate(</a:t>
            </a:r>
            <a:r>
              <a:rPr lang="en-IN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numerical_columns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):  </a:t>
            </a:r>
          </a:p>
          <a:p>
            <a:pPr marL="0" indent="0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row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// 2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col_num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% 2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sns.histplot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[col], bins=30,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kde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=True,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ax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axs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[row,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col_num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])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axs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[row,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col_num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].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set_title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f'Distribution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of {col}')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axs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[row,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col_num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].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set_xlabel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(col)   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axs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[row,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col_num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].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set_ylabel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('Frequency')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plt.tight_layout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6189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029" y="2667000"/>
            <a:ext cx="66972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180" y="2667000"/>
            <a:ext cx="638497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Bar chart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459181"/>
            <a:ext cx="10018713" cy="312420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Create a figure and a set of subplots with 1 row and 2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columnsfig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axes =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plt.subplots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(1, 3,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figsize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=(15, 5))# Plot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countplot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'Country' on the first subplot (axes[0])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sns.countplot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(x='Country', data=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ax=axes[0])axes[0].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set_title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('Count of Countries’)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Plot the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countplot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for '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PaymentMethod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' on the second subplot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(axes[1])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sns.countplot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(x='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PaymentMethod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', data=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ax=axes[1])axes[1].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set_title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('Count of Payment Methods’)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# Plot the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countplot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for '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PaymentMethod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' on the second subplot</a:t>
            </a:r>
          </a:p>
          <a:p>
            <a:pPr marL="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(axes[1])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sns.countplot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(x='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StoreID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', data=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df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ax=axes[2])axes[2].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set_title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('Count of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StoreID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')# Show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plotplt.tight_layout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plt.show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7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1173</TotalTime>
  <Words>1053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</vt:lpstr>
      <vt:lpstr>Corbel</vt:lpstr>
      <vt:lpstr>Wingdings</vt:lpstr>
      <vt:lpstr>Parallax</vt:lpstr>
      <vt:lpstr>Retail sales  data analysis using python library</vt:lpstr>
      <vt:lpstr>Introduction</vt:lpstr>
      <vt:lpstr>Loading and exploring the dataset</vt:lpstr>
      <vt:lpstr>Cleaning the dataset</vt:lpstr>
      <vt:lpstr>Handling Outliner</vt:lpstr>
      <vt:lpstr>Data Visualization</vt:lpstr>
      <vt:lpstr>Histogram</vt:lpstr>
      <vt:lpstr>Histogram</vt:lpstr>
      <vt:lpstr>Bar chart</vt:lpstr>
      <vt:lpstr>Bar chart</vt:lpstr>
      <vt:lpstr>PIE chart</vt:lpstr>
      <vt:lpstr>Scatter plot</vt:lpstr>
      <vt:lpstr>BOX PLOT</vt:lpstr>
      <vt:lpstr>VIOLIN PLOT</vt:lpstr>
      <vt:lpstr>Groupby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Retail_sales _data analysis using python library</dc:title>
  <dc:creator>SHANKAR</dc:creator>
  <cp:lastModifiedBy>Keerthana Umapathy</cp:lastModifiedBy>
  <cp:revision>9</cp:revision>
  <dcterms:created xsi:type="dcterms:W3CDTF">2024-06-23T07:00:35Z</dcterms:created>
  <dcterms:modified xsi:type="dcterms:W3CDTF">2024-10-16T06:07:38Z</dcterms:modified>
</cp:coreProperties>
</file>