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9/30/2023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9/30/2023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9/30/2023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99168-FAB5-A9AD-EC9E-D85ADC6C3FB7}"/>
              </a:ext>
            </a:extLst>
          </p:cNvPr>
          <p:cNvSpPr>
            <a:spLocks noGrp="1"/>
          </p:cNvSpPr>
          <p:nvPr>
            <p:ph type="ctrTitle"/>
          </p:nvPr>
        </p:nvSpPr>
        <p:spPr>
          <a:xfrm>
            <a:off x="2500313" y="1122363"/>
            <a:ext cx="7941468" cy="4068762"/>
          </a:xfrm>
        </p:spPr>
        <p:txBody>
          <a:bodyPr>
            <a:normAutofit/>
          </a:bodyPr>
          <a:lstStyle/>
          <a:p>
            <a:r>
              <a:rPr lang="en-GB" sz="5400"/>
              <a:t>Tn marginal workers  </a:t>
            </a:r>
            <a:br>
              <a:rPr lang="en-GB" sz="5400"/>
            </a:br>
            <a:r>
              <a:rPr lang="en-GB" sz="5400"/>
              <a:t>           Assessment  </a:t>
            </a:r>
            <a:br>
              <a:rPr lang="en-GB" sz="5400"/>
            </a:br>
            <a:r>
              <a:rPr lang="en-GB" sz="5400"/>
              <a:t>                              </a:t>
            </a:r>
            <a:endParaRPr lang="en-US" sz="5400"/>
          </a:p>
        </p:txBody>
      </p:sp>
    </p:spTree>
    <p:extLst>
      <p:ext uri="{BB962C8B-B14F-4D97-AF65-F5344CB8AC3E}">
        <p14:creationId xmlns:p14="http://schemas.microsoft.com/office/powerpoint/2010/main" val="2824822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02E53C-2C8B-1884-A849-5F11D030E6FB}"/>
              </a:ext>
            </a:extLst>
          </p:cNvPr>
          <p:cNvSpPr>
            <a:spLocks noGrp="1"/>
          </p:cNvSpPr>
          <p:nvPr>
            <p:ph idx="1"/>
          </p:nvPr>
        </p:nvSpPr>
        <p:spPr/>
        <p:txBody>
          <a:bodyPr>
            <a:normAutofit/>
          </a:bodyPr>
          <a:lstStyle/>
          <a:p>
            <a:pPr marL="0" indent="0">
              <a:buNone/>
            </a:pPr>
            <a:r>
              <a:rPr lang="en-GB" sz="3200"/>
              <a:t>Conclusion:</a:t>
            </a:r>
          </a:p>
          <a:p>
            <a:pPr marL="0" indent="0">
              <a:buNone/>
            </a:pPr>
            <a:r>
              <a:rPr lang="en-GB" sz="3200"/>
              <a:t>Understanding Tamil Nadu’s marginal workers highlights diverse challenges and opportunities. Quick actions, like targeted skill programs and immediate support, can make a positive impact, setting the stage for longer-term solutions.</a:t>
            </a:r>
            <a:endParaRPr lang="en-US" sz="3200"/>
          </a:p>
        </p:txBody>
      </p:sp>
    </p:spTree>
    <p:extLst>
      <p:ext uri="{BB962C8B-B14F-4D97-AF65-F5344CB8AC3E}">
        <p14:creationId xmlns:p14="http://schemas.microsoft.com/office/powerpoint/2010/main" val="3057191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4E935-7D32-43EC-FF8D-1A2C46E15F9C}"/>
              </a:ext>
            </a:extLst>
          </p:cNvPr>
          <p:cNvSpPr>
            <a:spLocks noGrp="1"/>
          </p:cNvSpPr>
          <p:nvPr>
            <p:ph type="title"/>
          </p:nvPr>
        </p:nvSpPr>
        <p:spPr>
          <a:xfrm>
            <a:off x="4248944" y="2689715"/>
            <a:ext cx="9905998" cy="1478570"/>
          </a:xfrm>
        </p:spPr>
        <p:txBody>
          <a:bodyPr>
            <a:normAutofit/>
          </a:bodyPr>
          <a:lstStyle/>
          <a:p>
            <a:r>
              <a:rPr lang="en-GB" sz="8000"/>
              <a:t>Thanks</a:t>
            </a:r>
            <a:r>
              <a:rPr lang="en-GB" sz="4400"/>
              <a:t> </a:t>
            </a:r>
            <a:endParaRPr lang="en-US" sz="4400"/>
          </a:p>
        </p:txBody>
      </p:sp>
    </p:spTree>
    <p:extLst>
      <p:ext uri="{BB962C8B-B14F-4D97-AF65-F5344CB8AC3E}">
        <p14:creationId xmlns:p14="http://schemas.microsoft.com/office/powerpoint/2010/main" val="142788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ACC12-4CDC-EB83-5553-F27BC38897F2}"/>
              </a:ext>
            </a:extLst>
          </p:cNvPr>
          <p:cNvSpPr>
            <a:spLocks noGrp="1"/>
          </p:cNvSpPr>
          <p:nvPr>
            <p:ph type="title"/>
          </p:nvPr>
        </p:nvSpPr>
        <p:spPr/>
        <p:txBody>
          <a:bodyPr>
            <a:normAutofit/>
          </a:bodyPr>
          <a:lstStyle/>
          <a:p>
            <a:r>
              <a:rPr lang="en-GB" sz="4800"/>
              <a:t>Problem definition:</a:t>
            </a:r>
            <a:endParaRPr lang="en-US" sz="4800"/>
          </a:p>
        </p:txBody>
      </p:sp>
      <p:sp>
        <p:nvSpPr>
          <p:cNvPr id="3" name="Content Placeholder 2">
            <a:extLst>
              <a:ext uri="{FF2B5EF4-FFF2-40B4-BE49-F238E27FC236}">
                <a16:creationId xmlns:a16="http://schemas.microsoft.com/office/drawing/2014/main" id="{9F45369E-C69B-919E-5F44-542592EB2753}"/>
              </a:ext>
            </a:extLst>
          </p:cNvPr>
          <p:cNvSpPr>
            <a:spLocks noGrp="1"/>
          </p:cNvSpPr>
          <p:nvPr>
            <p:ph idx="1"/>
          </p:nvPr>
        </p:nvSpPr>
        <p:spPr>
          <a:xfrm>
            <a:off x="1141413" y="2249487"/>
            <a:ext cx="9905999" cy="3541714"/>
          </a:xfrm>
        </p:spPr>
        <p:txBody>
          <a:bodyPr/>
          <a:lstStyle/>
          <a:p>
            <a:pPr marL="0" indent="0">
              <a:buNone/>
            </a:pPr>
            <a:r>
              <a:rPr lang="en-GB"/>
              <a:t>The project involves analyzing the demographic characteristics of marginal workers in Tamil Nadu based on their age, industrial category, and sex. The objective is to perform a socioeconomic analysis and create visualizations to represent the distribution of marginal workers across different categories. This project includes defining objectives, designing the analysis approach, selecting appropriate visualization types, and performing the analysis using Python and data visualization libraries.</a:t>
            </a:r>
            <a:endParaRPr lang="en-US"/>
          </a:p>
        </p:txBody>
      </p:sp>
    </p:spTree>
    <p:extLst>
      <p:ext uri="{BB962C8B-B14F-4D97-AF65-F5344CB8AC3E}">
        <p14:creationId xmlns:p14="http://schemas.microsoft.com/office/powerpoint/2010/main" val="584398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2801-D346-4668-CC69-09671DF51BDF}"/>
              </a:ext>
            </a:extLst>
          </p:cNvPr>
          <p:cNvSpPr>
            <a:spLocks noGrp="1"/>
          </p:cNvSpPr>
          <p:nvPr>
            <p:ph type="title"/>
          </p:nvPr>
        </p:nvSpPr>
        <p:spPr/>
        <p:txBody>
          <a:bodyPr>
            <a:normAutofit/>
          </a:bodyPr>
          <a:lstStyle/>
          <a:p>
            <a:r>
              <a:rPr lang="en-GB" sz="4400"/>
              <a:t>Design thinkIng:</a:t>
            </a:r>
            <a:endParaRPr lang="en-US" sz="4400"/>
          </a:p>
        </p:txBody>
      </p:sp>
      <p:sp>
        <p:nvSpPr>
          <p:cNvPr id="3" name="Content Placeholder 2">
            <a:extLst>
              <a:ext uri="{FF2B5EF4-FFF2-40B4-BE49-F238E27FC236}">
                <a16:creationId xmlns:a16="http://schemas.microsoft.com/office/drawing/2014/main" id="{1F8019AA-8E07-B4FB-11E6-EF2F9CB6386F}"/>
              </a:ext>
            </a:extLst>
          </p:cNvPr>
          <p:cNvSpPr>
            <a:spLocks noGrp="1"/>
          </p:cNvSpPr>
          <p:nvPr>
            <p:ph idx="1"/>
          </p:nvPr>
        </p:nvSpPr>
        <p:spPr/>
        <p:txBody>
          <a:bodyPr>
            <a:normAutofit fontScale="92500" lnSpcReduction="10000"/>
          </a:bodyPr>
          <a:lstStyle/>
          <a:p>
            <a:pPr marL="0" indent="0">
              <a:buNone/>
            </a:pPr>
            <a:r>
              <a:rPr lang="en-GB" sz="3600"/>
              <a:t>Analysis objective:</a:t>
            </a:r>
          </a:p>
          <a:p>
            <a:pPr marL="0" indent="0">
              <a:buNone/>
            </a:pPr>
            <a:endParaRPr lang="en-GB"/>
          </a:p>
          <a:p>
            <a:pPr marL="0" indent="0">
              <a:buNone/>
            </a:pPr>
            <a:r>
              <a:rPr lang="en-GB"/>
              <a:t>The objective of analyzing the demographic characteristics of marginal workers in Tamil Nadu is likely multifaceted. It could include understanding the distribution of marginal workers across age groups, industrial sectors, and gender to inform targeted policies and interventions. The analysis aims to provide a nuanced socioeconomic picture, enabling policymakers to address specific challenges faced by different segments of this workforce effectively.</a:t>
            </a:r>
            <a:endParaRPr lang="en-US"/>
          </a:p>
        </p:txBody>
      </p:sp>
    </p:spTree>
    <p:extLst>
      <p:ext uri="{BB962C8B-B14F-4D97-AF65-F5344CB8AC3E}">
        <p14:creationId xmlns:p14="http://schemas.microsoft.com/office/powerpoint/2010/main" val="1093603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1306E8-193F-2232-3818-6A9DA4ACC57C}"/>
              </a:ext>
            </a:extLst>
          </p:cNvPr>
          <p:cNvSpPr>
            <a:spLocks noGrp="1"/>
          </p:cNvSpPr>
          <p:nvPr>
            <p:ph idx="1"/>
          </p:nvPr>
        </p:nvSpPr>
        <p:spPr/>
        <p:txBody>
          <a:bodyPr>
            <a:normAutofit fontScale="70000" lnSpcReduction="20000"/>
          </a:bodyPr>
          <a:lstStyle/>
          <a:p>
            <a:pPr marL="0" indent="0">
              <a:buNone/>
            </a:pPr>
            <a:r>
              <a:rPr lang="en-GB" sz="4600"/>
              <a:t>Analysis approach:</a:t>
            </a:r>
          </a:p>
          <a:p>
            <a:pPr marL="0" indent="0">
              <a:buNone/>
            </a:pPr>
            <a:endParaRPr lang="en-GB" sz="3200"/>
          </a:p>
          <a:p>
            <a:pPr marL="0" indent="0">
              <a:buNone/>
            </a:pPr>
            <a:r>
              <a:rPr lang="en-GB" sz="3200"/>
              <a:t>For analyzing marginal workers in Tamil Nadu, adopt a mixed-methods approach. Combine quantitative data, such as surveys and statistical analysis, to quantify demographic patterns. Additionally, use qualitative methods like interviews or focus groups to gain deeper insights into their experiences. This hybrid approach ensures a comprehensive understanding of the socioeconomic landscape, capturing both statistical trends and personal narratives</a:t>
            </a:r>
          </a:p>
        </p:txBody>
      </p:sp>
    </p:spTree>
    <p:extLst>
      <p:ext uri="{BB962C8B-B14F-4D97-AF65-F5344CB8AC3E}">
        <p14:creationId xmlns:p14="http://schemas.microsoft.com/office/powerpoint/2010/main" val="2278212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0F00C-6031-206B-6096-D6103F51D548}"/>
              </a:ext>
            </a:extLst>
          </p:cNvPr>
          <p:cNvSpPr>
            <a:spLocks noGrp="1"/>
          </p:cNvSpPr>
          <p:nvPr>
            <p:ph idx="1"/>
          </p:nvPr>
        </p:nvSpPr>
        <p:spPr/>
        <p:txBody>
          <a:bodyPr>
            <a:normAutofit fontScale="85000" lnSpcReduction="20000"/>
          </a:bodyPr>
          <a:lstStyle/>
          <a:p>
            <a:pPr marL="0" indent="0">
              <a:buNone/>
            </a:pPr>
            <a:r>
              <a:rPr lang="en-GB" sz="3200"/>
              <a:t>Visualization selection:</a:t>
            </a:r>
          </a:p>
          <a:p>
            <a:pPr marL="0" indent="0">
              <a:buNone/>
            </a:pPr>
            <a:endParaRPr lang="en-GB" sz="3200"/>
          </a:p>
          <a:p>
            <a:pPr marL="0" indent="0">
              <a:buNone/>
            </a:pPr>
            <a:r>
              <a:rPr lang="en-GB" sz="3200"/>
              <a:t>Age Distribution:
Visualization Type: Bar Chart
Explanation: Use a bar chart to represent the number or percentage of marginal workers in different age groups. This allows for a clear comparison of the distribution across various age brackets.</a:t>
            </a:r>
            <a:endParaRPr lang="en-US" sz="3200"/>
          </a:p>
        </p:txBody>
      </p:sp>
    </p:spTree>
    <p:extLst>
      <p:ext uri="{BB962C8B-B14F-4D97-AF65-F5344CB8AC3E}">
        <p14:creationId xmlns:p14="http://schemas.microsoft.com/office/powerpoint/2010/main" val="836132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9DBD76-AFAE-C456-0BB8-874DA558085F}"/>
              </a:ext>
            </a:extLst>
          </p:cNvPr>
          <p:cNvSpPr>
            <a:spLocks noGrp="1"/>
          </p:cNvSpPr>
          <p:nvPr>
            <p:ph idx="1"/>
          </p:nvPr>
        </p:nvSpPr>
        <p:spPr/>
        <p:txBody>
          <a:bodyPr/>
          <a:lstStyle/>
          <a:p>
            <a:pPr marL="0" indent="0">
              <a:buNone/>
            </a:pPr>
            <a:r>
              <a:rPr lang="en-GB"/>
              <a:t>Gender Proportions:
Visualization Type: Pie Chart
Explanation: A pie chart is effective for showcasing the proportion of male and female marginal workers. It provides a quick and visually intuitive understanding of the gender distribution within this demographic.</a:t>
            </a:r>
            <a:endParaRPr lang="en-US"/>
          </a:p>
        </p:txBody>
      </p:sp>
    </p:spTree>
    <p:extLst>
      <p:ext uri="{BB962C8B-B14F-4D97-AF65-F5344CB8AC3E}">
        <p14:creationId xmlns:p14="http://schemas.microsoft.com/office/powerpoint/2010/main" val="3197532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66C945-B5A8-55EE-AB61-A8D851EBEFA4}"/>
              </a:ext>
            </a:extLst>
          </p:cNvPr>
          <p:cNvSpPr>
            <a:spLocks noGrp="1"/>
          </p:cNvSpPr>
          <p:nvPr>
            <p:ph idx="1"/>
          </p:nvPr>
        </p:nvSpPr>
        <p:spPr>
          <a:xfrm>
            <a:off x="1143000" y="2249487"/>
            <a:ext cx="9905999" cy="3541714"/>
          </a:xfrm>
        </p:spPr>
        <p:txBody>
          <a:bodyPr/>
          <a:lstStyle/>
          <a:p>
            <a:pPr marL="0" indent="0">
              <a:buNone/>
            </a:pPr>
            <a:r>
              <a:rPr lang="en-GB"/>
              <a:t>Industry-wise Representation:
Visualization Type: Stacked Bar Chart
Explanation: Utilize a stacked bar chart to illustrate the distribution of marginal workers across different industries. Each bar can represent the total number of workers in a specific age group, with different colors indicating the proportion from various industries.</a:t>
            </a:r>
            <a:endParaRPr lang="en-US"/>
          </a:p>
        </p:txBody>
      </p:sp>
    </p:spTree>
    <p:extLst>
      <p:ext uri="{BB962C8B-B14F-4D97-AF65-F5344CB8AC3E}">
        <p14:creationId xmlns:p14="http://schemas.microsoft.com/office/powerpoint/2010/main" val="2583032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125D8C-ECF3-50B2-F320-EBBB0AEAD874}"/>
              </a:ext>
            </a:extLst>
          </p:cNvPr>
          <p:cNvSpPr>
            <a:spLocks noGrp="1"/>
          </p:cNvSpPr>
          <p:nvPr>
            <p:ph idx="1"/>
          </p:nvPr>
        </p:nvSpPr>
        <p:spPr/>
        <p:txBody>
          <a:bodyPr/>
          <a:lstStyle/>
          <a:p>
            <a:pPr marL="0" indent="0">
              <a:buNone/>
            </a:pPr>
            <a:r>
              <a:rPr lang="en-GB"/>
              <a:t>Regional Variations:
Visualization Type: Heat Map
Explanation: Create a heat map to showcase regional differences in the concentration of marginal workers. This visual representation allows for easy identification of areas with higher or lower concentrations, aiding in targeted policy decisions.</a:t>
            </a:r>
            <a:endParaRPr lang="en-US"/>
          </a:p>
        </p:txBody>
      </p:sp>
    </p:spTree>
    <p:extLst>
      <p:ext uri="{BB962C8B-B14F-4D97-AF65-F5344CB8AC3E}">
        <p14:creationId xmlns:p14="http://schemas.microsoft.com/office/powerpoint/2010/main" val="459303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12111F-C694-5FE0-7CD7-D1CD87BD87C1}"/>
              </a:ext>
            </a:extLst>
          </p:cNvPr>
          <p:cNvSpPr>
            <a:spLocks noGrp="1"/>
          </p:cNvSpPr>
          <p:nvPr>
            <p:ph idx="1"/>
          </p:nvPr>
        </p:nvSpPr>
        <p:spPr/>
        <p:txBody>
          <a:bodyPr/>
          <a:lstStyle/>
          <a:p>
            <a:pPr marL="0" indent="0">
              <a:buNone/>
            </a:pPr>
            <a:r>
              <a:rPr lang="en-GB"/>
              <a:t>Key Findings Overview:
Visualization Type: Infographics
Explanation: Summarize the key findings in an infographic format. Use concise text, icons, and visuals to present the most crucial insights, making it accessible to a broader audience, including policymakers and the general public.</a:t>
            </a:r>
            <a:endParaRPr lang="en-US"/>
          </a:p>
        </p:txBody>
      </p:sp>
    </p:spTree>
    <p:extLst>
      <p:ext uri="{BB962C8B-B14F-4D97-AF65-F5344CB8AC3E}">
        <p14:creationId xmlns:p14="http://schemas.microsoft.com/office/powerpoint/2010/main" val="1860691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Circuit</vt:lpstr>
      <vt:lpstr>Tn marginal workers              Assessment                                 </vt:lpstr>
      <vt:lpstr>Problem definition:</vt:lpstr>
      <vt:lpstr>Design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Tn marginal workers              Assessment                                 </dc:title>
  <dc:creator>Guest User</dc:creator>
  <cp:lastModifiedBy>Guest User</cp:lastModifiedBy>
  <cp:revision>1</cp:revision>
  <dcterms:created xsi:type="dcterms:W3CDTF">2023-09-30T08:48:58Z</dcterms:created>
  <dcterms:modified xsi:type="dcterms:W3CDTF">2023-09-30T09:09:56Z</dcterms:modified>
</cp:coreProperties>
</file>