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9"/>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318" r:id="rId20"/>
    <p:sldId id="1292" r:id="rId21"/>
    <p:sldId id="1294" r:id="rId22"/>
    <p:sldId id="1295" r:id="rId23"/>
    <p:sldId id="1296" r:id="rId24"/>
    <p:sldId id="1314" r:id="rId25"/>
    <p:sldId id="1297" r:id="rId26"/>
    <p:sldId id="1288" r:id="rId27"/>
    <p:sldId id="1249" r:id="rId28"/>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59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KEERTHANA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:731121104307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1" name="Picture 10">
            <a:extLst>
              <a:ext uri="{FF2B5EF4-FFF2-40B4-BE49-F238E27FC236}">
                <a16:creationId xmlns:a16="http://schemas.microsoft.com/office/drawing/2014/main" id="{16709A1B-6876-442C-BE06-36EA3D61D227}"/>
              </a:ext>
            </a:extLst>
          </p:cNvPr>
          <p:cNvPicPr>
            <a:picLocks noChangeAspect="1"/>
          </p:cNvPicPr>
          <p:nvPr/>
        </p:nvPicPr>
        <p:blipFill>
          <a:blip r:embed="rId3"/>
          <a:stretch>
            <a:fillRect/>
          </a:stretch>
        </p:blipFill>
        <p:spPr>
          <a:xfrm>
            <a:off x="2796663" y="1796541"/>
            <a:ext cx="3194214" cy="302275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FE25E7C-614C-49D5-9F0A-F8D3EC191CD8}"/>
              </a:ext>
            </a:extLst>
          </p:cNvPr>
          <p:cNvPicPr>
            <a:picLocks noChangeAspect="1"/>
          </p:cNvPicPr>
          <p:nvPr/>
        </p:nvPicPr>
        <p:blipFill>
          <a:blip r:embed="rId3"/>
          <a:stretch>
            <a:fillRect/>
          </a:stretch>
        </p:blipFill>
        <p:spPr>
          <a:xfrm>
            <a:off x="2092271" y="1518834"/>
            <a:ext cx="4850969" cy="3119875"/>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1B60F03-F8C5-4274-8331-19B02F0794FD}"/>
              </a:ext>
            </a:extLst>
          </p:cNvPr>
          <p:cNvPicPr>
            <a:picLocks noChangeAspect="1"/>
          </p:cNvPicPr>
          <p:nvPr/>
        </p:nvPicPr>
        <p:blipFill>
          <a:blip r:embed="rId3"/>
          <a:stretch>
            <a:fillRect/>
          </a:stretch>
        </p:blipFill>
        <p:spPr>
          <a:xfrm>
            <a:off x="1955855" y="1154624"/>
            <a:ext cx="5232290" cy="3448373"/>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AACC964-379B-4287-9BB0-B786E8B83205}"/>
              </a:ext>
            </a:extLst>
          </p:cNvPr>
          <p:cNvPicPr>
            <a:picLocks noChangeAspect="1"/>
          </p:cNvPicPr>
          <p:nvPr/>
        </p:nvPicPr>
        <p:blipFill>
          <a:blip r:embed="rId3"/>
          <a:stretch>
            <a:fillRect/>
          </a:stretch>
        </p:blipFill>
        <p:spPr>
          <a:xfrm>
            <a:off x="1952786" y="1394847"/>
            <a:ext cx="5587139" cy="3572360"/>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5D525CA1-3F5C-4F0E-ACC2-5641D95FC4F3}"/>
              </a:ext>
            </a:extLst>
          </p:cNvPr>
          <p:cNvPicPr>
            <a:picLocks noChangeAspect="1"/>
          </p:cNvPicPr>
          <p:nvPr/>
        </p:nvPicPr>
        <p:blipFill>
          <a:blip r:embed="rId3"/>
          <a:stretch>
            <a:fillRect/>
          </a:stretch>
        </p:blipFill>
        <p:spPr>
          <a:xfrm>
            <a:off x="2115519" y="1565329"/>
            <a:ext cx="5649132" cy="314778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409BDBD7-A8BF-4A2E-8192-7943D2E0E659}"/>
              </a:ext>
            </a:extLst>
          </p:cNvPr>
          <p:cNvPicPr>
            <a:picLocks noChangeAspect="1"/>
          </p:cNvPicPr>
          <p:nvPr/>
        </p:nvPicPr>
        <p:blipFill>
          <a:blip r:embed="rId3"/>
          <a:stretch>
            <a:fillRect/>
          </a:stretch>
        </p:blipFill>
        <p:spPr>
          <a:xfrm>
            <a:off x="2332495" y="1004393"/>
            <a:ext cx="5540645" cy="3776833"/>
          </a:xfrm>
          <a:prstGeom prst="rect">
            <a:avLst/>
          </a:prstGeom>
        </p:spPr>
      </p:pic>
    </p:spTree>
    <p:extLst>
      <p:ext uri="{BB962C8B-B14F-4D97-AF65-F5344CB8AC3E}">
        <p14:creationId xmlns:p14="http://schemas.microsoft.com/office/powerpoint/2010/main" val="299706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D658737C-FF93-41C2-A401-568F9F70E82D}"/>
              </a:ext>
            </a:extLst>
          </p:cNvPr>
          <p:cNvPicPr>
            <a:picLocks noChangeAspect="1"/>
          </p:cNvPicPr>
          <p:nvPr/>
        </p:nvPicPr>
        <p:blipFill>
          <a:blip r:embed="rId2"/>
          <a:stretch>
            <a:fillRect/>
          </a:stretch>
        </p:blipFill>
        <p:spPr>
          <a:xfrm>
            <a:off x="0" y="1065076"/>
            <a:ext cx="9144000" cy="3932876"/>
          </a:xfrm>
          <a:prstGeom prst="rect">
            <a:avLst/>
          </a:prstGeom>
        </p:spPr>
      </p:pic>
      <p:pic>
        <p:nvPicPr>
          <p:cNvPr id="5" name="Picture 4">
            <a:extLst>
              <a:ext uri="{FF2B5EF4-FFF2-40B4-BE49-F238E27FC236}">
                <a16:creationId xmlns:a16="http://schemas.microsoft.com/office/drawing/2014/main" id="{18FDD2CD-DFCB-63E2-45F6-A0B05B7370CF}"/>
              </a:ext>
            </a:extLst>
          </p:cNvPr>
          <p:cNvPicPr>
            <a:picLocks noChangeAspect="1"/>
          </p:cNvPicPr>
          <p:nvPr/>
        </p:nvPicPr>
        <p:blipFill>
          <a:blip r:embed="rId3"/>
          <a:stretch>
            <a:fillRect/>
          </a:stretch>
        </p:blipFill>
        <p:spPr>
          <a:xfrm>
            <a:off x="0" y="250529"/>
            <a:ext cx="9144000" cy="464244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37311F86-8A47-40B8-8392-DC84FD98001C}"/>
              </a:ext>
            </a:extLst>
          </p:cNvPr>
          <p:cNvPicPr>
            <a:picLocks noChangeAspect="1"/>
          </p:cNvPicPr>
          <p:nvPr/>
        </p:nvPicPr>
        <p:blipFill>
          <a:blip r:embed="rId2"/>
          <a:stretch>
            <a:fillRect/>
          </a:stretch>
        </p:blipFill>
        <p:spPr>
          <a:xfrm>
            <a:off x="0" y="1131376"/>
            <a:ext cx="9144000" cy="3866575"/>
          </a:xfrm>
          <a:prstGeom prst="rect">
            <a:avLst/>
          </a:prstGeom>
        </p:spPr>
      </p:pic>
      <p:pic>
        <p:nvPicPr>
          <p:cNvPr id="4" name="Picture 3">
            <a:extLst>
              <a:ext uri="{FF2B5EF4-FFF2-40B4-BE49-F238E27FC236}">
                <a16:creationId xmlns:a16="http://schemas.microsoft.com/office/drawing/2014/main" id="{3D688DAD-B421-118A-D6E8-D0BCE9C92549}"/>
              </a:ext>
            </a:extLst>
          </p:cNvPr>
          <p:cNvPicPr>
            <a:picLocks noChangeAspect="1"/>
          </p:cNvPicPr>
          <p:nvPr/>
        </p:nvPicPr>
        <p:blipFill>
          <a:blip r:embed="rId3"/>
          <a:stretch>
            <a:fillRect/>
          </a:stretch>
        </p:blipFill>
        <p:spPr>
          <a:xfrm>
            <a:off x="0" y="231962"/>
            <a:ext cx="9144000" cy="46795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5" name="Picture 4">
            <a:extLst>
              <a:ext uri="{FF2B5EF4-FFF2-40B4-BE49-F238E27FC236}">
                <a16:creationId xmlns:a16="http://schemas.microsoft.com/office/drawing/2014/main" id="{102820F8-A4FE-4A7E-8A38-886CF132B7B7}"/>
              </a:ext>
            </a:extLst>
          </p:cNvPr>
          <p:cNvPicPr>
            <a:picLocks noChangeAspect="1"/>
          </p:cNvPicPr>
          <p:nvPr/>
        </p:nvPicPr>
        <p:blipFill>
          <a:blip r:embed="rId2"/>
          <a:stretch>
            <a:fillRect/>
          </a:stretch>
        </p:blipFill>
        <p:spPr>
          <a:xfrm>
            <a:off x="0" y="1208868"/>
            <a:ext cx="9144000" cy="3789083"/>
          </a:xfrm>
          <a:prstGeom prst="rect">
            <a:avLst/>
          </a:prstGeom>
        </p:spPr>
      </p:pic>
      <p:pic>
        <p:nvPicPr>
          <p:cNvPr id="4" name="Picture 3">
            <a:extLst>
              <a:ext uri="{FF2B5EF4-FFF2-40B4-BE49-F238E27FC236}">
                <a16:creationId xmlns:a16="http://schemas.microsoft.com/office/drawing/2014/main" id="{85648001-3D73-894D-7AF6-5D09A5E42C35}"/>
              </a:ext>
            </a:extLst>
          </p:cNvPr>
          <p:cNvPicPr>
            <a:picLocks noChangeAspect="1"/>
          </p:cNvPicPr>
          <p:nvPr/>
        </p:nvPicPr>
        <p:blipFill>
          <a:blip r:embed="rId3"/>
          <a:stretch>
            <a:fillRect/>
          </a:stretch>
        </p:blipFill>
        <p:spPr>
          <a:xfrm>
            <a:off x="0" y="252132"/>
            <a:ext cx="9144000" cy="463923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5" name="Picture 4">
            <a:extLst>
              <a:ext uri="{FF2B5EF4-FFF2-40B4-BE49-F238E27FC236}">
                <a16:creationId xmlns:a16="http://schemas.microsoft.com/office/drawing/2014/main" id="{1940D581-2D4F-4920-B960-57D587DD4E85}"/>
              </a:ext>
            </a:extLst>
          </p:cNvPr>
          <p:cNvPicPr>
            <a:picLocks noChangeAspect="1"/>
          </p:cNvPicPr>
          <p:nvPr/>
        </p:nvPicPr>
        <p:blipFill>
          <a:blip r:embed="rId2"/>
          <a:stretch>
            <a:fillRect/>
          </a:stretch>
        </p:blipFill>
        <p:spPr>
          <a:xfrm>
            <a:off x="0" y="1267650"/>
            <a:ext cx="9144000" cy="3730302"/>
          </a:xfrm>
          <a:prstGeom prst="rect">
            <a:avLst/>
          </a:prstGeom>
        </p:spPr>
      </p:pic>
      <p:pic>
        <p:nvPicPr>
          <p:cNvPr id="4" name="Picture 3">
            <a:extLst>
              <a:ext uri="{FF2B5EF4-FFF2-40B4-BE49-F238E27FC236}">
                <a16:creationId xmlns:a16="http://schemas.microsoft.com/office/drawing/2014/main" id="{B481E119-B999-FC00-34B7-DC7C0F64B4FC}"/>
              </a:ext>
            </a:extLst>
          </p:cNvPr>
          <p:cNvPicPr>
            <a:picLocks noChangeAspect="1"/>
          </p:cNvPicPr>
          <p:nvPr/>
        </p:nvPicPr>
        <p:blipFill>
          <a:blip r:embed="rId3"/>
          <a:stretch>
            <a:fillRect/>
          </a:stretch>
        </p:blipFill>
        <p:spPr>
          <a:xfrm>
            <a:off x="0" y="252132"/>
            <a:ext cx="9144000" cy="463923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5" name="Picture 4">
            <a:extLst>
              <a:ext uri="{FF2B5EF4-FFF2-40B4-BE49-F238E27FC236}">
                <a16:creationId xmlns:a16="http://schemas.microsoft.com/office/drawing/2014/main" id="{1C3E2DB7-0B35-474E-B042-4610D9514BB5}"/>
              </a:ext>
            </a:extLst>
          </p:cNvPr>
          <p:cNvPicPr>
            <a:picLocks noChangeAspect="1"/>
          </p:cNvPicPr>
          <p:nvPr/>
        </p:nvPicPr>
        <p:blipFill>
          <a:blip r:embed="rId2"/>
          <a:stretch>
            <a:fillRect/>
          </a:stretch>
        </p:blipFill>
        <p:spPr>
          <a:xfrm>
            <a:off x="0" y="1170122"/>
            <a:ext cx="9144000" cy="4300527"/>
          </a:xfrm>
          <a:prstGeom prst="rect">
            <a:avLst/>
          </a:prstGeom>
        </p:spPr>
      </p:pic>
      <p:sp>
        <p:nvSpPr>
          <p:cNvPr id="3" name="AutoShape 2">
            <a:extLst>
              <a:ext uri="{FF2B5EF4-FFF2-40B4-BE49-F238E27FC236}">
                <a16:creationId xmlns:a16="http://schemas.microsoft.com/office/drawing/2014/main" id="{BA2F4051-4794-F4B6-E8C4-39B2C08AAFA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A1088EC2-44AB-AADF-4323-0AA99A2DFDDA}"/>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DF822D0-C55F-F95A-69A6-E839018764FE}"/>
              </a:ext>
            </a:extLst>
          </p:cNvPr>
          <p:cNvPicPr>
            <a:picLocks noChangeAspect="1"/>
          </p:cNvPicPr>
          <p:nvPr/>
        </p:nvPicPr>
        <p:blipFill>
          <a:blip r:embed="rId3"/>
          <a:stretch>
            <a:fillRect/>
          </a:stretch>
        </p:blipFill>
        <p:spPr>
          <a:xfrm>
            <a:off x="0" y="243759"/>
            <a:ext cx="9144000" cy="4655982"/>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667</TotalTime>
  <Words>1188</Words>
  <Application>Microsoft Office PowerPoint</Application>
  <PresentationFormat>On-screen Show (16:9)</PresentationFormat>
  <Paragraphs>76</Paragraphs>
  <Slides>24</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1"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Modelling &amp; Results        views.py :</vt:lpstr>
      <vt:lpstr>Homepage</vt:lpstr>
      <vt:lpstr>Service-Page</vt:lpstr>
      <vt:lpstr>Login-Page</vt:lpstr>
      <vt:lpstr>Sign Up-Page</vt:lpstr>
      <vt:lpstr>Upload a file-Page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 DHARSHINI T</cp:lastModifiedBy>
  <cp:revision>33</cp:revision>
  <dcterms:modified xsi:type="dcterms:W3CDTF">2024-04-10T17:45:53Z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