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2" r:id="rId15"/>
    <p:sldId id="265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33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8A3CD-C037-4FAE-8959-C2AA065681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F01B1F-8853-47EF-BEF2-69AF929BBD87}">
      <dgm:prSet/>
      <dgm:spPr/>
      <dgm:t>
        <a:bodyPr/>
        <a:lstStyle/>
        <a:p>
          <a:r>
            <a:rPr lang="en-US"/>
            <a:t>App must support:</a:t>
          </a:r>
        </a:p>
      </dgm:t>
    </dgm:pt>
    <dgm:pt modelId="{D5C3A2A1-AB71-4C4A-9D7D-16F19383EB04}" type="parTrans" cxnId="{CE1FE6F7-D178-4E56-BEEE-9DCB268955E1}">
      <dgm:prSet/>
      <dgm:spPr/>
      <dgm:t>
        <a:bodyPr/>
        <a:lstStyle/>
        <a:p>
          <a:endParaRPr lang="en-US"/>
        </a:p>
      </dgm:t>
    </dgm:pt>
    <dgm:pt modelId="{557846F1-FCFA-4F6A-BA14-AEB9226BC897}" type="sibTrans" cxnId="{CE1FE6F7-D178-4E56-BEEE-9DCB268955E1}">
      <dgm:prSet/>
      <dgm:spPr/>
      <dgm:t>
        <a:bodyPr/>
        <a:lstStyle/>
        <a:p>
          <a:endParaRPr lang="en-US"/>
        </a:p>
      </dgm:t>
    </dgm:pt>
    <dgm:pt modelId="{38554EDE-5AA2-4ED0-878C-5DA3205D8FD7}">
      <dgm:prSet/>
      <dgm:spPr/>
      <dgm:t>
        <a:bodyPr/>
        <a:lstStyle/>
        <a:p>
          <a:r>
            <a:rPr lang="en-US"/>
            <a:t>Listing all remaining events for today</a:t>
          </a:r>
        </a:p>
      </dgm:t>
    </dgm:pt>
    <dgm:pt modelId="{44638E5B-248C-48EB-A4BC-FBD5274EEC8C}" type="parTrans" cxnId="{DBDE6226-B827-424A-B06C-37B6635F3D9D}">
      <dgm:prSet/>
      <dgm:spPr/>
      <dgm:t>
        <a:bodyPr/>
        <a:lstStyle/>
        <a:p>
          <a:endParaRPr lang="en-US"/>
        </a:p>
      </dgm:t>
    </dgm:pt>
    <dgm:pt modelId="{04DE34C3-D38D-4919-85CB-C21A138BAA10}" type="sibTrans" cxnId="{DBDE6226-B827-424A-B06C-37B6635F3D9D}">
      <dgm:prSet/>
      <dgm:spPr/>
      <dgm:t>
        <a:bodyPr/>
        <a:lstStyle/>
        <a:p>
          <a:endParaRPr lang="en-US"/>
        </a:p>
      </dgm:t>
    </dgm:pt>
    <dgm:pt modelId="{0E1F1CB5-71E3-4B8D-8749-46C3C5525727}">
      <dgm:prSet/>
      <dgm:spPr/>
      <dgm:t>
        <a:bodyPr/>
        <a:lstStyle/>
        <a:p>
          <a:r>
            <a:rPr lang="en-US"/>
            <a:t>Listing all events for any specified date</a:t>
          </a:r>
        </a:p>
      </dgm:t>
    </dgm:pt>
    <dgm:pt modelId="{3BFE9D0D-DCD9-4583-B595-395D4E00F326}" type="parTrans" cxnId="{38E65865-E7B3-40BB-A34D-54B9F60F7FBB}">
      <dgm:prSet/>
      <dgm:spPr/>
      <dgm:t>
        <a:bodyPr/>
        <a:lstStyle/>
        <a:p>
          <a:endParaRPr lang="en-US"/>
        </a:p>
      </dgm:t>
    </dgm:pt>
    <dgm:pt modelId="{F4F2BFA1-D115-4C0F-8D34-4F80F1E53C40}" type="sibTrans" cxnId="{38E65865-E7B3-40BB-A34D-54B9F60F7FBB}">
      <dgm:prSet/>
      <dgm:spPr/>
      <dgm:t>
        <a:bodyPr/>
        <a:lstStyle/>
        <a:p>
          <a:endParaRPr lang="en-US"/>
        </a:p>
      </dgm:t>
    </dgm:pt>
    <dgm:pt modelId="{1AB4FBC0-C17A-4283-8557-A0F3CE55B2C0}">
      <dgm:prSet/>
      <dgm:spPr/>
      <dgm:t>
        <a:bodyPr/>
        <a:lstStyle/>
        <a:p>
          <a:r>
            <a:rPr lang="en-US"/>
            <a:t>Suggesting the next available time slot of a given duration</a:t>
          </a:r>
        </a:p>
      </dgm:t>
    </dgm:pt>
    <dgm:pt modelId="{AE26107F-0E1C-4324-8A91-7BF4CD5D6FCD}" type="parTrans" cxnId="{140B95E0-430B-40C4-A3AA-1E90D5125BFF}">
      <dgm:prSet/>
      <dgm:spPr/>
      <dgm:t>
        <a:bodyPr/>
        <a:lstStyle/>
        <a:p>
          <a:endParaRPr lang="en-US"/>
        </a:p>
      </dgm:t>
    </dgm:pt>
    <dgm:pt modelId="{091FEAD0-74B9-44B7-AE9C-5978FB0156EE}" type="sibTrans" cxnId="{140B95E0-430B-40C4-A3AA-1E90D5125BFF}">
      <dgm:prSet/>
      <dgm:spPr/>
      <dgm:t>
        <a:bodyPr/>
        <a:lstStyle/>
        <a:p>
          <a:endParaRPr lang="en-US"/>
        </a:p>
      </dgm:t>
    </dgm:pt>
    <dgm:pt modelId="{7FA9721E-CDC7-4708-9019-C95506F7F2C3}">
      <dgm:prSet/>
      <dgm:spPr/>
      <dgm:t>
        <a:bodyPr/>
        <a:lstStyle/>
        <a:p>
          <a:r>
            <a:rPr lang="en-US"/>
            <a:t>Listing all events for the current day</a:t>
          </a:r>
        </a:p>
      </dgm:t>
    </dgm:pt>
    <dgm:pt modelId="{75DE3177-61F7-40B3-81C4-0D4A8057EF7E}" type="sibTrans" cxnId="{B0B023D0-6C11-475F-B5FE-F7D2CC3B0B78}">
      <dgm:prSet/>
      <dgm:spPr/>
      <dgm:t>
        <a:bodyPr/>
        <a:lstStyle/>
        <a:p>
          <a:endParaRPr lang="en-US"/>
        </a:p>
      </dgm:t>
    </dgm:pt>
    <dgm:pt modelId="{65DF71E8-4316-412E-BF0F-38FA9D692693}" type="parTrans" cxnId="{B0B023D0-6C11-475F-B5FE-F7D2CC3B0B78}">
      <dgm:prSet/>
      <dgm:spPr/>
      <dgm:t>
        <a:bodyPr/>
        <a:lstStyle/>
        <a:p>
          <a:endParaRPr lang="en-US"/>
        </a:p>
      </dgm:t>
    </dgm:pt>
    <dgm:pt modelId="{307DBF54-A32A-45BC-9538-C557CA772ED5}" type="pres">
      <dgm:prSet presAssocID="{5138A3CD-C037-4FAE-8959-C2AA06568148}" presName="linear" presStyleCnt="0">
        <dgm:presLayoutVars>
          <dgm:animLvl val="lvl"/>
          <dgm:resizeHandles val="exact"/>
        </dgm:presLayoutVars>
      </dgm:prSet>
      <dgm:spPr/>
    </dgm:pt>
    <dgm:pt modelId="{DF22B0CA-12F1-404F-B9E9-F952446E79D1}" type="pres">
      <dgm:prSet presAssocID="{51F01B1F-8853-47EF-BEF2-69AF929BBD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FC08D36-2A30-438F-BC7A-E2E6AE7F6D46}" type="pres">
      <dgm:prSet presAssocID="{557846F1-FCFA-4F6A-BA14-AEB9226BC897}" presName="spacer" presStyleCnt="0"/>
      <dgm:spPr/>
    </dgm:pt>
    <dgm:pt modelId="{27C40280-BCBB-48D4-8A29-DC29B3E08C96}" type="pres">
      <dgm:prSet presAssocID="{7FA9721E-CDC7-4708-9019-C95506F7F2C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0CC772A-F245-410F-8314-D5924ACF5558}" type="pres">
      <dgm:prSet presAssocID="{75DE3177-61F7-40B3-81C4-0D4A8057EF7E}" presName="spacer" presStyleCnt="0"/>
      <dgm:spPr/>
    </dgm:pt>
    <dgm:pt modelId="{6AEE3C39-B076-4CC0-B739-9D61EAEB65E4}" type="pres">
      <dgm:prSet presAssocID="{38554EDE-5AA2-4ED0-878C-5DA3205D8FD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E1A292B-795B-4EE6-B1D8-32505C41B30E}" type="pres">
      <dgm:prSet presAssocID="{04DE34C3-D38D-4919-85CB-C21A138BAA10}" presName="spacer" presStyleCnt="0"/>
      <dgm:spPr/>
    </dgm:pt>
    <dgm:pt modelId="{FB1744B8-9994-436D-8030-32F494C33476}" type="pres">
      <dgm:prSet presAssocID="{0E1F1CB5-71E3-4B8D-8749-46C3C552572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4942D77-1208-44FE-B7C5-D99BD84F6066}" type="pres">
      <dgm:prSet presAssocID="{F4F2BFA1-D115-4C0F-8D34-4F80F1E53C40}" presName="spacer" presStyleCnt="0"/>
      <dgm:spPr/>
    </dgm:pt>
    <dgm:pt modelId="{8C4B0F1E-0F28-45AF-8133-1674208257B6}" type="pres">
      <dgm:prSet presAssocID="{1AB4FBC0-C17A-4283-8557-A0F3CE55B2C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BDE6226-B827-424A-B06C-37B6635F3D9D}" srcId="{5138A3CD-C037-4FAE-8959-C2AA06568148}" destId="{38554EDE-5AA2-4ED0-878C-5DA3205D8FD7}" srcOrd="2" destOrd="0" parTransId="{44638E5B-248C-48EB-A4BC-FBD5274EEC8C}" sibTransId="{04DE34C3-D38D-4919-85CB-C21A138BAA10}"/>
    <dgm:cxn modelId="{4A347B63-0657-47F1-842E-9726C28637B8}" type="presOf" srcId="{1AB4FBC0-C17A-4283-8557-A0F3CE55B2C0}" destId="{8C4B0F1E-0F28-45AF-8133-1674208257B6}" srcOrd="0" destOrd="0" presId="urn:microsoft.com/office/officeart/2005/8/layout/vList2"/>
    <dgm:cxn modelId="{38E65865-E7B3-40BB-A34D-54B9F60F7FBB}" srcId="{5138A3CD-C037-4FAE-8959-C2AA06568148}" destId="{0E1F1CB5-71E3-4B8D-8749-46C3C5525727}" srcOrd="3" destOrd="0" parTransId="{3BFE9D0D-DCD9-4583-B595-395D4E00F326}" sibTransId="{F4F2BFA1-D115-4C0F-8D34-4F80F1E53C40}"/>
    <dgm:cxn modelId="{A719C89B-9BB0-49C2-996E-74E9CA5A2162}" type="presOf" srcId="{51F01B1F-8853-47EF-BEF2-69AF929BBD87}" destId="{DF22B0CA-12F1-404F-B9E9-F952446E79D1}" srcOrd="0" destOrd="0" presId="urn:microsoft.com/office/officeart/2005/8/layout/vList2"/>
    <dgm:cxn modelId="{B0B023D0-6C11-475F-B5FE-F7D2CC3B0B78}" srcId="{5138A3CD-C037-4FAE-8959-C2AA06568148}" destId="{7FA9721E-CDC7-4708-9019-C95506F7F2C3}" srcOrd="1" destOrd="0" parTransId="{65DF71E8-4316-412E-BF0F-38FA9D692693}" sibTransId="{75DE3177-61F7-40B3-81C4-0D4A8057EF7E}"/>
    <dgm:cxn modelId="{140B95E0-430B-40C4-A3AA-1E90D5125BFF}" srcId="{5138A3CD-C037-4FAE-8959-C2AA06568148}" destId="{1AB4FBC0-C17A-4283-8557-A0F3CE55B2C0}" srcOrd="4" destOrd="0" parTransId="{AE26107F-0E1C-4324-8A91-7BF4CD5D6FCD}" sibTransId="{091FEAD0-74B9-44B7-AE9C-5978FB0156EE}"/>
    <dgm:cxn modelId="{5362ECE6-56F2-4CE8-8C26-B3B9BEA3AF2D}" type="presOf" srcId="{38554EDE-5AA2-4ED0-878C-5DA3205D8FD7}" destId="{6AEE3C39-B076-4CC0-B739-9D61EAEB65E4}" srcOrd="0" destOrd="0" presId="urn:microsoft.com/office/officeart/2005/8/layout/vList2"/>
    <dgm:cxn modelId="{8F3C17F2-72E8-4A45-98C5-7925AA6670E1}" type="presOf" srcId="{0E1F1CB5-71E3-4B8D-8749-46C3C5525727}" destId="{FB1744B8-9994-436D-8030-32F494C33476}" srcOrd="0" destOrd="0" presId="urn:microsoft.com/office/officeart/2005/8/layout/vList2"/>
    <dgm:cxn modelId="{C16661F7-208F-4309-98DD-47EA2E535262}" type="presOf" srcId="{5138A3CD-C037-4FAE-8959-C2AA06568148}" destId="{307DBF54-A32A-45BC-9538-C557CA772ED5}" srcOrd="0" destOrd="0" presId="urn:microsoft.com/office/officeart/2005/8/layout/vList2"/>
    <dgm:cxn modelId="{15F780F7-1AD5-4AB2-91D8-718DE5D8A106}" type="presOf" srcId="{7FA9721E-CDC7-4708-9019-C95506F7F2C3}" destId="{27C40280-BCBB-48D4-8A29-DC29B3E08C96}" srcOrd="0" destOrd="0" presId="urn:microsoft.com/office/officeart/2005/8/layout/vList2"/>
    <dgm:cxn modelId="{CE1FE6F7-D178-4E56-BEEE-9DCB268955E1}" srcId="{5138A3CD-C037-4FAE-8959-C2AA06568148}" destId="{51F01B1F-8853-47EF-BEF2-69AF929BBD87}" srcOrd="0" destOrd="0" parTransId="{D5C3A2A1-AB71-4C4A-9D7D-16F19383EB04}" sibTransId="{557846F1-FCFA-4F6A-BA14-AEB9226BC897}"/>
    <dgm:cxn modelId="{05AA5217-FC0B-4286-947D-235BBA719351}" type="presParOf" srcId="{307DBF54-A32A-45BC-9538-C557CA772ED5}" destId="{DF22B0CA-12F1-404F-B9E9-F952446E79D1}" srcOrd="0" destOrd="0" presId="urn:microsoft.com/office/officeart/2005/8/layout/vList2"/>
    <dgm:cxn modelId="{75BEEF57-5688-4B92-83B2-7CE7692DFE6D}" type="presParOf" srcId="{307DBF54-A32A-45BC-9538-C557CA772ED5}" destId="{9FC08D36-2A30-438F-BC7A-E2E6AE7F6D46}" srcOrd="1" destOrd="0" presId="urn:microsoft.com/office/officeart/2005/8/layout/vList2"/>
    <dgm:cxn modelId="{5BE47BCE-813A-4683-A807-955D2D266F79}" type="presParOf" srcId="{307DBF54-A32A-45BC-9538-C557CA772ED5}" destId="{27C40280-BCBB-48D4-8A29-DC29B3E08C96}" srcOrd="2" destOrd="0" presId="urn:microsoft.com/office/officeart/2005/8/layout/vList2"/>
    <dgm:cxn modelId="{82B6773D-F32A-4AB8-B2ED-E35715C01A99}" type="presParOf" srcId="{307DBF54-A32A-45BC-9538-C557CA772ED5}" destId="{40CC772A-F245-410F-8314-D5924ACF5558}" srcOrd="3" destOrd="0" presId="urn:microsoft.com/office/officeart/2005/8/layout/vList2"/>
    <dgm:cxn modelId="{4EAC1C84-B007-4EE7-AC2C-95C6C0FBC700}" type="presParOf" srcId="{307DBF54-A32A-45BC-9538-C557CA772ED5}" destId="{6AEE3C39-B076-4CC0-B739-9D61EAEB65E4}" srcOrd="4" destOrd="0" presId="urn:microsoft.com/office/officeart/2005/8/layout/vList2"/>
    <dgm:cxn modelId="{5251FA47-25C6-4CAB-9DCE-58F2CFECB264}" type="presParOf" srcId="{307DBF54-A32A-45BC-9538-C557CA772ED5}" destId="{3E1A292B-795B-4EE6-B1D8-32505C41B30E}" srcOrd="5" destOrd="0" presId="urn:microsoft.com/office/officeart/2005/8/layout/vList2"/>
    <dgm:cxn modelId="{9A7B056E-E362-4D2B-A599-FD8A397B7F16}" type="presParOf" srcId="{307DBF54-A32A-45BC-9538-C557CA772ED5}" destId="{FB1744B8-9994-436D-8030-32F494C33476}" srcOrd="6" destOrd="0" presId="urn:microsoft.com/office/officeart/2005/8/layout/vList2"/>
    <dgm:cxn modelId="{44042EB7-CFFC-4FC7-924F-C7A830444CBB}" type="presParOf" srcId="{307DBF54-A32A-45BC-9538-C557CA772ED5}" destId="{44942D77-1208-44FE-B7C5-D99BD84F6066}" srcOrd="7" destOrd="0" presId="urn:microsoft.com/office/officeart/2005/8/layout/vList2"/>
    <dgm:cxn modelId="{889DBD0C-9348-4BF4-9EA1-BEA4DA37FA0D}" type="presParOf" srcId="{307DBF54-A32A-45BC-9538-C557CA772ED5}" destId="{8C4B0F1E-0F28-45AF-8133-1674208257B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9F581-EBC7-47E0-A2CB-AF0DE18BAC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CC0B03-9E26-40F0-8401-7B47BB3A1C48}">
      <dgm:prSet/>
      <dgm:spPr/>
      <dgm:t>
        <a:bodyPr/>
        <a:lstStyle/>
        <a:p>
          <a:r>
            <a:rPr lang="en-US" dirty="0"/>
            <a:t>Fully functional basic calendar app built</a:t>
          </a:r>
          <a:br>
            <a:rPr lang="en-US" dirty="0"/>
          </a:br>
          <a:r>
            <a:rPr lang="en-US" dirty="0"/>
            <a:t>All assignment features completed</a:t>
          </a:r>
          <a:br>
            <a:rPr lang="en-US" dirty="0"/>
          </a:br>
          <a:r>
            <a:rPr lang="en-US" b="1" dirty="0"/>
            <a:t>Future Improvements:</a:t>
          </a:r>
        </a:p>
      </dgm:t>
    </dgm:pt>
    <dgm:pt modelId="{710BED3C-F267-4F8E-8AC0-3480C78DFCE8}" type="parTrans" cxnId="{D8E1CA1F-D14A-41E2-8168-E9BC887E439E}">
      <dgm:prSet/>
      <dgm:spPr/>
      <dgm:t>
        <a:bodyPr/>
        <a:lstStyle/>
        <a:p>
          <a:endParaRPr lang="en-US"/>
        </a:p>
      </dgm:t>
    </dgm:pt>
    <dgm:pt modelId="{879558A7-195A-4925-8223-FA84104C9879}" type="sibTrans" cxnId="{D8E1CA1F-D14A-41E2-8168-E9BC887E439E}">
      <dgm:prSet/>
      <dgm:spPr/>
      <dgm:t>
        <a:bodyPr/>
        <a:lstStyle/>
        <a:p>
          <a:endParaRPr lang="en-US"/>
        </a:p>
      </dgm:t>
    </dgm:pt>
    <dgm:pt modelId="{EB7A8AFA-0246-49DF-9287-9AD3E6E3513C}">
      <dgm:prSet/>
      <dgm:spPr/>
      <dgm:t>
        <a:bodyPr/>
        <a:lstStyle/>
        <a:p>
          <a:r>
            <a:rPr lang="en-US"/>
            <a:t>Add event editing and deletion</a:t>
          </a:r>
        </a:p>
      </dgm:t>
    </dgm:pt>
    <dgm:pt modelId="{ED6919AD-4115-4805-A2DB-A17A96D0980E}" type="parTrans" cxnId="{F2D63119-9E4D-43AC-B433-C83D13AC00B4}">
      <dgm:prSet/>
      <dgm:spPr/>
      <dgm:t>
        <a:bodyPr/>
        <a:lstStyle/>
        <a:p>
          <a:endParaRPr lang="en-US"/>
        </a:p>
      </dgm:t>
    </dgm:pt>
    <dgm:pt modelId="{1D7C0BFD-F6EF-4AFF-8E18-26078ABCCB6E}" type="sibTrans" cxnId="{F2D63119-9E4D-43AC-B433-C83D13AC00B4}">
      <dgm:prSet/>
      <dgm:spPr/>
      <dgm:t>
        <a:bodyPr/>
        <a:lstStyle/>
        <a:p>
          <a:endParaRPr lang="en-US"/>
        </a:p>
      </dgm:t>
    </dgm:pt>
    <dgm:pt modelId="{CE36E953-0CB6-4353-9EF2-98F2AD8F5F7C}">
      <dgm:prSet/>
      <dgm:spPr/>
      <dgm:t>
        <a:bodyPr/>
        <a:lstStyle/>
        <a:p>
          <a:r>
            <a:rPr lang="en-US" dirty="0"/>
            <a:t>Integrate with real calendars (Google Calendar API)</a:t>
          </a:r>
        </a:p>
      </dgm:t>
    </dgm:pt>
    <dgm:pt modelId="{99F76B21-6888-443C-90E2-DD3582376D13}" type="parTrans" cxnId="{154E32F6-E075-4C0D-9320-887D5850C79A}">
      <dgm:prSet/>
      <dgm:spPr/>
      <dgm:t>
        <a:bodyPr/>
        <a:lstStyle/>
        <a:p>
          <a:endParaRPr lang="en-US"/>
        </a:p>
      </dgm:t>
    </dgm:pt>
    <dgm:pt modelId="{D408AD99-F27C-4B80-87DB-6BD178074BBE}" type="sibTrans" cxnId="{154E32F6-E075-4C0D-9320-887D5850C79A}">
      <dgm:prSet/>
      <dgm:spPr/>
      <dgm:t>
        <a:bodyPr/>
        <a:lstStyle/>
        <a:p>
          <a:endParaRPr lang="en-US"/>
        </a:p>
      </dgm:t>
    </dgm:pt>
    <dgm:pt modelId="{607D151F-86A6-4BFB-B431-E494FFB7C288}">
      <dgm:prSet/>
      <dgm:spPr/>
      <dgm:t>
        <a:bodyPr/>
        <a:lstStyle/>
        <a:p>
          <a:r>
            <a:rPr lang="en-US"/>
            <a:t>Support recurring events</a:t>
          </a:r>
        </a:p>
      </dgm:t>
    </dgm:pt>
    <dgm:pt modelId="{EFD8E2B5-8EF1-404C-8E0C-D68B1A782484}" type="parTrans" cxnId="{BF94A0D7-E3A4-4760-8811-5126712D1AE7}">
      <dgm:prSet/>
      <dgm:spPr/>
      <dgm:t>
        <a:bodyPr/>
        <a:lstStyle/>
        <a:p>
          <a:endParaRPr lang="en-US"/>
        </a:p>
      </dgm:t>
    </dgm:pt>
    <dgm:pt modelId="{E7F00A26-D844-415F-AB93-B45B685AA25F}" type="sibTrans" cxnId="{BF94A0D7-E3A4-4760-8811-5126712D1AE7}">
      <dgm:prSet/>
      <dgm:spPr/>
      <dgm:t>
        <a:bodyPr/>
        <a:lstStyle/>
        <a:p>
          <a:endParaRPr lang="en-US"/>
        </a:p>
      </dgm:t>
    </dgm:pt>
    <dgm:pt modelId="{EEB890A7-85A6-43B8-9524-041DC7FBBD4B}">
      <dgm:prSet/>
      <dgm:spPr/>
      <dgm:t>
        <a:bodyPr/>
        <a:lstStyle/>
        <a:p>
          <a:r>
            <a:rPr lang="en-US"/>
            <a:t>Build responsive web UI using Streamlit</a:t>
          </a:r>
        </a:p>
      </dgm:t>
    </dgm:pt>
    <dgm:pt modelId="{5B5A6AB1-D5F0-4EBB-B028-4250CE7F314F}" type="parTrans" cxnId="{069F5622-BDD0-4149-A0E8-7CB10B2EB0CE}">
      <dgm:prSet/>
      <dgm:spPr/>
      <dgm:t>
        <a:bodyPr/>
        <a:lstStyle/>
        <a:p>
          <a:endParaRPr lang="en-US"/>
        </a:p>
      </dgm:t>
    </dgm:pt>
    <dgm:pt modelId="{5CB2E605-347D-42F4-8ED3-63EC7299AD5E}" type="sibTrans" cxnId="{069F5622-BDD0-4149-A0E8-7CB10B2EB0CE}">
      <dgm:prSet/>
      <dgm:spPr/>
      <dgm:t>
        <a:bodyPr/>
        <a:lstStyle/>
        <a:p>
          <a:endParaRPr lang="en-US"/>
        </a:p>
      </dgm:t>
    </dgm:pt>
    <dgm:pt modelId="{320ABC90-3A98-4C9A-A63A-CCC66CA8ADB2}" type="pres">
      <dgm:prSet presAssocID="{38C9F581-EBC7-47E0-A2CB-AF0DE18BAC60}" presName="root" presStyleCnt="0">
        <dgm:presLayoutVars>
          <dgm:dir/>
          <dgm:resizeHandles val="exact"/>
        </dgm:presLayoutVars>
      </dgm:prSet>
      <dgm:spPr/>
    </dgm:pt>
    <dgm:pt modelId="{35BA66B3-A485-4322-8CF5-8A926D42120F}" type="pres">
      <dgm:prSet presAssocID="{FDCC0B03-9E26-40F0-8401-7B47BB3A1C48}" presName="compNode" presStyleCnt="0"/>
      <dgm:spPr/>
    </dgm:pt>
    <dgm:pt modelId="{B4D88D07-A126-4C77-AD70-1BF9FE69FF07}" type="pres">
      <dgm:prSet presAssocID="{FDCC0B03-9E26-40F0-8401-7B47BB3A1C48}" presName="bgRect" presStyleLbl="bgShp" presStyleIdx="0" presStyleCnt="5"/>
      <dgm:spPr/>
    </dgm:pt>
    <dgm:pt modelId="{4E483D1C-849E-450F-95F0-FC704F9DC522}" type="pres">
      <dgm:prSet presAssocID="{FDCC0B03-9E26-40F0-8401-7B47BB3A1C4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C26FAB1-E50C-4239-8567-E5E810611CBD}" type="pres">
      <dgm:prSet presAssocID="{FDCC0B03-9E26-40F0-8401-7B47BB3A1C48}" presName="spaceRect" presStyleCnt="0"/>
      <dgm:spPr/>
    </dgm:pt>
    <dgm:pt modelId="{7E657C4E-9311-41ED-B09B-CFBB03B707DD}" type="pres">
      <dgm:prSet presAssocID="{FDCC0B03-9E26-40F0-8401-7B47BB3A1C48}" presName="parTx" presStyleLbl="revTx" presStyleIdx="0" presStyleCnt="5">
        <dgm:presLayoutVars>
          <dgm:chMax val="0"/>
          <dgm:chPref val="0"/>
        </dgm:presLayoutVars>
      </dgm:prSet>
      <dgm:spPr/>
    </dgm:pt>
    <dgm:pt modelId="{A39D987B-EA44-4281-BBD1-F00F7924324D}" type="pres">
      <dgm:prSet presAssocID="{879558A7-195A-4925-8223-FA84104C9879}" presName="sibTrans" presStyleCnt="0"/>
      <dgm:spPr/>
    </dgm:pt>
    <dgm:pt modelId="{2F83A079-602F-42F2-B9F2-E7ED6669CE13}" type="pres">
      <dgm:prSet presAssocID="{EB7A8AFA-0246-49DF-9287-9AD3E6E3513C}" presName="compNode" presStyleCnt="0"/>
      <dgm:spPr/>
    </dgm:pt>
    <dgm:pt modelId="{F33B576F-759D-484C-95A2-56EA7D9D9DD5}" type="pres">
      <dgm:prSet presAssocID="{EB7A8AFA-0246-49DF-9287-9AD3E6E3513C}" presName="bgRect" presStyleLbl="bgShp" presStyleIdx="1" presStyleCnt="5"/>
      <dgm:spPr/>
    </dgm:pt>
    <dgm:pt modelId="{5116E6A4-26C1-4ABC-9CE7-945FA479E3EE}" type="pres">
      <dgm:prSet presAssocID="{EB7A8AFA-0246-49DF-9287-9AD3E6E3513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085FD28-0D50-4222-84FA-B96FE78B2C25}" type="pres">
      <dgm:prSet presAssocID="{EB7A8AFA-0246-49DF-9287-9AD3E6E3513C}" presName="spaceRect" presStyleCnt="0"/>
      <dgm:spPr/>
    </dgm:pt>
    <dgm:pt modelId="{DA272338-1D4A-43F3-BE56-BF68FEFDEFFE}" type="pres">
      <dgm:prSet presAssocID="{EB7A8AFA-0246-49DF-9287-9AD3E6E3513C}" presName="parTx" presStyleLbl="revTx" presStyleIdx="1" presStyleCnt="5">
        <dgm:presLayoutVars>
          <dgm:chMax val="0"/>
          <dgm:chPref val="0"/>
        </dgm:presLayoutVars>
      </dgm:prSet>
      <dgm:spPr/>
    </dgm:pt>
    <dgm:pt modelId="{AA154688-400D-48EE-A203-B13831E17C4F}" type="pres">
      <dgm:prSet presAssocID="{1D7C0BFD-F6EF-4AFF-8E18-26078ABCCB6E}" presName="sibTrans" presStyleCnt="0"/>
      <dgm:spPr/>
    </dgm:pt>
    <dgm:pt modelId="{FA7B810A-7D45-43EC-8909-C7570BCDFEDF}" type="pres">
      <dgm:prSet presAssocID="{CE36E953-0CB6-4353-9EF2-98F2AD8F5F7C}" presName="compNode" presStyleCnt="0"/>
      <dgm:spPr/>
    </dgm:pt>
    <dgm:pt modelId="{DDEBBD55-8EA7-4E52-B0F2-0785137C9D5D}" type="pres">
      <dgm:prSet presAssocID="{CE36E953-0CB6-4353-9EF2-98F2AD8F5F7C}" presName="bgRect" presStyleLbl="bgShp" presStyleIdx="2" presStyleCnt="5"/>
      <dgm:spPr/>
    </dgm:pt>
    <dgm:pt modelId="{A1BE8A7D-604B-4703-952C-CFAB005C000B}" type="pres">
      <dgm:prSet presAssocID="{CE36E953-0CB6-4353-9EF2-98F2AD8F5F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4EECBDBF-9555-46BB-9A2C-A654DA50E3E6}" type="pres">
      <dgm:prSet presAssocID="{CE36E953-0CB6-4353-9EF2-98F2AD8F5F7C}" presName="spaceRect" presStyleCnt="0"/>
      <dgm:spPr/>
    </dgm:pt>
    <dgm:pt modelId="{FB5EF4E8-ED31-4D7D-A0A8-2504BC5532C5}" type="pres">
      <dgm:prSet presAssocID="{CE36E953-0CB6-4353-9EF2-98F2AD8F5F7C}" presName="parTx" presStyleLbl="revTx" presStyleIdx="2" presStyleCnt="5">
        <dgm:presLayoutVars>
          <dgm:chMax val="0"/>
          <dgm:chPref val="0"/>
        </dgm:presLayoutVars>
      </dgm:prSet>
      <dgm:spPr/>
    </dgm:pt>
    <dgm:pt modelId="{5575AAB0-4855-4D6C-B5F1-30AF8144C852}" type="pres">
      <dgm:prSet presAssocID="{D408AD99-F27C-4B80-87DB-6BD178074BBE}" presName="sibTrans" presStyleCnt="0"/>
      <dgm:spPr/>
    </dgm:pt>
    <dgm:pt modelId="{339B8396-8B8C-4F17-86A7-8F0CD9B903C8}" type="pres">
      <dgm:prSet presAssocID="{607D151F-86A6-4BFB-B431-E494FFB7C288}" presName="compNode" presStyleCnt="0"/>
      <dgm:spPr/>
    </dgm:pt>
    <dgm:pt modelId="{C3A1C591-30B4-4620-BD68-1ACA8CC41E29}" type="pres">
      <dgm:prSet presAssocID="{607D151F-86A6-4BFB-B431-E494FFB7C288}" presName="bgRect" presStyleLbl="bgShp" presStyleIdx="3" presStyleCnt="5"/>
      <dgm:spPr/>
    </dgm:pt>
    <dgm:pt modelId="{D416C391-442D-4E81-9209-ADA165C43CE2}" type="pres">
      <dgm:prSet presAssocID="{607D151F-86A6-4BFB-B431-E494FFB7C28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9C6F6A-6A89-490E-B67A-AADDF36E2243}" type="pres">
      <dgm:prSet presAssocID="{607D151F-86A6-4BFB-B431-E494FFB7C288}" presName="spaceRect" presStyleCnt="0"/>
      <dgm:spPr/>
    </dgm:pt>
    <dgm:pt modelId="{C58C5D0E-5B21-4794-90D8-1E5689CF9D11}" type="pres">
      <dgm:prSet presAssocID="{607D151F-86A6-4BFB-B431-E494FFB7C288}" presName="parTx" presStyleLbl="revTx" presStyleIdx="3" presStyleCnt="5">
        <dgm:presLayoutVars>
          <dgm:chMax val="0"/>
          <dgm:chPref val="0"/>
        </dgm:presLayoutVars>
      </dgm:prSet>
      <dgm:spPr/>
    </dgm:pt>
    <dgm:pt modelId="{D08F75E7-676B-4B21-B6EB-D90E3CF16154}" type="pres">
      <dgm:prSet presAssocID="{E7F00A26-D844-415F-AB93-B45B685AA25F}" presName="sibTrans" presStyleCnt="0"/>
      <dgm:spPr/>
    </dgm:pt>
    <dgm:pt modelId="{D02C85DD-6605-418A-B5CD-D2A444396747}" type="pres">
      <dgm:prSet presAssocID="{EEB890A7-85A6-43B8-9524-041DC7FBBD4B}" presName="compNode" presStyleCnt="0"/>
      <dgm:spPr/>
    </dgm:pt>
    <dgm:pt modelId="{33A2BF61-FA10-4066-A2B5-38D23E6EDAFC}" type="pres">
      <dgm:prSet presAssocID="{EEB890A7-85A6-43B8-9524-041DC7FBBD4B}" presName="bgRect" presStyleLbl="bgShp" presStyleIdx="4" presStyleCnt="5"/>
      <dgm:spPr/>
    </dgm:pt>
    <dgm:pt modelId="{C99E4223-FBDA-42CC-81EA-214B5065C912}" type="pres">
      <dgm:prSet presAssocID="{EEB890A7-85A6-43B8-9524-041DC7FBBD4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CA58675-D54A-4324-BFDD-5F16E6805D26}" type="pres">
      <dgm:prSet presAssocID="{EEB890A7-85A6-43B8-9524-041DC7FBBD4B}" presName="spaceRect" presStyleCnt="0"/>
      <dgm:spPr/>
    </dgm:pt>
    <dgm:pt modelId="{12CEA294-BA36-47CF-999A-D80C3915B346}" type="pres">
      <dgm:prSet presAssocID="{EEB890A7-85A6-43B8-9524-041DC7FBBD4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2D63119-9E4D-43AC-B433-C83D13AC00B4}" srcId="{38C9F581-EBC7-47E0-A2CB-AF0DE18BAC60}" destId="{EB7A8AFA-0246-49DF-9287-9AD3E6E3513C}" srcOrd="1" destOrd="0" parTransId="{ED6919AD-4115-4805-A2DB-A17A96D0980E}" sibTransId="{1D7C0BFD-F6EF-4AFF-8E18-26078ABCCB6E}"/>
    <dgm:cxn modelId="{F1B6B21A-85C0-4DA1-9D39-DFF53D9B9850}" type="presOf" srcId="{FDCC0B03-9E26-40F0-8401-7B47BB3A1C48}" destId="{7E657C4E-9311-41ED-B09B-CFBB03B707DD}" srcOrd="0" destOrd="0" presId="urn:microsoft.com/office/officeart/2018/2/layout/IconVerticalSolidList"/>
    <dgm:cxn modelId="{D8E1CA1F-D14A-41E2-8168-E9BC887E439E}" srcId="{38C9F581-EBC7-47E0-A2CB-AF0DE18BAC60}" destId="{FDCC0B03-9E26-40F0-8401-7B47BB3A1C48}" srcOrd="0" destOrd="0" parTransId="{710BED3C-F267-4F8E-8AC0-3480C78DFCE8}" sibTransId="{879558A7-195A-4925-8223-FA84104C9879}"/>
    <dgm:cxn modelId="{069F5622-BDD0-4149-A0E8-7CB10B2EB0CE}" srcId="{38C9F581-EBC7-47E0-A2CB-AF0DE18BAC60}" destId="{EEB890A7-85A6-43B8-9524-041DC7FBBD4B}" srcOrd="4" destOrd="0" parTransId="{5B5A6AB1-D5F0-4EBB-B028-4250CE7F314F}" sibTransId="{5CB2E605-347D-42F4-8ED3-63EC7299AD5E}"/>
    <dgm:cxn modelId="{CD9C183B-72A8-4CE6-833E-FDDD456D3A0F}" type="presOf" srcId="{EEB890A7-85A6-43B8-9524-041DC7FBBD4B}" destId="{12CEA294-BA36-47CF-999A-D80C3915B346}" srcOrd="0" destOrd="0" presId="urn:microsoft.com/office/officeart/2018/2/layout/IconVerticalSolidList"/>
    <dgm:cxn modelId="{178378BB-4CAA-4C9A-BB85-D6B616A07CBF}" type="presOf" srcId="{607D151F-86A6-4BFB-B431-E494FFB7C288}" destId="{C58C5D0E-5B21-4794-90D8-1E5689CF9D11}" srcOrd="0" destOrd="0" presId="urn:microsoft.com/office/officeart/2018/2/layout/IconVerticalSolidList"/>
    <dgm:cxn modelId="{BD2CFABF-9F5E-4870-804D-A749C7F2FA61}" type="presOf" srcId="{38C9F581-EBC7-47E0-A2CB-AF0DE18BAC60}" destId="{320ABC90-3A98-4C9A-A63A-CCC66CA8ADB2}" srcOrd="0" destOrd="0" presId="urn:microsoft.com/office/officeart/2018/2/layout/IconVerticalSolidList"/>
    <dgm:cxn modelId="{F9633FC8-EA0C-4D32-8CD9-99ADD3635E18}" type="presOf" srcId="{CE36E953-0CB6-4353-9EF2-98F2AD8F5F7C}" destId="{FB5EF4E8-ED31-4D7D-A0A8-2504BC5532C5}" srcOrd="0" destOrd="0" presId="urn:microsoft.com/office/officeart/2018/2/layout/IconVerticalSolidList"/>
    <dgm:cxn modelId="{8C26EAD4-3E9C-439A-B9C6-4ED8514DD32B}" type="presOf" srcId="{EB7A8AFA-0246-49DF-9287-9AD3E6E3513C}" destId="{DA272338-1D4A-43F3-BE56-BF68FEFDEFFE}" srcOrd="0" destOrd="0" presId="urn:microsoft.com/office/officeart/2018/2/layout/IconVerticalSolidList"/>
    <dgm:cxn modelId="{BF94A0D7-E3A4-4760-8811-5126712D1AE7}" srcId="{38C9F581-EBC7-47E0-A2CB-AF0DE18BAC60}" destId="{607D151F-86A6-4BFB-B431-E494FFB7C288}" srcOrd="3" destOrd="0" parTransId="{EFD8E2B5-8EF1-404C-8E0C-D68B1A782484}" sibTransId="{E7F00A26-D844-415F-AB93-B45B685AA25F}"/>
    <dgm:cxn modelId="{154E32F6-E075-4C0D-9320-887D5850C79A}" srcId="{38C9F581-EBC7-47E0-A2CB-AF0DE18BAC60}" destId="{CE36E953-0CB6-4353-9EF2-98F2AD8F5F7C}" srcOrd="2" destOrd="0" parTransId="{99F76B21-6888-443C-90E2-DD3582376D13}" sibTransId="{D408AD99-F27C-4B80-87DB-6BD178074BBE}"/>
    <dgm:cxn modelId="{1A04C1D0-C446-4AF6-A01A-F34D3BEA5FC0}" type="presParOf" srcId="{320ABC90-3A98-4C9A-A63A-CCC66CA8ADB2}" destId="{35BA66B3-A485-4322-8CF5-8A926D42120F}" srcOrd="0" destOrd="0" presId="urn:microsoft.com/office/officeart/2018/2/layout/IconVerticalSolidList"/>
    <dgm:cxn modelId="{0526F853-C53B-4253-A835-40DA6E383414}" type="presParOf" srcId="{35BA66B3-A485-4322-8CF5-8A926D42120F}" destId="{B4D88D07-A126-4C77-AD70-1BF9FE69FF07}" srcOrd="0" destOrd="0" presId="urn:microsoft.com/office/officeart/2018/2/layout/IconVerticalSolidList"/>
    <dgm:cxn modelId="{4A817727-F5BF-4AF5-ADC1-D7CA707C0EAA}" type="presParOf" srcId="{35BA66B3-A485-4322-8CF5-8A926D42120F}" destId="{4E483D1C-849E-450F-95F0-FC704F9DC522}" srcOrd="1" destOrd="0" presId="urn:microsoft.com/office/officeart/2018/2/layout/IconVerticalSolidList"/>
    <dgm:cxn modelId="{1D3DC16E-1557-4E00-8A8F-B36DBDCA6F37}" type="presParOf" srcId="{35BA66B3-A485-4322-8CF5-8A926D42120F}" destId="{5C26FAB1-E50C-4239-8567-E5E810611CBD}" srcOrd="2" destOrd="0" presId="urn:microsoft.com/office/officeart/2018/2/layout/IconVerticalSolidList"/>
    <dgm:cxn modelId="{FFFDD48D-CE0E-4EAF-B74B-C4330A55A7BF}" type="presParOf" srcId="{35BA66B3-A485-4322-8CF5-8A926D42120F}" destId="{7E657C4E-9311-41ED-B09B-CFBB03B707DD}" srcOrd="3" destOrd="0" presId="urn:microsoft.com/office/officeart/2018/2/layout/IconVerticalSolidList"/>
    <dgm:cxn modelId="{C7883CC0-A500-42FD-A150-29A9D898170D}" type="presParOf" srcId="{320ABC90-3A98-4C9A-A63A-CCC66CA8ADB2}" destId="{A39D987B-EA44-4281-BBD1-F00F7924324D}" srcOrd="1" destOrd="0" presId="urn:microsoft.com/office/officeart/2018/2/layout/IconVerticalSolidList"/>
    <dgm:cxn modelId="{4E96AC21-D74A-4CD6-AF57-8B73F63537EB}" type="presParOf" srcId="{320ABC90-3A98-4C9A-A63A-CCC66CA8ADB2}" destId="{2F83A079-602F-42F2-B9F2-E7ED6669CE13}" srcOrd="2" destOrd="0" presId="urn:microsoft.com/office/officeart/2018/2/layout/IconVerticalSolidList"/>
    <dgm:cxn modelId="{B04EC8CB-15E4-4B71-9AC4-83AAE8B2A789}" type="presParOf" srcId="{2F83A079-602F-42F2-B9F2-E7ED6669CE13}" destId="{F33B576F-759D-484C-95A2-56EA7D9D9DD5}" srcOrd="0" destOrd="0" presId="urn:microsoft.com/office/officeart/2018/2/layout/IconVerticalSolidList"/>
    <dgm:cxn modelId="{B40D5A60-D32F-46AD-9681-93E3724DBE00}" type="presParOf" srcId="{2F83A079-602F-42F2-B9F2-E7ED6669CE13}" destId="{5116E6A4-26C1-4ABC-9CE7-945FA479E3EE}" srcOrd="1" destOrd="0" presId="urn:microsoft.com/office/officeart/2018/2/layout/IconVerticalSolidList"/>
    <dgm:cxn modelId="{F8B50B4A-5751-4458-A31B-10E746EB82AC}" type="presParOf" srcId="{2F83A079-602F-42F2-B9F2-E7ED6669CE13}" destId="{5085FD28-0D50-4222-84FA-B96FE78B2C25}" srcOrd="2" destOrd="0" presId="urn:microsoft.com/office/officeart/2018/2/layout/IconVerticalSolidList"/>
    <dgm:cxn modelId="{B5439970-5F34-4278-A5EB-9CB908CC40F6}" type="presParOf" srcId="{2F83A079-602F-42F2-B9F2-E7ED6669CE13}" destId="{DA272338-1D4A-43F3-BE56-BF68FEFDEFFE}" srcOrd="3" destOrd="0" presId="urn:microsoft.com/office/officeart/2018/2/layout/IconVerticalSolidList"/>
    <dgm:cxn modelId="{2CC1C2FD-C247-4231-AAA9-200E40A69EF0}" type="presParOf" srcId="{320ABC90-3A98-4C9A-A63A-CCC66CA8ADB2}" destId="{AA154688-400D-48EE-A203-B13831E17C4F}" srcOrd="3" destOrd="0" presId="urn:microsoft.com/office/officeart/2018/2/layout/IconVerticalSolidList"/>
    <dgm:cxn modelId="{7A707C76-3139-4B3D-9692-86170B46C732}" type="presParOf" srcId="{320ABC90-3A98-4C9A-A63A-CCC66CA8ADB2}" destId="{FA7B810A-7D45-43EC-8909-C7570BCDFEDF}" srcOrd="4" destOrd="0" presId="urn:microsoft.com/office/officeart/2018/2/layout/IconVerticalSolidList"/>
    <dgm:cxn modelId="{E212CE17-8BCA-4230-A2B4-FC0BB84243AA}" type="presParOf" srcId="{FA7B810A-7D45-43EC-8909-C7570BCDFEDF}" destId="{DDEBBD55-8EA7-4E52-B0F2-0785137C9D5D}" srcOrd="0" destOrd="0" presId="urn:microsoft.com/office/officeart/2018/2/layout/IconVerticalSolidList"/>
    <dgm:cxn modelId="{20DBE3CF-1F20-4C5B-BBED-10BE5EDC64ED}" type="presParOf" srcId="{FA7B810A-7D45-43EC-8909-C7570BCDFEDF}" destId="{A1BE8A7D-604B-4703-952C-CFAB005C000B}" srcOrd="1" destOrd="0" presId="urn:microsoft.com/office/officeart/2018/2/layout/IconVerticalSolidList"/>
    <dgm:cxn modelId="{379E7EF9-CA2A-410C-8E38-536CAEB8EA85}" type="presParOf" srcId="{FA7B810A-7D45-43EC-8909-C7570BCDFEDF}" destId="{4EECBDBF-9555-46BB-9A2C-A654DA50E3E6}" srcOrd="2" destOrd="0" presId="urn:microsoft.com/office/officeart/2018/2/layout/IconVerticalSolidList"/>
    <dgm:cxn modelId="{292CC9ED-277C-4E1D-A678-D1A5D91FE809}" type="presParOf" srcId="{FA7B810A-7D45-43EC-8909-C7570BCDFEDF}" destId="{FB5EF4E8-ED31-4D7D-A0A8-2504BC5532C5}" srcOrd="3" destOrd="0" presId="urn:microsoft.com/office/officeart/2018/2/layout/IconVerticalSolidList"/>
    <dgm:cxn modelId="{072FF50E-3E6C-42CE-AA42-D835E03EDD70}" type="presParOf" srcId="{320ABC90-3A98-4C9A-A63A-CCC66CA8ADB2}" destId="{5575AAB0-4855-4D6C-B5F1-30AF8144C852}" srcOrd="5" destOrd="0" presId="urn:microsoft.com/office/officeart/2018/2/layout/IconVerticalSolidList"/>
    <dgm:cxn modelId="{BB333E39-9D79-410D-B022-F1A93823B9CD}" type="presParOf" srcId="{320ABC90-3A98-4C9A-A63A-CCC66CA8ADB2}" destId="{339B8396-8B8C-4F17-86A7-8F0CD9B903C8}" srcOrd="6" destOrd="0" presId="urn:microsoft.com/office/officeart/2018/2/layout/IconVerticalSolidList"/>
    <dgm:cxn modelId="{BB975CE0-F4E0-4012-9C7C-402DB1063BB8}" type="presParOf" srcId="{339B8396-8B8C-4F17-86A7-8F0CD9B903C8}" destId="{C3A1C591-30B4-4620-BD68-1ACA8CC41E29}" srcOrd="0" destOrd="0" presId="urn:microsoft.com/office/officeart/2018/2/layout/IconVerticalSolidList"/>
    <dgm:cxn modelId="{22229D3F-BAE5-4FA4-968B-7E1395A253C9}" type="presParOf" srcId="{339B8396-8B8C-4F17-86A7-8F0CD9B903C8}" destId="{D416C391-442D-4E81-9209-ADA165C43CE2}" srcOrd="1" destOrd="0" presId="urn:microsoft.com/office/officeart/2018/2/layout/IconVerticalSolidList"/>
    <dgm:cxn modelId="{B05C6F53-C753-4377-B794-4C01576DFC41}" type="presParOf" srcId="{339B8396-8B8C-4F17-86A7-8F0CD9B903C8}" destId="{EE9C6F6A-6A89-490E-B67A-AADDF36E2243}" srcOrd="2" destOrd="0" presId="urn:microsoft.com/office/officeart/2018/2/layout/IconVerticalSolidList"/>
    <dgm:cxn modelId="{93DF8BAD-56B4-419A-AA4F-5CF957998116}" type="presParOf" srcId="{339B8396-8B8C-4F17-86A7-8F0CD9B903C8}" destId="{C58C5D0E-5B21-4794-90D8-1E5689CF9D11}" srcOrd="3" destOrd="0" presId="urn:microsoft.com/office/officeart/2018/2/layout/IconVerticalSolidList"/>
    <dgm:cxn modelId="{370FE1D1-C692-4FE7-993C-222917B10288}" type="presParOf" srcId="{320ABC90-3A98-4C9A-A63A-CCC66CA8ADB2}" destId="{D08F75E7-676B-4B21-B6EB-D90E3CF16154}" srcOrd="7" destOrd="0" presId="urn:microsoft.com/office/officeart/2018/2/layout/IconVerticalSolidList"/>
    <dgm:cxn modelId="{6594ABE9-5130-4E22-A4DE-AF1B681F8E13}" type="presParOf" srcId="{320ABC90-3A98-4C9A-A63A-CCC66CA8ADB2}" destId="{D02C85DD-6605-418A-B5CD-D2A444396747}" srcOrd="8" destOrd="0" presId="urn:microsoft.com/office/officeart/2018/2/layout/IconVerticalSolidList"/>
    <dgm:cxn modelId="{D46FDF73-C604-4883-A026-682AD966535A}" type="presParOf" srcId="{D02C85DD-6605-418A-B5CD-D2A444396747}" destId="{33A2BF61-FA10-4066-A2B5-38D23E6EDAFC}" srcOrd="0" destOrd="0" presId="urn:microsoft.com/office/officeart/2018/2/layout/IconVerticalSolidList"/>
    <dgm:cxn modelId="{A4B383BE-A4E1-4A2D-BFAE-03CBC19A3BD1}" type="presParOf" srcId="{D02C85DD-6605-418A-B5CD-D2A444396747}" destId="{C99E4223-FBDA-42CC-81EA-214B5065C912}" srcOrd="1" destOrd="0" presId="urn:microsoft.com/office/officeart/2018/2/layout/IconVerticalSolidList"/>
    <dgm:cxn modelId="{476C0560-CBE4-4C75-831E-02F233E5A196}" type="presParOf" srcId="{D02C85DD-6605-418A-B5CD-D2A444396747}" destId="{CCA58675-D54A-4324-BFDD-5F16E6805D26}" srcOrd="2" destOrd="0" presId="urn:microsoft.com/office/officeart/2018/2/layout/IconVerticalSolidList"/>
    <dgm:cxn modelId="{BBBC1795-B47A-4190-BCDC-9EE0F9B8CDF1}" type="presParOf" srcId="{D02C85DD-6605-418A-B5CD-D2A444396747}" destId="{12CEA294-BA36-47CF-999A-D80C3915B3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2B0CA-12F1-404F-B9E9-F952446E79D1}">
      <dsp:nvSpPr>
        <dsp:cNvPr id="0" name=""/>
        <dsp:cNvSpPr/>
      </dsp:nvSpPr>
      <dsp:spPr>
        <a:xfrm>
          <a:off x="0" y="55419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 must support:</a:t>
          </a:r>
        </a:p>
      </dsp:txBody>
      <dsp:txXfrm>
        <a:off x="30442" y="584638"/>
        <a:ext cx="8168716" cy="562726"/>
      </dsp:txXfrm>
    </dsp:sp>
    <dsp:sp modelId="{27C40280-BCBB-48D4-8A29-DC29B3E08C96}">
      <dsp:nvSpPr>
        <dsp:cNvPr id="0" name=""/>
        <dsp:cNvSpPr/>
      </dsp:nvSpPr>
      <dsp:spPr>
        <a:xfrm>
          <a:off x="0" y="125268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Listing all events for the current day</a:t>
          </a:r>
        </a:p>
      </dsp:txBody>
      <dsp:txXfrm>
        <a:off x="30442" y="1283128"/>
        <a:ext cx="8168716" cy="562726"/>
      </dsp:txXfrm>
    </dsp:sp>
    <dsp:sp modelId="{6AEE3C39-B076-4CC0-B739-9D61EAEB65E4}">
      <dsp:nvSpPr>
        <dsp:cNvPr id="0" name=""/>
        <dsp:cNvSpPr/>
      </dsp:nvSpPr>
      <dsp:spPr>
        <a:xfrm>
          <a:off x="0" y="195117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Listing all remaining events for today</a:t>
          </a:r>
        </a:p>
      </dsp:txBody>
      <dsp:txXfrm>
        <a:off x="30442" y="1981618"/>
        <a:ext cx="8168716" cy="562726"/>
      </dsp:txXfrm>
    </dsp:sp>
    <dsp:sp modelId="{FB1744B8-9994-436D-8030-32F494C33476}">
      <dsp:nvSpPr>
        <dsp:cNvPr id="0" name=""/>
        <dsp:cNvSpPr/>
      </dsp:nvSpPr>
      <dsp:spPr>
        <a:xfrm>
          <a:off x="0" y="264966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Listing all events for any specified date</a:t>
          </a:r>
        </a:p>
      </dsp:txBody>
      <dsp:txXfrm>
        <a:off x="30442" y="2680108"/>
        <a:ext cx="8168716" cy="562726"/>
      </dsp:txXfrm>
    </dsp:sp>
    <dsp:sp modelId="{8C4B0F1E-0F28-45AF-8133-1674208257B6}">
      <dsp:nvSpPr>
        <dsp:cNvPr id="0" name=""/>
        <dsp:cNvSpPr/>
      </dsp:nvSpPr>
      <dsp:spPr>
        <a:xfrm>
          <a:off x="0" y="334815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Suggesting the next available time slot of a given duration</a:t>
          </a:r>
        </a:p>
      </dsp:txBody>
      <dsp:txXfrm>
        <a:off x="30442" y="3378598"/>
        <a:ext cx="8168716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D07-A126-4C77-AD70-1BF9FE69FF07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83D1C-849E-450F-95F0-FC704F9DC522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57C4E-9311-41ED-B09B-CFBB03B707DD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Fully functional basic calendar app built</a:t>
          </a:r>
          <a:br>
            <a:rPr lang="en-US" sz="1700" kern="1200" dirty="0"/>
          </a:br>
          <a:r>
            <a:rPr lang="en-US" sz="1700" kern="1200" dirty="0"/>
            <a:t>All assignment features completed</a:t>
          </a:r>
          <a:br>
            <a:rPr lang="en-US" sz="1700" kern="1200" dirty="0"/>
          </a:br>
          <a:r>
            <a:rPr lang="en-US" sz="1700" b="1" kern="1200" dirty="0"/>
            <a:t>Future Improvements:</a:t>
          </a:r>
        </a:p>
      </dsp:txBody>
      <dsp:txXfrm>
        <a:off x="1059754" y="4307"/>
        <a:ext cx="3713413" cy="917536"/>
      </dsp:txXfrm>
    </dsp:sp>
    <dsp:sp modelId="{F33B576F-759D-484C-95A2-56EA7D9D9DD5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6E6A4-26C1-4ABC-9CE7-945FA479E3EE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72338-1D4A-43F3-BE56-BF68FEFDEFFE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event editing and deletion</a:t>
          </a:r>
        </a:p>
      </dsp:txBody>
      <dsp:txXfrm>
        <a:off x="1059754" y="1151227"/>
        <a:ext cx="3713413" cy="917536"/>
      </dsp:txXfrm>
    </dsp:sp>
    <dsp:sp modelId="{DDEBBD55-8EA7-4E52-B0F2-0785137C9D5D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E8A7D-604B-4703-952C-CFAB005C000B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EF4E8-ED31-4D7D-A0A8-2504BC5532C5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Integrate with real calendars (Google Calendar API)</a:t>
          </a:r>
        </a:p>
      </dsp:txBody>
      <dsp:txXfrm>
        <a:off x="1059754" y="2298147"/>
        <a:ext cx="3713413" cy="917536"/>
      </dsp:txXfrm>
    </dsp:sp>
    <dsp:sp modelId="{C3A1C591-30B4-4620-BD68-1ACA8CC41E29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6C391-442D-4E81-9209-ADA165C43CE2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C5D0E-5B21-4794-90D8-1E5689CF9D11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Support recurring events</a:t>
          </a:r>
        </a:p>
      </dsp:txBody>
      <dsp:txXfrm>
        <a:off x="1059754" y="3445068"/>
        <a:ext cx="3713413" cy="917536"/>
      </dsp:txXfrm>
    </dsp:sp>
    <dsp:sp modelId="{33A2BF61-FA10-4066-A2B5-38D23E6EDAFC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E4223-FBDA-42CC-81EA-214B5065C912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EA294-BA36-47CF-999A-D80C3915B346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 responsive web UI using Streamlit</a:t>
          </a:r>
        </a:p>
      </dsp:txBody>
      <dsp:txXfrm>
        <a:off x="1059754" y="4591988"/>
        <a:ext cx="3713413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59294"/>
            <a:ext cx="9143998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4572000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852" y="1028700"/>
            <a:ext cx="7460478" cy="1090657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Calendar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14188"/>
            <a:ext cx="6858000" cy="4924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Capgemini Programming Assignment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Keerthana Vemuganti</a:t>
            </a:r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39257" y="1506860"/>
            <a:ext cx="4065484" cy="6636797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Footage - iStock | 2020 event calendar ...">
            <a:extLst>
              <a:ext uri="{FF2B5EF4-FFF2-40B4-BE49-F238E27FC236}">
                <a16:creationId xmlns:a16="http://schemas.microsoft.com/office/drawing/2014/main" id="{561158C8-B997-C8B7-5CDB-2B8F56845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" r="4893" b="2"/>
          <a:stretch>
            <a:fillRect/>
          </a:stretch>
        </p:blipFill>
        <p:spPr bwMode="auto">
          <a:xfrm>
            <a:off x="1757476" y="3351745"/>
            <a:ext cx="5639669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88A58E-9999-6378-C26D-3A1105C71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FF4169-489F-46E9-670C-93BAD922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8F31A4-F855-1D3A-EB1D-8AB7C6DDD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B804D5-F0B7-175C-4256-20F395BC1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699E55-0D6D-31BA-E0C8-C37584ADB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EF4D07-C70A-FF45-6522-CD73A334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06B86-CC35-7D75-3CFF-287FC38D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9B0C-5942-E3A6-A1CC-419D416EE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5" y="1906650"/>
            <a:ext cx="7293023" cy="40830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Feature – View All Free </a:t>
            </a:r>
            <a:r>
              <a:rPr lang="en-US" sz="1700" b="1" dirty="0" err="1"/>
              <a:t>SlotsPurpose</a:t>
            </a:r>
            <a:r>
              <a:rPr lang="en-US" sz="1700" b="1" dirty="0"/>
              <a:t>: </a:t>
            </a:r>
            <a:r>
              <a:rPr lang="en-US" sz="1700" dirty="0"/>
              <a:t>List all free time slots of the selected duration</a:t>
            </a:r>
          </a:p>
          <a:p>
            <a:pPr marL="0" indent="0">
              <a:buNone/>
            </a:pPr>
            <a:r>
              <a:rPr lang="en-US" sz="1700" b="1" dirty="0"/>
              <a:t>Code Snippet: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 err="1"/>
              <a:t>Description:</a:t>
            </a:r>
            <a:r>
              <a:rPr lang="en-US" sz="1700" dirty="0" err="1"/>
              <a:t>Finds</a:t>
            </a:r>
            <a:r>
              <a:rPr lang="en-US" sz="1700" dirty="0"/>
              <a:t> all non-overlapping intervals of the selected duration throughout the day and returns them in a list.</a:t>
            </a:r>
          </a:p>
        </p:txBody>
      </p:sp>
      <p:pic>
        <p:nvPicPr>
          <p:cNvPr id="6" name="Picture 5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BE395836-934E-817B-EE03-7B3F438CE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03" y="3347208"/>
            <a:ext cx="7058025" cy="15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8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4B0220-5AC3-B7EC-A6C1-F0D38210B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E559F41-FEA7-A315-6735-65A89DB71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7EA539-293C-DCA6-B57A-B4310E09C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84DF8F-9A42-3C12-0555-10E21BE06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BB9A18-4130-B5FB-A5AB-574F68B05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66638F-4989-7D3D-2A72-FBE917661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E4CF2-0BDB-C9C3-2943-8C8A34D9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D6D1-F499-C8E4-7C5F-6A829330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5" y="1906650"/>
            <a:ext cx="7293023" cy="40830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Feature – Convert AM/PM to 24-Hour Time</a:t>
            </a:r>
          </a:p>
          <a:p>
            <a:pPr marL="0" indent="0">
              <a:buNone/>
            </a:pPr>
            <a:r>
              <a:rPr lang="en-US" sz="1700" b="1" dirty="0"/>
              <a:t>Purpose: </a:t>
            </a:r>
            <a:r>
              <a:rPr lang="en-US" sz="1700" dirty="0"/>
              <a:t>Convert user input time into 24-hour format</a:t>
            </a:r>
          </a:p>
          <a:p>
            <a:pPr marL="0" indent="0">
              <a:buNone/>
            </a:pPr>
            <a:r>
              <a:rPr lang="en-US" sz="1700" b="1" dirty="0"/>
              <a:t>Code Snippet: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Description: </a:t>
            </a:r>
            <a:r>
              <a:rPr lang="en-US" sz="1700" dirty="0"/>
              <a:t>Used to convert user selections for hour and AM/PM into 24-hour time format for consistent processing.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3D0A2-A9BD-8300-5628-E01FF676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54" y="3684790"/>
            <a:ext cx="73437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D9ED6-6F44-225D-D633-690FF39C0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A58711-9C1C-F6CA-696D-D724E3DC3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C23C33-3D2C-9B36-9F84-B35C5F25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8A36D2-5879-E684-B512-EB3737D01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2EF857-D07C-9339-ADFB-3A4DAFD6D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7D3FE9-DA18-BA03-36DE-0D5DF83B3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7ED32-22A9-ED05-404A-310734FF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240C-DAF9-CD1D-C4E5-55FF2D51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5" y="1906650"/>
            <a:ext cx="7293023" cy="40830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Feature – Clear Input Fields</a:t>
            </a:r>
          </a:p>
          <a:p>
            <a:pPr marL="0" indent="0">
              <a:buNone/>
            </a:pPr>
            <a:r>
              <a:rPr lang="en-US" sz="1700" b="1" dirty="0"/>
              <a:t>Purpose: </a:t>
            </a:r>
            <a:r>
              <a:rPr lang="en-US" sz="1700" dirty="0"/>
              <a:t>Reset the form after adding an event</a:t>
            </a:r>
          </a:p>
          <a:p>
            <a:pPr marL="0" indent="0">
              <a:buNone/>
            </a:pPr>
            <a:r>
              <a:rPr lang="en-US" sz="1700" b="1" dirty="0"/>
              <a:t>Code Snippet: 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/>
              <a:t>Description: </a:t>
            </a:r>
            <a:r>
              <a:rPr lang="en-US" sz="1700" dirty="0"/>
              <a:t>Clears all inputs to default values so the user can add a new event without manually resetting fields.</a:t>
            </a:r>
          </a:p>
        </p:txBody>
      </p:sp>
      <p:pic>
        <p:nvPicPr>
          <p:cNvPr id="6" name="Picture 5" descr="A white background with black and green text&#10;&#10;AI-generated content may be incorrect.">
            <a:extLst>
              <a:ext uri="{FF2B5EF4-FFF2-40B4-BE49-F238E27FC236}">
                <a16:creationId xmlns:a16="http://schemas.microsoft.com/office/drawing/2014/main" id="{10178D8C-5B56-81B8-B12F-6A372DB2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40" y="3651526"/>
            <a:ext cx="37052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7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4C81CD-9440-E35E-4EDC-DFBEEEF64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4C4CE99-1FCE-DF99-3C4E-717F19555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66B36C-0510-3328-EAA1-CC90DC762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6E2A4C-D5FC-A25A-C479-91922A996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EE80AA-0CED-A24D-3B70-FAD9306D9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975BB2-500C-FF44-0571-47D35A464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32116-791D-CBA9-4086-FB5EEBC5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64EB-1661-4E05-B1AA-0D4588643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5" y="1906650"/>
            <a:ext cx="7293023" cy="408308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dirty="0"/>
              <a:t>Feature – Time Zone Selection</a:t>
            </a:r>
          </a:p>
          <a:p>
            <a:pPr marL="0" indent="0">
              <a:buNone/>
            </a:pPr>
            <a:r>
              <a:rPr lang="en-US" sz="1700" b="1" dirty="0"/>
              <a:t>Purpose: </a:t>
            </a:r>
            <a:r>
              <a:rPr lang="en-US" sz="1700" dirty="0"/>
              <a:t>Ensure all events are scheduled and displayed in the user’s selected time zone.</a:t>
            </a:r>
          </a:p>
          <a:p>
            <a:pPr marL="0" indent="0">
              <a:buNone/>
            </a:pPr>
            <a:r>
              <a:rPr lang="en-US" sz="1700" b="1" dirty="0"/>
              <a:t>Code Snippet (exact from your code):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 err="1"/>
              <a:t>Description:</a:t>
            </a:r>
            <a:r>
              <a:rPr lang="en-US" sz="1700" dirty="0" err="1"/>
              <a:t>The</a:t>
            </a:r>
            <a:r>
              <a:rPr lang="en-US" sz="1700" dirty="0"/>
              <a:t> dropdown widget allows the user to choose a </a:t>
            </a:r>
            <a:r>
              <a:rPr lang="en-US" sz="1700" dirty="0" err="1"/>
              <a:t>timezone</a:t>
            </a:r>
            <a:r>
              <a:rPr lang="en-US" sz="1700" dirty="0"/>
              <a:t> from predefined </a:t>
            </a:r>
            <a:r>
              <a:rPr lang="en-US" sz="1700" dirty="0" err="1"/>
              <a:t>options.This</a:t>
            </a:r>
            <a:r>
              <a:rPr lang="en-US" sz="1700" dirty="0"/>
              <a:t> selected </a:t>
            </a:r>
            <a:r>
              <a:rPr lang="en-US" sz="1700" dirty="0" err="1"/>
              <a:t>timezone</a:t>
            </a:r>
            <a:r>
              <a:rPr lang="en-US" sz="1700" dirty="0"/>
              <a:t> is used when creating or viewing events, ensuring times are </a:t>
            </a:r>
            <a:r>
              <a:rPr lang="en-US" sz="1700" dirty="0" err="1"/>
              <a:t>localized.It</a:t>
            </a:r>
            <a:r>
              <a:rPr lang="en-US" sz="1700" dirty="0"/>
              <a:t> works together with </a:t>
            </a:r>
            <a:r>
              <a:rPr lang="en-US" sz="1700" dirty="0" err="1"/>
              <a:t>pytz.timezone</a:t>
            </a:r>
            <a:r>
              <a:rPr lang="en-US" sz="1700" dirty="0"/>
              <a:t>(</a:t>
            </a:r>
            <a:r>
              <a:rPr lang="en-US" sz="1700" dirty="0" err="1"/>
              <a:t>tz.value</a:t>
            </a:r>
            <a:r>
              <a:rPr lang="en-US" sz="1700" dirty="0"/>
              <a:t>) to convert the selected date and time into a proper </a:t>
            </a:r>
            <a:r>
              <a:rPr lang="en-US" sz="1700" dirty="0" err="1"/>
              <a:t>timezone</a:t>
            </a:r>
            <a:r>
              <a:rPr lang="en-US" sz="1700" dirty="0"/>
              <a:t>-aware datetime object.</a:t>
            </a: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6DF9240-49CA-27D6-0866-BFEB90F2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5" y="3000899"/>
            <a:ext cx="6840174" cy="181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8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UI/UX Design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100" dirty="0"/>
              <a:t>Widgets used:</a:t>
            </a:r>
          </a:p>
          <a:p>
            <a:pPr>
              <a:lnSpc>
                <a:spcPct val="90000"/>
              </a:lnSpc>
            </a:pPr>
            <a:r>
              <a:rPr lang="en-US" sz="2100" dirty="0" err="1"/>
              <a:t>DatePicker</a:t>
            </a:r>
            <a:r>
              <a:rPr lang="en-US" sz="2100" dirty="0"/>
              <a:t> for selecting date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Dropdowns for hour, minute, and AM/</a:t>
            </a:r>
            <a:r>
              <a:rPr lang="en-US" sz="2100" dirty="0" err="1"/>
              <a:t>PMButtons</a:t>
            </a:r>
            <a:r>
              <a:rPr lang="en-US" sz="2100" dirty="0"/>
              <a:t> to trigger actions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 dirty="0"/>
              <a:t>Other Design Choices: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Form clears after adding an event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Events are shown in chronological order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Supports readable, minimal UI with labels like “Add Event,” “View Events,” etc.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200"/>
              <a:t>Conclusion &amp; Improvements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5CF529-36E0-13F0-BE5D-328BBEEAC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665334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4 Better Ways to Say &quot;Thank You&quot;">
            <a:extLst>
              <a:ext uri="{FF2B5EF4-FFF2-40B4-BE49-F238E27FC236}">
                <a16:creationId xmlns:a16="http://schemas.microsoft.com/office/drawing/2014/main" id="{C9644F7D-9141-9CF4-4E76-E43B7A488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1203" y="1836102"/>
            <a:ext cx="4343399" cy="298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98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582" y="2063101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400" dirty="0"/>
              <a:t>Build a calendar and appointment scheduling tool using Python.</a:t>
            </a:r>
          </a:p>
          <a:p>
            <a:r>
              <a:rPr lang="en-US" sz="1400" dirty="0"/>
              <a:t>The application should allow users to: Add events with title, start time, and end </a:t>
            </a:r>
            <a:r>
              <a:rPr lang="en-US" sz="1400" dirty="0" err="1"/>
              <a:t>timePrevent</a:t>
            </a:r>
            <a:r>
              <a:rPr lang="en-US" sz="1400" dirty="0"/>
              <a:t> overlapping events.</a:t>
            </a:r>
          </a:p>
          <a:p>
            <a:r>
              <a:rPr lang="en-US" sz="1400" dirty="0"/>
              <a:t>View all events for a specific </a:t>
            </a:r>
            <a:r>
              <a:rPr lang="en-US" sz="1400" dirty="0" err="1"/>
              <a:t>dayView</a:t>
            </a:r>
            <a:r>
              <a:rPr lang="en-US" sz="1400" dirty="0"/>
              <a:t> remaining events for </a:t>
            </a:r>
            <a:r>
              <a:rPr lang="en-US" sz="1400" dirty="0" err="1"/>
              <a:t>todayFind</a:t>
            </a:r>
            <a:r>
              <a:rPr lang="en-US" sz="1400" dirty="0"/>
              <a:t> next available time slot.</a:t>
            </a:r>
          </a:p>
          <a:p>
            <a:r>
              <a:rPr lang="en-US" sz="1400" dirty="0"/>
              <a:t>Show all available free slots of a specific duration.</a:t>
            </a:r>
          </a:p>
          <a:p>
            <a:r>
              <a:rPr lang="en-US" sz="1400" dirty="0"/>
              <a:t>Delete events to free memory and update the data </a:t>
            </a:r>
            <a:r>
              <a:rPr lang="en-US" sz="1400" dirty="0" err="1"/>
              <a:t>fileNo</a:t>
            </a:r>
            <a:r>
              <a:rPr lang="en-US" sz="1400" dirty="0"/>
              <a:t> database is required; events are stored in a .</a:t>
            </a:r>
            <a:r>
              <a:rPr lang="en-US" sz="1400" dirty="0" err="1"/>
              <a:t>json</a:t>
            </a:r>
            <a:r>
              <a:rPr lang="en-US" sz="1400" dirty="0"/>
              <a:t> file.</a:t>
            </a:r>
          </a:p>
          <a:p>
            <a:pPr marL="0" indent="0">
              <a:buNone/>
            </a:pPr>
            <a:r>
              <a:rPr lang="en-US" sz="1700" b="1" dirty="0"/>
              <a:t>Output: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19463-CE08-6725-F8C1-390687F9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9" y="3858013"/>
            <a:ext cx="8273853" cy="28615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370037-8BCA-9C79-F869-BF71DE611D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6CB1124B-DB20-790A-B127-2AC9F01F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145" r="13574"/>
          <a:stretch>
            <a:fillRect/>
          </a:stretch>
        </p:blipFill>
        <p:spPr>
          <a:xfrm>
            <a:off x="20" y="-2"/>
            <a:ext cx="3363965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B0F4D-9548-9CF7-753F-BC6A1C3B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426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 dirty="0"/>
              <a:t>Key 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D4F2-3B90-7EE8-6291-D3FDBF06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647" y="2743200"/>
            <a:ext cx="3935505" cy="349687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These libraries help: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Create an interactive calendar input system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Maintain and display events chronologically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 time zone and AM/PM support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CBA140A0-CCF0-666F-3571-DBB6AEBD9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19" y="2824905"/>
            <a:ext cx="3733275" cy="9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68" y="1238081"/>
            <a:ext cx="3532009" cy="962953"/>
          </a:xfrm>
        </p:spPr>
        <p:txBody>
          <a:bodyPr anchor="b">
            <a:normAutofit/>
          </a:bodyPr>
          <a:lstStyle/>
          <a:p>
            <a:r>
              <a:rPr lang="en-US" sz="3300"/>
              <a:t>Project Structure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4913" y="2372170"/>
            <a:ext cx="329184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52" y="2508105"/>
            <a:ext cx="3532008" cy="363249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Notebook Used: </a:t>
            </a:r>
            <a:r>
              <a:rPr lang="en-US" sz="1700" dirty="0" err="1"/>
              <a:t>Calendar.ipynb</a:t>
            </a:r>
            <a:br>
              <a:rPr lang="en-US" sz="1700" dirty="0"/>
            </a:br>
            <a:r>
              <a:rPr lang="en-US" sz="1700" dirty="0"/>
              <a:t>Data File: </a:t>
            </a:r>
            <a:r>
              <a:rPr lang="en-US" sz="1700" dirty="0" err="1"/>
              <a:t>calendar.json</a:t>
            </a:r>
            <a:r>
              <a:rPr lang="en-US" sz="1700" dirty="0"/>
              <a:t> (stores added events)</a:t>
            </a:r>
            <a:br>
              <a:rPr lang="en-US" sz="1700" dirty="0"/>
            </a:br>
            <a:r>
              <a:rPr lang="en-US" sz="1700" dirty="0"/>
              <a:t>Classes and Functions:</a:t>
            </a:r>
          </a:p>
          <a:p>
            <a:r>
              <a:rPr lang="en-US" sz="1700" dirty="0" err="1"/>
              <a:t>CalendarApp</a:t>
            </a:r>
            <a:r>
              <a:rPr lang="en-US" sz="1700" dirty="0"/>
              <a:t> class with methods:</a:t>
            </a:r>
          </a:p>
          <a:p>
            <a:r>
              <a:rPr lang="en-US" sz="1700" dirty="0" err="1"/>
              <a:t>add_event</a:t>
            </a:r>
            <a:r>
              <a:rPr lang="en-US" sz="1700" dirty="0"/>
              <a:t>()</a:t>
            </a:r>
          </a:p>
          <a:p>
            <a:r>
              <a:rPr lang="en-US" sz="1700" dirty="0" err="1"/>
              <a:t>list_all_events</a:t>
            </a:r>
            <a:r>
              <a:rPr lang="en-US" sz="1700" dirty="0"/>
              <a:t>()</a:t>
            </a:r>
          </a:p>
          <a:p>
            <a:r>
              <a:rPr lang="en-US" sz="1700" dirty="0" err="1"/>
              <a:t>list_remaining_events</a:t>
            </a:r>
            <a:r>
              <a:rPr lang="en-US" sz="1700" dirty="0"/>
              <a:t>()</a:t>
            </a:r>
          </a:p>
          <a:p>
            <a:r>
              <a:rPr lang="en-US" sz="1700" dirty="0" err="1"/>
              <a:t>list_events_by_day</a:t>
            </a:r>
            <a:r>
              <a:rPr lang="en-US" sz="1700" dirty="0"/>
              <a:t>()</a:t>
            </a:r>
          </a:p>
          <a:p>
            <a:r>
              <a:rPr lang="en-US" sz="1700" dirty="0" err="1"/>
              <a:t>find_next_available_slot</a:t>
            </a:r>
            <a:r>
              <a:rPr lang="en-US" sz="1700" dirty="0"/>
              <a:t>()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8708288F-E9C9-425A-8511-71990FC2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25" r="43500"/>
          <a:stretch>
            <a:fillRect/>
          </a:stretch>
        </p:blipFill>
        <p:spPr>
          <a:xfrm>
            <a:off x="4903774" y="1383738"/>
            <a:ext cx="3696824" cy="4756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05" y="1906650"/>
            <a:ext cx="7293023" cy="40830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Feature – Add </a:t>
            </a:r>
            <a:r>
              <a:rPr lang="en-US" sz="1700" b="1" dirty="0" err="1"/>
              <a:t>EventPurpose</a:t>
            </a:r>
            <a:r>
              <a:rPr lang="en-US" sz="1700" b="1" dirty="0"/>
              <a:t>: </a:t>
            </a:r>
            <a:r>
              <a:rPr lang="en-US" sz="1700" dirty="0"/>
              <a:t>Add a new event if it doesn't overlap with existing events</a:t>
            </a:r>
          </a:p>
          <a:p>
            <a:pPr marL="0" indent="0">
              <a:buNone/>
            </a:pPr>
            <a:r>
              <a:rPr lang="en-US" sz="1700" b="1" dirty="0"/>
              <a:t>Code Snippet :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Description :</a:t>
            </a:r>
            <a:r>
              <a:rPr lang="en-US" sz="1700" dirty="0"/>
              <a:t>Checks for time conflict. If there's no overlap, adds the event and saves the updated list to </a:t>
            </a:r>
            <a:r>
              <a:rPr lang="en-US" sz="1700" dirty="0" err="1"/>
              <a:t>calendar.json</a:t>
            </a:r>
            <a:r>
              <a:rPr lang="en-US" sz="1700" dirty="0"/>
              <a:t>.</a:t>
            </a:r>
          </a:p>
        </p:txBody>
      </p:sp>
      <p:pic>
        <p:nvPicPr>
          <p:cNvPr id="6" name="Picture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3F7F9C92-AF64-AD98-E68B-1E04800DE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68" y="3429000"/>
            <a:ext cx="422910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BBA391-4CEE-4D4D-B8AB-9BBCE860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85F09A7-D709-E37A-1D0B-E0AE77187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200FCA-01DA-D6AB-C085-3E559CE73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441CB6-D2E4-AC28-11E5-BAC61F60D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9C9F9A-79E0-16AD-559C-88F295FA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EB822E-94ED-4DDE-D0C4-6CC1CFC24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44C30-4D01-E8E8-760D-2BD0C6FE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2246-7731-9F45-F62D-06B30AE0D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5" y="1906650"/>
            <a:ext cx="7293023" cy="40830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Feature – View Events for Selected Day</a:t>
            </a:r>
          </a:p>
          <a:p>
            <a:pPr marL="0" indent="0">
              <a:buNone/>
            </a:pPr>
            <a:r>
              <a:rPr lang="en-US" sz="1700" b="1" dirty="0"/>
              <a:t>Purpose: </a:t>
            </a:r>
            <a:r>
              <a:rPr lang="en-US" sz="1700" dirty="0"/>
              <a:t>Display all events scheduled on a given day</a:t>
            </a:r>
          </a:p>
          <a:p>
            <a:pPr marL="0" indent="0">
              <a:buNone/>
            </a:pPr>
            <a:r>
              <a:rPr lang="en-US" sz="1700" b="1" dirty="0"/>
              <a:t>Code Snippet: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Description: </a:t>
            </a:r>
            <a:r>
              <a:rPr lang="en-US" sz="1700" dirty="0"/>
              <a:t>Filters events stored in memory based on the selected date and returns only those matching the day.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AEDFA-7CB1-C5D8-EB71-59DF04C8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" y="3819131"/>
            <a:ext cx="6303933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9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FCF665-258D-1092-445F-A5AE67C40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F96439D-AD60-BE5C-97F8-C14371E51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39F361-766C-E795-F3F4-2336EA110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348BFC-A592-86DB-DDC1-265D6A2C4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B4E6BB-BD36-5C58-780C-E412AA165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BCB617-DCDF-C909-6E81-F3E16FD4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D6741-BE0E-6D20-560E-808442D5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D6DF-9E0F-0A7F-49A2-0A7174D9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5" y="1906650"/>
            <a:ext cx="7293023" cy="40830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Feature – Delete Event</a:t>
            </a:r>
          </a:p>
          <a:p>
            <a:pPr marL="0" indent="0">
              <a:buNone/>
            </a:pPr>
            <a:r>
              <a:rPr lang="en-US" sz="1700" b="1" dirty="0"/>
              <a:t>Purpose: </a:t>
            </a:r>
            <a:r>
              <a:rPr lang="en-US" sz="1700" dirty="0"/>
              <a:t>Delete an event by title and date from memory and JSON file</a:t>
            </a:r>
          </a:p>
          <a:p>
            <a:pPr marL="0" indent="0">
              <a:buNone/>
            </a:pPr>
            <a:r>
              <a:rPr lang="en-US" sz="1700" b="1" dirty="0"/>
              <a:t>Code Snippet: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/>
              <a:t>Description: </a:t>
            </a:r>
            <a:r>
              <a:rPr lang="en-US" sz="1700" dirty="0"/>
              <a:t>Deletes events that match the given title and date, then rewrites the updated list back to the file.</a:t>
            </a:r>
          </a:p>
        </p:txBody>
      </p:sp>
      <p:pic>
        <p:nvPicPr>
          <p:cNvPr id="6" name="Picture 5" descr="A computer code with green and black text&#10;&#10;AI-generated content may be incorrect.">
            <a:extLst>
              <a:ext uri="{FF2B5EF4-FFF2-40B4-BE49-F238E27FC236}">
                <a16:creationId xmlns:a16="http://schemas.microsoft.com/office/drawing/2014/main" id="{BB435958-7F34-9F65-E0BE-2C34B3D2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3527379"/>
            <a:ext cx="74485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6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12F0F4-8C13-30F5-13CB-2013E1B13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B5475F-5941-DE51-AB43-71E164624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E448ED-6BAA-2E45-5AC3-0C104399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39BEBE-138E-15F4-7CE1-FC6EF6BD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ADE800-B8C3-B982-0B2C-703FBA73A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D0D5F3-B77B-01F4-158A-4C0B2967D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542F5-5B72-E5F6-15EF-CC4CF2C4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E875-9F8C-9BF4-9656-7C55B3D1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5" y="1906650"/>
            <a:ext cx="7293023" cy="40830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Feature – View Next Available Slot</a:t>
            </a:r>
          </a:p>
          <a:p>
            <a:pPr marL="0" indent="0">
              <a:buNone/>
            </a:pPr>
            <a:r>
              <a:rPr lang="en-US" sz="1700" b="1" dirty="0"/>
              <a:t>Purpose: </a:t>
            </a:r>
            <a:r>
              <a:rPr lang="en-US" sz="1700" dirty="0"/>
              <a:t>Return the next available slot of given duration</a:t>
            </a:r>
          </a:p>
          <a:p>
            <a:pPr marL="0" indent="0">
              <a:buNone/>
            </a:pPr>
            <a:r>
              <a:rPr lang="en-US" sz="1700" b="1" dirty="0"/>
              <a:t>Code Snippet: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 err="1"/>
              <a:t>Description:</a:t>
            </a:r>
            <a:r>
              <a:rPr lang="en-US" sz="1700" dirty="0" err="1"/>
              <a:t>Iterates</a:t>
            </a:r>
            <a:r>
              <a:rPr lang="en-US" sz="1700" dirty="0"/>
              <a:t> through the day from 8:00 AM to 11:59 PM and returns the first available time range that doesn’t overlap with existing events.</a:t>
            </a:r>
          </a:p>
        </p:txBody>
      </p:sp>
      <p:pic>
        <p:nvPicPr>
          <p:cNvPr id="9" name="Picture 8" descr="A computer code with text&#10;&#10;AI-generated content may be incorrect.">
            <a:extLst>
              <a:ext uri="{FF2B5EF4-FFF2-40B4-BE49-F238E27FC236}">
                <a16:creationId xmlns:a16="http://schemas.microsoft.com/office/drawing/2014/main" id="{19C1069C-D125-99FF-5119-58BA34C8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8" y="3347207"/>
            <a:ext cx="7162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7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716</Words>
  <Application>Microsoft Office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Calendar App</vt:lpstr>
      <vt:lpstr>Problem Statement</vt:lpstr>
      <vt:lpstr>Requirements</vt:lpstr>
      <vt:lpstr>Key Python Libraries</vt:lpstr>
      <vt:lpstr>Project Structure</vt:lpstr>
      <vt:lpstr>Key Features Implemented</vt:lpstr>
      <vt:lpstr>Key Features Implemented</vt:lpstr>
      <vt:lpstr>Key Features Implemented</vt:lpstr>
      <vt:lpstr>Key Features Implemented</vt:lpstr>
      <vt:lpstr>Key Features Implemented</vt:lpstr>
      <vt:lpstr>Key Features Implemented</vt:lpstr>
      <vt:lpstr>Key Features Implemented</vt:lpstr>
      <vt:lpstr>Key Features Implemented</vt:lpstr>
      <vt:lpstr>UI/UX Design Choices</vt:lpstr>
      <vt:lpstr>Conclusion &amp; Improvements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siddharth ch</dc:creator>
  <cp:keywords/>
  <dc:description>generated using python-pptx</dc:description>
  <cp:lastModifiedBy>Sai Siddharth Cheruvukatla</cp:lastModifiedBy>
  <cp:revision>5</cp:revision>
  <dcterms:created xsi:type="dcterms:W3CDTF">2013-01-27T09:14:16Z</dcterms:created>
  <dcterms:modified xsi:type="dcterms:W3CDTF">2025-06-26T17:13:16Z</dcterms:modified>
  <cp:category/>
</cp:coreProperties>
</file>