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2" r:id="rId15"/>
    <p:sldId id="263" r:id="rId16"/>
    <p:sldId id="264" r:id="rId17"/>
    <p:sldId id="265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3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8A3CD-C037-4FAE-8959-C2AA065681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F01B1F-8853-47EF-BEF2-69AF929BBD87}">
      <dgm:prSet/>
      <dgm:spPr/>
      <dgm:t>
        <a:bodyPr/>
        <a:lstStyle/>
        <a:p>
          <a:r>
            <a:rPr lang="en-US"/>
            <a:t>App must support:</a:t>
          </a:r>
        </a:p>
      </dgm:t>
    </dgm:pt>
    <dgm:pt modelId="{D5C3A2A1-AB71-4C4A-9D7D-16F19383EB04}" type="parTrans" cxnId="{CE1FE6F7-D178-4E56-BEEE-9DCB268955E1}">
      <dgm:prSet/>
      <dgm:spPr/>
      <dgm:t>
        <a:bodyPr/>
        <a:lstStyle/>
        <a:p>
          <a:endParaRPr lang="en-US"/>
        </a:p>
      </dgm:t>
    </dgm:pt>
    <dgm:pt modelId="{557846F1-FCFA-4F6A-BA14-AEB9226BC897}" type="sibTrans" cxnId="{CE1FE6F7-D178-4E56-BEEE-9DCB268955E1}">
      <dgm:prSet/>
      <dgm:spPr/>
      <dgm:t>
        <a:bodyPr/>
        <a:lstStyle/>
        <a:p>
          <a:endParaRPr lang="en-US"/>
        </a:p>
      </dgm:t>
    </dgm:pt>
    <dgm:pt modelId="{38554EDE-5AA2-4ED0-878C-5DA3205D8FD7}">
      <dgm:prSet/>
      <dgm:spPr/>
      <dgm:t>
        <a:bodyPr/>
        <a:lstStyle/>
        <a:p>
          <a:r>
            <a:rPr lang="en-US"/>
            <a:t>Listing all remaining events for today</a:t>
          </a:r>
        </a:p>
      </dgm:t>
    </dgm:pt>
    <dgm:pt modelId="{44638E5B-248C-48EB-A4BC-FBD5274EEC8C}" type="parTrans" cxnId="{DBDE6226-B827-424A-B06C-37B6635F3D9D}">
      <dgm:prSet/>
      <dgm:spPr/>
      <dgm:t>
        <a:bodyPr/>
        <a:lstStyle/>
        <a:p>
          <a:endParaRPr lang="en-US"/>
        </a:p>
      </dgm:t>
    </dgm:pt>
    <dgm:pt modelId="{04DE34C3-D38D-4919-85CB-C21A138BAA10}" type="sibTrans" cxnId="{DBDE6226-B827-424A-B06C-37B6635F3D9D}">
      <dgm:prSet/>
      <dgm:spPr/>
      <dgm:t>
        <a:bodyPr/>
        <a:lstStyle/>
        <a:p>
          <a:endParaRPr lang="en-US"/>
        </a:p>
      </dgm:t>
    </dgm:pt>
    <dgm:pt modelId="{0E1F1CB5-71E3-4B8D-8749-46C3C5525727}">
      <dgm:prSet/>
      <dgm:spPr/>
      <dgm:t>
        <a:bodyPr/>
        <a:lstStyle/>
        <a:p>
          <a:r>
            <a:rPr lang="en-US"/>
            <a:t>Listing all events for any specified date</a:t>
          </a:r>
        </a:p>
      </dgm:t>
    </dgm:pt>
    <dgm:pt modelId="{3BFE9D0D-DCD9-4583-B595-395D4E00F326}" type="parTrans" cxnId="{38E65865-E7B3-40BB-A34D-54B9F60F7FBB}">
      <dgm:prSet/>
      <dgm:spPr/>
      <dgm:t>
        <a:bodyPr/>
        <a:lstStyle/>
        <a:p>
          <a:endParaRPr lang="en-US"/>
        </a:p>
      </dgm:t>
    </dgm:pt>
    <dgm:pt modelId="{F4F2BFA1-D115-4C0F-8D34-4F80F1E53C40}" type="sibTrans" cxnId="{38E65865-E7B3-40BB-A34D-54B9F60F7FBB}">
      <dgm:prSet/>
      <dgm:spPr/>
      <dgm:t>
        <a:bodyPr/>
        <a:lstStyle/>
        <a:p>
          <a:endParaRPr lang="en-US"/>
        </a:p>
      </dgm:t>
    </dgm:pt>
    <dgm:pt modelId="{1AB4FBC0-C17A-4283-8557-A0F3CE55B2C0}">
      <dgm:prSet/>
      <dgm:spPr/>
      <dgm:t>
        <a:bodyPr/>
        <a:lstStyle/>
        <a:p>
          <a:r>
            <a:rPr lang="en-US"/>
            <a:t>Suggesting the next available time slot of a given duration</a:t>
          </a:r>
        </a:p>
      </dgm:t>
    </dgm:pt>
    <dgm:pt modelId="{AE26107F-0E1C-4324-8A91-7BF4CD5D6FCD}" type="parTrans" cxnId="{140B95E0-430B-40C4-A3AA-1E90D5125BFF}">
      <dgm:prSet/>
      <dgm:spPr/>
      <dgm:t>
        <a:bodyPr/>
        <a:lstStyle/>
        <a:p>
          <a:endParaRPr lang="en-US"/>
        </a:p>
      </dgm:t>
    </dgm:pt>
    <dgm:pt modelId="{091FEAD0-74B9-44B7-AE9C-5978FB0156EE}" type="sibTrans" cxnId="{140B95E0-430B-40C4-A3AA-1E90D5125BFF}">
      <dgm:prSet/>
      <dgm:spPr/>
      <dgm:t>
        <a:bodyPr/>
        <a:lstStyle/>
        <a:p>
          <a:endParaRPr lang="en-US"/>
        </a:p>
      </dgm:t>
    </dgm:pt>
    <dgm:pt modelId="{7FA9721E-CDC7-4708-9019-C95506F7F2C3}">
      <dgm:prSet/>
      <dgm:spPr/>
      <dgm:t>
        <a:bodyPr/>
        <a:lstStyle/>
        <a:p>
          <a:r>
            <a:rPr lang="en-US"/>
            <a:t>Listing all events for the current day</a:t>
          </a:r>
        </a:p>
      </dgm:t>
    </dgm:pt>
    <dgm:pt modelId="{75DE3177-61F7-40B3-81C4-0D4A8057EF7E}" type="sibTrans" cxnId="{B0B023D0-6C11-475F-B5FE-F7D2CC3B0B78}">
      <dgm:prSet/>
      <dgm:spPr/>
      <dgm:t>
        <a:bodyPr/>
        <a:lstStyle/>
        <a:p>
          <a:endParaRPr lang="en-US"/>
        </a:p>
      </dgm:t>
    </dgm:pt>
    <dgm:pt modelId="{65DF71E8-4316-412E-BF0F-38FA9D692693}" type="parTrans" cxnId="{B0B023D0-6C11-475F-B5FE-F7D2CC3B0B78}">
      <dgm:prSet/>
      <dgm:spPr/>
      <dgm:t>
        <a:bodyPr/>
        <a:lstStyle/>
        <a:p>
          <a:endParaRPr lang="en-US"/>
        </a:p>
      </dgm:t>
    </dgm:pt>
    <dgm:pt modelId="{307DBF54-A32A-45BC-9538-C557CA772ED5}" type="pres">
      <dgm:prSet presAssocID="{5138A3CD-C037-4FAE-8959-C2AA06568148}" presName="linear" presStyleCnt="0">
        <dgm:presLayoutVars>
          <dgm:animLvl val="lvl"/>
          <dgm:resizeHandles val="exact"/>
        </dgm:presLayoutVars>
      </dgm:prSet>
      <dgm:spPr/>
    </dgm:pt>
    <dgm:pt modelId="{DF22B0CA-12F1-404F-B9E9-F952446E79D1}" type="pres">
      <dgm:prSet presAssocID="{51F01B1F-8853-47EF-BEF2-69AF929BBD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FC08D36-2A30-438F-BC7A-E2E6AE7F6D46}" type="pres">
      <dgm:prSet presAssocID="{557846F1-FCFA-4F6A-BA14-AEB9226BC897}" presName="spacer" presStyleCnt="0"/>
      <dgm:spPr/>
    </dgm:pt>
    <dgm:pt modelId="{27C40280-BCBB-48D4-8A29-DC29B3E08C96}" type="pres">
      <dgm:prSet presAssocID="{7FA9721E-CDC7-4708-9019-C95506F7F2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0CC772A-F245-410F-8314-D5924ACF5558}" type="pres">
      <dgm:prSet presAssocID="{75DE3177-61F7-40B3-81C4-0D4A8057EF7E}" presName="spacer" presStyleCnt="0"/>
      <dgm:spPr/>
    </dgm:pt>
    <dgm:pt modelId="{6AEE3C39-B076-4CC0-B739-9D61EAEB65E4}" type="pres">
      <dgm:prSet presAssocID="{38554EDE-5AA2-4ED0-878C-5DA3205D8F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E1A292B-795B-4EE6-B1D8-32505C41B30E}" type="pres">
      <dgm:prSet presAssocID="{04DE34C3-D38D-4919-85CB-C21A138BAA10}" presName="spacer" presStyleCnt="0"/>
      <dgm:spPr/>
    </dgm:pt>
    <dgm:pt modelId="{FB1744B8-9994-436D-8030-32F494C33476}" type="pres">
      <dgm:prSet presAssocID="{0E1F1CB5-71E3-4B8D-8749-46C3C55257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942D77-1208-44FE-B7C5-D99BD84F6066}" type="pres">
      <dgm:prSet presAssocID="{F4F2BFA1-D115-4C0F-8D34-4F80F1E53C40}" presName="spacer" presStyleCnt="0"/>
      <dgm:spPr/>
    </dgm:pt>
    <dgm:pt modelId="{8C4B0F1E-0F28-45AF-8133-1674208257B6}" type="pres">
      <dgm:prSet presAssocID="{1AB4FBC0-C17A-4283-8557-A0F3CE55B2C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DE6226-B827-424A-B06C-37B6635F3D9D}" srcId="{5138A3CD-C037-4FAE-8959-C2AA06568148}" destId="{38554EDE-5AA2-4ED0-878C-5DA3205D8FD7}" srcOrd="2" destOrd="0" parTransId="{44638E5B-248C-48EB-A4BC-FBD5274EEC8C}" sibTransId="{04DE34C3-D38D-4919-85CB-C21A138BAA10}"/>
    <dgm:cxn modelId="{4A347B63-0657-47F1-842E-9726C28637B8}" type="presOf" srcId="{1AB4FBC0-C17A-4283-8557-A0F3CE55B2C0}" destId="{8C4B0F1E-0F28-45AF-8133-1674208257B6}" srcOrd="0" destOrd="0" presId="urn:microsoft.com/office/officeart/2005/8/layout/vList2"/>
    <dgm:cxn modelId="{38E65865-E7B3-40BB-A34D-54B9F60F7FBB}" srcId="{5138A3CD-C037-4FAE-8959-C2AA06568148}" destId="{0E1F1CB5-71E3-4B8D-8749-46C3C5525727}" srcOrd="3" destOrd="0" parTransId="{3BFE9D0D-DCD9-4583-B595-395D4E00F326}" sibTransId="{F4F2BFA1-D115-4C0F-8D34-4F80F1E53C40}"/>
    <dgm:cxn modelId="{A719C89B-9BB0-49C2-996E-74E9CA5A2162}" type="presOf" srcId="{51F01B1F-8853-47EF-BEF2-69AF929BBD87}" destId="{DF22B0CA-12F1-404F-B9E9-F952446E79D1}" srcOrd="0" destOrd="0" presId="urn:microsoft.com/office/officeart/2005/8/layout/vList2"/>
    <dgm:cxn modelId="{B0B023D0-6C11-475F-B5FE-F7D2CC3B0B78}" srcId="{5138A3CD-C037-4FAE-8959-C2AA06568148}" destId="{7FA9721E-CDC7-4708-9019-C95506F7F2C3}" srcOrd="1" destOrd="0" parTransId="{65DF71E8-4316-412E-BF0F-38FA9D692693}" sibTransId="{75DE3177-61F7-40B3-81C4-0D4A8057EF7E}"/>
    <dgm:cxn modelId="{140B95E0-430B-40C4-A3AA-1E90D5125BFF}" srcId="{5138A3CD-C037-4FAE-8959-C2AA06568148}" destId="{1AB4FBC0-C17A-4283-8557-A0F3CE55B2C0}" srcOrd="4" destOrd="0" parTransId="{AE26107F-0E1C-4324-8A91-7BF4CD5D6FCD}" sibTransId="{091FEAD0-74B9-44B7-AE9C-5978FB0156EE}"/>
    <dgm:cxn modelId="{5362ECE6-56F2-4CE8-8C26-B3B9BEA3AF2D}" type="presOf" srcId="{38554EDE-5AA2-4ED0-878C-5DA3205D8FD7}" destId="{6AEE3C39-B076-4CC0-B739-9D61EAEB65E4}" srcOrd="0" destOrd="0" presId="urn:microsoft.com/office/officeart/2005/8/layout/vList2"/>
    <dgm:cxn modelId="{8F3C17F2-72E8-4A45-98C5-7925AA6670E1}" type="presOf" srcId="{0E1F1CB5-71E3-4B8D-8749-46C3C5525727}" destId="{FB1744B8-9994-436D-8030-32F494C33476}" srcOrd="0" destOrd="0" presId="urn:microsoft.com/office/officeart/2005/8/layout/vList2"/>
    <dgm:cxn modelId="{C16661F7-208F-4309-98DD-47EA2E535262}" type="presOf" srcId="{5138A3CD-C037-4FAE-8959-C2AA06568148}" destId="{307DBF54-A32A-45BC-9538-C557CA772ED5}" srcOrd="0" destOrd="0" presId="urn:microsoft.com/office/officeart/2005/8/layout/vList2"/>
    <dgm:cxn modelId="{15F780F7-1AD5-4AB2-91D8-718DE5D8A106}" type="presOf" srcId="{7FA9721E-CDC7-4708-9019-C95506F7F2C3}" destId="{27C40280-BCBB-48D4-8A29-DC29B3E08C96}" srcOrd="0" destOrd="0" presId="urn:microsoft.com/office/officeart/2005/8/layout/vList2"/>
    <dgm:cxn modelId="{CE1FE6F7-D178-4E56-BEEE-9DCB268955E1}" srcId="{5138A3CD-C037-4FAE-8959-C2AA06568148}" destId="{51F01B1F-8853-47EF-BEF2-69AF929BBD87}" srcOrd="0" destOrd="0" parTransId="{D5C3A2A1-AB71-4C4A-9D7D-16F19383EB04}" sibTransId="{557846F1-FCFA-4F6A-BA14-AEB9226BC897}"/>
    <dgm:cxn modelId="{05AA5217-FC0B-4286-947D-235BBA719351}" type="presParOf" srcId="{307DBF54-A32A-45BC-9538-C557CA772ED5}" destId="{DF22B0CA-12F1-404F-B9E9-F952446E79D1}" srcOrd="0" destOrd="0" presId="urn:microsoft.com/office/officeart/2005/8/layout/vList2"/>
    <dgm:cxn modelId="{75BEEF57-5688-4B92-83B2-7CE7692DFE6D}" type="presParOf" srcId="{307DBF54-A32A-45BC-9538-C557CA772ED5}" destId="{9FC08D36-2A30-438F-BC7A-E2E6AE7F6D46}" srcOrd="1" destOrd="0" presId="urn:microsoft.com/office/officeart/2005/8/layout/vList2"/>
    <dgm:cxn modelId="{5BE47BCE-813A-4683-A807-955D2D266F79}" type="presParOf" srcId="{307DBF54-A32A-45BC-9538-C557CA772ED5}" destId="{27C40280-BCBB-48D4-8A29-DC29B3E08C96}" srcOrd="2" destOrd="0" presId="urn:microsoft.com/office/officeart/2005/8/layout/vList2"/>
    <dgm:cxn modelId="{82B6773D-F32A-4AB8-B2ED-E35715C01A99}" type="presParOf" srcId="{307DBF54-A32A-45BC-9538-C557CA772ED5}" destId="{40CC772A-F245-410F-8314-D5924ACF5558}" srcOrd="3" destOrd="0" presId="urn:microsoft.com/office/officeart/2005/8/layout/vList2"/>
    <dgm:cxn modelId="{4EAC1C84-B007-4EE7-AC2C-95C6C0FBC700}" type="presParOf" srcId="{307DBF54-A32A-45BC-9538-C557CA772ED5}" destId="{6AEE3C39-B076-4CC0-B739-9D61EAEB65E4}" srcOrd="4" destOrd="0" presId="urn:microsoft.com/office/officeart/2005/8/layout/vList2"/>
    <dgm:cxn modelId="{5251FA47-25C6-4CAB-9DCE-58F2CFECB264}" type="presParOf" srcId="{307DBF54-A32A-45BC-9538-C557CA772ED5}" destId="{3E1A292B-795B-4EE6-B1D8-32505C41B30E}" srcOrd="5" destOrd="0" presId="urn:microsoft.com/office/officeart/2005/8/layout/vList2"/>
    <dgm:cxn modelId="{9A7B056E-E362-4D2B-A599-FD8A397B7F16}" type="presParOf" srcId="{307DBF54-A32A-45BC-9538-C557CA772ED5}" destId="{FB1744B8-9994-436D-8030-32F494C33476}" srcOrd="6" destOrd="0" presId="urn:microsoft.com/office/officeart/2005/8/layout/vList2"/>
    <dgm:cxn modelId="{44042EB7-CFFC-4FC7-924F-C7A830444CBB}" type="presParOf" srcId="{307DBF54-A32A-45BC-9538-C557CA772ED5}" destId="{44942D77-1208-44FE-B7C5-D99BD84F6066}" srcOrd="7" destOrd="0" presId="urn:microsoft.com/office/officeart/2005/8/layout/vList2"/>
    <dgm:cxn modelId="{889DBD0C-9348-4BF4-9EA1-BEA4DA37FA0D}" type="presParOf" srcId="{307DBF54-A32A-45BC-9538-C557CA772ED5}" destId="{8C4B0F1E-0F28-45AF-8133-1674208257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DB6E3A-92C2-415A-AF08-10E70709B5D8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79FDD8-AB9A-453C-BBC3-22DD17422842}">
      <dgm:prSet/>
      <dgm:spPr/>
      <dgm:t>
        <a:bodyPr/>
        <a:lstStyle/>
        <a:p>
          <a:r>
            <a:rPr lang="en-US"/>
            <a:t>Open Calendar.ipynb in Jupyter Notebook</a:t>
          </a:r>
        </a:p>
      </dgm:t>
    </dgm:pt>
    <dgm:pt modelId="{5405E7B8-9E46-4FE9-B590-83745AAD3CCD}" type="parTrans" cxnId="{A92F6E5C-ABA3-40FC-8172-42FE88259F6D}">
      <dgm:prSet/>
      <dgm:spPr/>
      <dgm:t>
        <a:bodyPr/>
        <a:lstStyle/>
        <a:p>
          <a:endParaRPr lang="en-US"/>
        </a:p>
      </dgm:t>
    </dgm:pt>
    <dgm:pt modelId="{925E38F6-16FA-4D89-B0D8-E57EBBA3A43A}" type="sibTrans" cxnId="{A92F6E5C-ABA3-40FC-8172-42FE88259F6D}">
      <dgm:prSet/>
      <dgm:spPr/>
      <dgm:t>
        <a:bodyPr/>
        <a:lstStyle/>
        <a:p>
          <a:endParaRPr lang="en-US"/>
        </a:p>
      </dgm:t>
    </dgm:pt>
    <dgm:pt modelId="{DD3A2880-CEB4-4514-ACE0-BBEF5C391F54}">
      <dgm:prSet/>
      <dgm:spPr/>
      <dgm:t>
        <a:bodyPr/>
        <a:lstStyle/>
        <a:p>
          <a:r>
            <a:rPr lang="en-US"/>
            <a:t>Run all cells to launch the widgetsSelect date, time, title and click “Add Event”Use other buttons to list or find available slots</a:t>
          </a:r>
        </a:p>
      </dgm:t>
    </dgm:pt>
    <dgm:pt modelId="{C5B0DF69-509D-4BF5-9771-C06BE2E76C1D}" type="parTrans" cxnId="{C0BB3EDC-B5A0-4157-9B60-2C70ADECE080}">
      <dgm:prSet/>
      <dgm:spPr/>
      <dgm:t>
        <a:bodyPr/>
        <a:lstStyle/>
        <a:p>
          <a:endParaRPr lang="en-US"/>
        </a:p>
      </dgm:t>
    </dgm:pt>
    <dgm:pt modelId="{61B26CFF-1E64-4166-B36B-06DF9DCC5077}" type="sibTrans" cxnId="{C0BB3EDC-B5A0-4157-9B60-2C70ADECE080}">
      <dgm:prSet/>
      <dgm:spPr/>
      <dgm:t>
        <a:bodyPr/>
        <a:lstStyle/>
        <a:p>
          <a:endParaRPr lang="en-US"/>
        </a:p>
      </dgm:t>
    </dgm:pt>
    <dgm:pt modelId="{DBFF6284-A696-4554-A9B6-414B61181A2C}">
      <dgm:prSet/>
      <dgm:spPr/>
      <dgm:t>
        <a:bodyPr/>
        <a:lstStyle/>
        <a:p>
          <a:r>
            <a:rPr lang="en-US"/>
            <a:t>All data saved in calendar.json for persistence</a:t>
          </a:r>
        </a:p>
      </dgm:t>
    </dgm:pt>
    <dgm:pt modelId="{A4076158-E230-4A20-9213-B1EE368A17B3}" type="parTrans" cxnId="{5572BB75-7D64-48A6-BBB6-9DD8DA46C826}">
      <dgm:prSet/>
      <dgm:spPr/>
      <dgm:t>
        <a:bodyPr/>
        <a:lstStyle/>
        <a:p>
          <a:endParaRPr lang="en-US"/>
        </a:p>
      </dgm:t>
    </dgm:pt>
    <dgm:pt modelId="{C88E8EFB-37CC-4DD1-9801-9D443A1E4D5D}" type="sibTrans" cxnId="{5572BB75-7D64-48A6-BBB6-9DD8DA46C826}">
      <dgm:prSet/>
      <dgm:spPr/>
      <dgm:t>
        <a:bodyPr/>
        <a:lstStyle/>
        <a:p>
          <a:endParaRPr lang="en-US"/>
        </a:p>
      </dgm:t>
    </dgm:pt>
    <dgm:pt modelId="{3F6C398C-D5A3-42F5-BF5A-26E6927855FF}" type="pres">
      <dgm:prSet presAssocID="{11DB6E3A-92C2-415A-AF08-10E70709B5D8}" presName="Name0" presStyleCnt="0">
        <dgm:presLayoutVars>
          <dgm:dir/>
          <dgm:animLvl val="lvl"/>
          <dgm:resizeHandles val="exact"/>
        </dgm:presLayoutVars>
      </dgm:prSet>
      <dgm:spPr/>
    </dgm:pt>
    <dgm:pt modelId="{2ECA26DE-8CEF-4297-9605-9934A62C666E}" type="pres">
      <dgm:prSet presAssocID="{DBFF6284-A696-4554-A9B6-414B61181A2C}" presName="boxAndChildren" presStyleCnt="0"/>
      <dgm:spPr/>
    </dgm:pt>
    <dgm:pt modelId="{C3293932-2B32-4DE0-8CEC-F4A4399FC245}" type="pres">
      <dgm:prSet presAssocID="{DBFF6284-A696-4554-A9B6-414B61181A2C}" presName="parentTextBox" presStyleLbl="node1" presStyleIdx="0" presStyleCnt="3"/>
      <dgm:spPr/>
    </dgm:pt>
    <dgm:pt modelId="{7EE30610-68F3-430F-BEAB-415CEEAC4C6B}" type="pres">
      <dgm:prSet presAssocID="{61B26CFF-1E64-4166-B36B-06DF9DCC5077}" presName="sp" presStyleCnt="0"/>
      <dgm:spPr/>
    </dgm:pt>
    <dgm:pt modelId="{FC285690-9020-4C89-992C-F07A545747BC}" type="pres">
      <dgm:prSet presAssocID="{DD3A2880-CEB4-4514-ACE0-BBEF5C391F54}" presName="arrowAndChildren" presStyleCnt="0"/>
      <dgm:spPr/>
    </dgm:pt>
    <dgm:pt modelId="{CCBDBCD0-3515-47BB-ABC2-30E81E0972BA}" type="pres">
      <dgm:prSet presAssocID="{DD3A2880-CEB4-4514-ACE0-BBEF5C391F54}" presName="parentTextArrow" presStyleLbl="node1" presStyleIdx="1" presStyleCnt="3"/>
      <dgm:spPr/>
    </dgm:pt>
    <dgm:pt modelId="{966E887C-EDD0-4B71-9E30-5120535DF1F6}" type="pres">
      <dgm:prSet presAssocID="{925E38F6-16FA-4D89-B0D8-E57EBBA3A43A}" presName="sp" presStyleCnt="0"/>
      <dgm:spPr/>
    </dgm:pt>
    <dgm:pt modelId="{E4E2FAC8-76E8-49B3-9D37-605BC75EB215}" type="pres">
      <dgm:prSet presAssocID="{D079FDD8-AB9A-453C-BBC3-22DD17422842}" presName="arrowAndChildren" presStyleCnt="0"/>
      <dgm:spPr/>
    </dgm:pt>
    <dgm:pt modelId="{9772D00D-1388-4F05-84C0-7B59B1ADDB19}" type="pres">
      <dgm:prSet presAssocID="{D079FDD8-AB9A-453C-BBC3-22DD17422842}" presName="parentTextArrow" presStyleLbl="node1" presStyleIdx="2" presStyleCnt="3"/>
      <dgm:spPr/>
    </dgm:pt>
  </dgm:ptLst>
  <dgm:cxnLst>
    <dgm:cxn modelId="{A92F6E5C-ABA3-40FC-8172-42FE88259F6D}" srcId="{11DB6E3A-92C2-415A-AF08-10E70709B5D8}" destId="{D079FDD8-AB9A-453C-BBC3-22DD17422842}" srcOrd="0" destOrd="0" parTransId="{5405E7B8-9E46-4FE9-B590-83745AAD3CCD}" sibTransId="{925E38F6-16FA-4D89-B0D8-E57EBBA3A43A}"/>
    <dgm:cxn modelId="{6EDDEB71-747F-4947-ADC5-B89F9642C70B}" type="presOf" srcId="{DBFF6284-A696-4554-A9B6-414B61181A2C}" destId="{C3293932-2B32-4DE0-8CEC-F4A4399FC245}" srcOrd="0" destOrd="0" presId="urn:microsoft.com/office/officeart/2005/8/layout/process4"/>
    <dgm:cxn modelId="{5572BB75-7D64-48A6-BBB6-9DD8DA46C826}" srcId="{11DB6E3A-92C2-415A-AF08-10E70709B5D8}" destId="{DBFF6284-A696-4554-A9B6-414B61181A2C}" srcOrd="2" destOrd="0" parTransId="{A4076158-E230-4A20-9213-B1EE368A17B3}" sibTransId="{C88E8EFB-37CC-4DD1-9801-9D443A1E4D5D}"/>
    <dgm:cxn modelId="{EF6F0BD1-9818-49E4-9AE0-F238974A182A}" type="presOf" srcId="{D079FDD8-AB9A-453C-BBC3-22DD17422842}" destId="{9772D00D-1388-4F05-84C0-7B59B1ADDB19}" srcOrd="0" destOrd="0" presId="urn:microsoft.com/office/officeart/2005/8/layout/process4"/>
    <dgm:cxn modelId="{C0BB3EDC-B5A0-4157-9B60-2C70ADECE080}" srcId="{11DB6E3A-92C2-415A-AF08-10E70709B5D8}" destId="{DD3A2880-CEB4-4514-ACE0-BBEF5C391F54}" srcOrd="1" destOrd="0" parTransId="{C5B0DF69-509D-4BF5-9771-C06BE2E76C1D}" sibTransId="{61B26CFF-1E64-4166-B36B-06DF9DCC5077}"/>
    <dgm:cxn modelId="{D6A5C9F0-810E-4DC9-BFF7-8524D54CBE09}" type="presOf" srcId="{DD3A2880-CEB4-4514-ACE0-BBEF5C391F54}" destId="{CCBDBCD0-3515-47BB-ABC2-30E81E0972BA}" srcOrd="0" destOrd="0" presId="urn:microsoft.com/office/officeart/2005/8/layout/process4"/>
    <dgm:cxn modelId="{16F530F5-BF3C-410D-A710-9D122960E08D}" type="presOf" srcId="{11DB6E3A-92C2-415A-AF08-10E70709B5D8}" destId="{3F6C398C-D5A3-42F5-BF5A-26E6927855FF}" srcOrd="0" destOrd="0" presId="urn:microsoft.com/office/officeart/2005/8/layout/process4"/>
    <dgm:cxn modelId="{B65EFF0E-A168-420A-BAE8-C5A93622A2A1}" type="presParOf" srcId="{3F6C398C-D5A3-42F5-BF5A-26E6927855FF}" destId="{2ECA26DE-8CEF-4297-9605-9934A62C666E}" srcOrd="0" destOrd="0" presId="urn:microsoft.com/office/officeart/2005/8/layout/process4"/>
    <dgm:cxn modelId="{B08260B5-15AD-4C63-9D9F-C98BB962C9A4}" type="presParOf" srcId="{2ECA26DE-8CEF-4297-9605-9934A62C666E}" destId="{C3293932-2B32-4DE0-8CEC-F4A4399FC245}" srcOrd="0" destOrd="0" presId="urn:microsoft.com/office/officeart/2005/8/layout/process4"/>
    <dgm:cxn modelId="{FB0965B3-E2EE-4F6B-AC7B-B289292CBE87}" type="presParOf" srcId="{3F6C398C-D5A3-42F5-BF5A-26E6927855FF}" destId="{7EE30610-68F3-430F-BEAB-415CEEAC4C6B}" srcOrd="1" destOrd="0" presId="urn:microsoft.com/office/officeart/2005/8/layout/process4"/>
    <dgm:cxn modelId="{80BC2B92-A764-4A99-9BDA-F6EF845119AA}" type="presParOf" srcId="{3F6C398C-D5A3-42F5-BF5A-26E6927855FF}" destId="{FC285690-9020-4C89-992C-F07A545747BC}" srcOrd="2" destOrd="0" presId="urn:microsoft.com/office/officeart/2005/8/layout/process4"/>
    <dgm:cxn modelId="{7752C332-C0DA-4AC6-AE21-0F6D96BD9983}" type="presParOf" srcId="{FC285690-9020-4C89-992C-F07A545747BC}" destId="{CCBDBCD0-3515-47BB-ABC2-30E81E0972BA}" srcOrd="0" destOrd="0" presId="urn:microsoft.com/office/officeart/2005/8/layout/process4"/>
    <dgm:cxn modelId="{237A4CB5-1C1D-4036-A57D-B76BF718104F}" type="presParOf" srcId="{3F6C398C-D5A3-42F5-BF5A-26E6927855FF}" destId="{966E887C-EDD0-4B71-9E30-5120535DF1F6}" srcOrd="3" destOrd="0" presId="urn:microsoft.com/office/officeart/2005/8/layout/process4"/>
    <dgm:cxn modelId="{548A03BA-E20F-408C-94FD-AA58F27E0864}" type="presParOf" srcId="{3F6C398C-D5A3-42F5-BF5A-26E6927855FF}" destId="{E4E2FAC8-76E8-49B3-9D37-605BC75EB215}" srcOrd="4" destOrd="0" presId="urn:microsoft.com/office/officeart/2005/8/layout/process4"/>
    <dgm:cxn modelId="{2DC9DA32-E2DD-4CC2-B10A-4964FB94031B}" type="presParOf" srcId="{E4E2FAC8-76E8-49B3-9D37-605BC75EB215}" destId="{9772D00D-1388-4F05-84C0-7B59B1ADDB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3EC0AA-6318-4530-B67A-FE4DD64CEF8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2697D2-9A0E-4249-94D4-933D04515718}">
      <dgm:prSet/>
      <dgm:spPr/>
      <dgm:t>
        <a:bodyPr/>
        <a:lstStyle/>
        <a:p>
          <a:r>
            <a:rPr lang="en-US"/>
            <a:t>Manual testing using multiple event scenarios</a:t>
          </a:r>
        </a:p>
      </dgm:t>
    </dgm:pt>
    <dgm:pt modelId="{BF736F1F-0CE2-4ECE-8687-6B78617673E6}" type="parTrans" cxnId="{8DA13180-ABED-4C5C-AFDA-D4DFD0B03FCE}">
      <dgm:prSet/>
      <dgm:spPr/>
      <dgm:t>
        <a:bodyPr/>
        <a:lstStyle/>
        <a:p>
          <a:endParaRPr lang="en-US"/>
        </a:p>
      </dgm:t>
    </dgm:pt>
    <dgm:pt modelId="{98300580-3E1D-442C-99F2-F58CE98455BF}" type="sibTrans" cxnId="{8DA13180-ABED-4C5C-AFDA-D4DFD0B03FCE}">
      <dgm:prSet/>
      <dgm:spPr/>
      <dgm:t>
        <a:bodyPr/>
        <a:lstStyle/>
        <a:p>
          <a:endParaRPr lang="en-US"/>
        </a:p>
      </dgm:t>
    </dgm:pt>
    <dgm:pt modelId="{5687B74F-F801-40D5-989C-BDD415B5F295}">
      <dgm:prSet/>
      <dgm:spPr/>
      <dgm:t>
        <a:bodyPr/>
        <a:lstStyle/>
        <a:p>
          <a:r>
            <a:rPr lang="en-US"/>
            <a:t>Edge cases covered:</a:t>
          </a:r>
        </a:p>
      </dgm:t>
    </dgm:pt>
    <dgm:pt modelId="{1B587A89-9A28-4EEB-A69D-E051D67648A0}" type="parTrans" cxnId="{710F3131-51D9-4B33-9AD1-555736D14488}">
      <dgm:prSet/>
      <dgm:spPr/>
      <dgm:t>
        <a:bodyPr/>
        <a:lstStyle/>
        <a:p>
          <a:endParaRPr lang="en-US"/>
        </a:p>
      </dgm:t>
    </dgm:pt>
    <dgm:pt modelId="{1532425C-5412-45A4-9258-AA2CC16D9227}" type="sibTrans" cxnId="{710F3131-51D9-4B33-9AD1-555736D14488}">
      <dgm:prSet/>
      <dgm:spPr/>
      <dgm:t>
        <a:bodyPr/>
        <a:lstStyle/>
        <a:p>
          <a:endParaRPr lang="en-US"/>
        </a:p>
      </dgm:t>
    </dgm:pt>
    <dgm:pt modelId="{AD5EEBAE-B48F-40B6-B173-46D6F62ED3D9}">
      <dgm:prSet/>
      <dgm:spPr/>
      <dgm:t>
        <a:bodyPr/>
        <a:lstStyle/>
        <a:p>
          <a:r>
            <a:rPr lang="en-US"/>
            <a:t>Overlapping events</a:t>
          </a:r>
        </a:p>
      </dgm:t>
    </dgm:pt>
    <dgm:pt modelId="{4C97AFEB-7B22-4A21-9173-ACC9017F90A4}" type="parTrans" cxnId="{06EF9E7E-48B1-44CD-9C5B-B7689BE79410}">
      <dgm:prSet/>
      <dgm:spPr/>
      <dgm:t>
        <a:bodyPr/>
        <a:lstStyle/>
        <a:p>
          <a:endParaRPr lang="en-US"/>
        </a:p>
      </dgm:t>
    </dgm:pt>
    <dgm:pt modelId="{79BB8878-9135-47A6-B1DC-7AC76BC6F692}" type="sibTrans" cxnId="{06EF9E7E-48B1-44CD-9C5B-B7689BE79410}">
      <dgm:prSet/>
      <dgm:spPr/>
      <dgm:t>
        <a:bodyPr/>
        <a:lstStyle/>
        <a:p>
          <a:endParaRPr lang="en-US"/>
        </a:p>
      </dgm:t>
    </dgm:pt>
    <dgm:pt modelId="{066DA7AF-B8E5-4B48-8433-24DB004C8AEB}">
      <dgm:prSet/>
      <dgm:spPr/>
      <dgm:t>
        <a:bodyPr/>
        <a:lstStyle/>
        <a:p>
          <a:r>
            <a:rPr lang="en-US"/>
            <a:t>Midnight to midnight coverage</a:t>
          </a:r>
        </a:p>
      </dgm:t>
    </dgm:pt>
    <dgm:pt modelId="{B5CF88E7-6049-4099-8D3B-CA2C0D54E34C}" type="parTrans" cxnId="{A69F37C0-4476-4535-9FA6-FFEBCD432479}">
      <dgm:prSet/>
      <dgm:spPr/>
      <dgm:t>
        <a:bodyPr/>
        <a:lstStyle/>
        <a:p>
          <a:endParaRPr lang="en-US"/>
        </a:p>
      </dgm:t>
    </dgm:pt>
    <dgm:pt modelId="{127C8223-8008-4A3D-B62D-CCB56004398B}" type="sibTrans" cxnId="{A69F37C0-4476-4535-9FA6-FFEBCD432479}">
      <dgm:prSet/>
      <dgm:spPr/>
      <dgm:t>
        <a:bodyPr/>
        <a:lstStyle/>
        <a:p>
          <a:endParaRPr lang="en-US"/>
        </a:p>
      </dgm:t>
    </dgm:pt>
    <dgm:pt modelId="{A33E8D0F-C420-4CDD-97B6-6097F83A085C}">
      <dgm:prSet/>
      <dgm:spPr/>
      <dgm:t>
        <a:bodyPr/>
        <a:lstStyle/>
        <a:p>
          <a:r>
            <a:rPr lang="en-US"/>
            <a:t>Multiple events per day</a:t>
          </a:r>
        </a:p>
      </dgm:t>
    </dgm:pt>
    <dgm:pt modelId="{CC246F23-23A1-4652-BDE0-827A7717903F}" type="parTrans" cxnId="{6296597E-4E6C-4666-B97D-C4A5758914E9}">
      <dgm:prSet/>
      <dgm:spPr/>
      <dgm:t>
        <a:bodyPr/>
        <a:lstStyle/>
        <a:p>
          <a:endParaRPr lang="en-US"/>
        </a:p>
      </dgm:t>
    </dgm:pt>
    <dgm:pt modelId="{CFA365E5-0AAC-431A-A3F3-7A35579FC380}" type="sibTrans" cxnId="{6296597E-4E6C-4666-B97D-C4A5758914E9}">
      <dgm:prSet/>
      <dgm:spPr/>
      <dgm:t>
        <a:bodyPr/>
        <a:lstStyle/>
        <a:p>
          <a:endParaRPr lang="en-US"/>
        </a:p>
      </dgm:t>
    </dgm:pt>
    <dgm:pt modelId="{04CEF8FD-13B4-47B8-93DD-B9F68D0B582E}">
      <dgm:prSet/>
      <dgm:spPr/>
      <dgm:t>
        <a:bodyPr/>
        <a:lstStyle/>
        <a:p>
          <a:r>
            <a:rPr lang="en-US"/>
            <a:t>Sample test data included in .json file</a:t>
          </a:r>
        </a:p>
      </dgm:t>
    </dgm:pt>
    <dgm:pt modelId="{0AA4E167-1D35-43ED-9237-EAE0DC572B43}" type="parTrans" cxnId="{561BEDF2-0D46-4864-B6DA-036A10AC46F6}">
      <dgm:prSet/>
      <dgm:spPr/>
      <dgm:t>
        <a:bodyPr/>
        <a:lstStyle/>
        <a:p>
          <a:endParaRPr lang="en-US"/>
        </a:p>
      </dgm:t>
    </dgm:pt>
    <dgm:pt modelId="{B422E66C-B890-4550-9260-53EE879DD524}" type="sibTrans" cxnId="{561BEDF2-0D46-4864-B6DA-036A10AC46F6}">
      <dgm:prSet/>
      <dgm:spPr/>
      <dgm:t>
        <a:bodyPr/>
        <a:lstStyle/>
        <a:p>
          <a:endParaRPr lang="en-US"/>
        </a:p>
      </dgm:t>
    </dgm:pt>
    <dgm:pt modelId="{B43E3870-772E-4B6E-9B9A-302D175AA8C3}" type="pres">
      <dgm:prSet presAssocID="{913EC0AA-6318-4530-B67A-FE4DD64CEF83}" presName="vert0" presStyleCnt="0">
        <dgm:presLayoutVars>
          <dgm:dir/>
          <dgm:animOne val="branch"/>
          <dgm:animLvl val="lvl"/>
        </dgm:presLayoutVars>
      </dgm:prSet>
      <dgm:spPr/>
    </dgm:pt>
    <dgm:pt modelId="{91314953-8EC6-40D9-A34F-0E3BF6F4A12C}" type="pres">
      <dgm:prSet presAssocID="{642697D2-9A0E-4249-94D4-933D04515718}" presName="thickLine" presStyleLbl="alignNode1" presStyleIdx="0" presStyleCnt="6"/>
      <dgm:spPr/>
    </dgm:pt>
    <dgm:pt modelId="{A8C54F1E-5F34-4547-B666-3C4DE9CED190}" type="pres">
      <dgm:prSet presAssocID="{642697D2-9A0E-4249-94D4-933D04515718}" presName="horz1" presStyleCnt="0"/>
      <dgm:spPr/>
    </dgm:pt>
    <dgm:pt modelId="{CA8D54C3-CAD6-48E4-BBD3-A21643785E10}" type="pres">
      <dgm:prSet presAssocID="{642697D2-9A0E-4249-94D4-933D04515718}" presName="tx1" presStyleLbl="revTx" presStyleIdx="0" presStyleCnt="6"/>
      <dgm:spPr/>
    </dgm:pt>
    <dgm:pt modelId="{A811C285-F229-4080-B84B-6EC5F0A0BF2E}" type="pres">
      <dgm:prSet presAssocID="{642697D2-9A0E-4249-94D4-933D04515718}" presName="vert1" presStyleCnt="0"/>
      <dgm:spPr/>
    </dgm:pt>
    <dgm:pt modelId="{F821D0FC-3060-4581-A294-40EE8D82DDE7}" type="pres">
      <dgm:prSet presAssocID="{5687B74F-F801-40D5-989C-BDD415B5F295}" presName="thickLine" presStyleLbl="alignNode1" presStyleIdx="1" presStyleCnt="6"/>
      <dgm:spPr/>
    </dgm:pt>
    <dgm:pt modelId="{D054A305-FD45-406B-8066-576E88B96C99}" type="pres">
      <dgm:prSet presAssocID="{5687B74F-F801-40D5-989C-BDD415B5F295}" presName="horz1" presStyleCnt="0"/>
      <dgm:spPr/>
    </dgm:pt>
    <dgm:pt modelId="{46C259A1-2F01-4E92-8408-11612F422040}" type="pres">
      <dgm:prSet presAssocID="{5687B74F-F801-40D5-989C-BDD415B5F295}" presName="tx1" presStyleLbl="revTx" presStyleIdx="1" presStyleCnt="6"/>
      <dgm:spPr/>
    </dgm:pt>
    <dgm:pt modelId="{92EBB9C2-D3F1-48CD-8D2A-A1951C1BF4C6}" type="pres">
      <dgm:prSet presAssocID="{5687B74F-F801-40D5-989C-BDD415B5F295}" presName="vert1" presStyleCnt="0"/>
      <dgm:spPr/>
    </dgm:pt>
    <dgm:pt modelId="{45A9F21B-2717-436F-AF8D-5BBD6ADDEFDF}" type="pres">
      <dgm:prSet presAssocID="{AD5EEBAE-B48F-40B6-B173-46D6F62ED3D9}" presName="thickLine" presStyleLbl="alignNode1" presStyleIdx="2" presStyleCnt="6"/>
      <dgm:spPr/>
    </dgm:pt>
    <dgm:pt modelId="{FC765F0D-B622-4E84-B518-E241DDFA50D1}" type="pres">
      <dgm:prSet presAssocID="{AD5EEBAE-B48F-40B6-B173-46D6F62ED3D9}" presName="horz1" presStyleCnt="0"/>
      <dgm:spPr/>
    </dgm:pt>
    <dgm:pt modelId="{E8189144-31C7-4864-BEF0-B8D0EEBF0A11}" type="pres">
      <dgm:prSet presAssocID="{AD5EEBAE-B48F-40B6-B173-46D6F62ED3D9}" presName="tx1" presStyleLbl="revTx" presStyleIdx="2" presStyleCnt="6"/>
      <dgm:spPr/>
    </dgm:pt>
    <dgm:pt modelId="{A5F990CA-D58D-46BD-ACBD-F40DEF5C5E1E}" type="pres">
      <dgm:prSet presAssocID="{AD5EEBAE-B48F-40B6-B173-46D6F62ED3D9}" presName="vert1" presStyleCnt="0"/>
      <dgm:spPr/>
    </dgm:pt>
    <dgm:pt modelId="{F1FECBAA-415A-4193-B495-19BD7E58BD2C}" type="pres">
      <dgm:prSet presAssocID="{066DA7AF-B8E5-4B48-8433-24DB004C8AEB}" presName="thickLine" presStyleLbl="alignNode1" presStyleIdx="3" presStyleCnt="6"/>
      <dgm:spPr/>
    </dgm:pt>
    <dgm:pt modelId="{928BB089-BCEC-4943-9C46-B8F08B5BE624}" type="pres">
      <dgm:prSet presAssocID="{066DA7AF-B8E5-4B48-8433-24DB004C8AEB}" presName="horz1" presStyleCnt="0"/>
      <dgm:spPr/>
    </dgm:pt>
    <dgm:pt modelId="{4BD9B09D-B49F-4B61-B4A2-43651411B725}" type="pres">
      <dgm:prSet presAssocID="{066DA7AF-B8E5-4B48-8433-24DB004C8AEB}" presName="tx1" presStyleLbl="revTx" presStyleIdx="3" presStyleCnt="6"/>
      <dgm:spPr/>
    </dgm:pt>
    <dgm:pt modelId="{EFC7B0C5-C9D0-42EB-900B-22D767699D8F}" type="pres">
      <dgm:prSet presAssocID="{066DA7AF-B8E5-4B48-8433-24DB004C8AEB}" presName="vert1" presStyleCnt="0"/>
      <dgm:spPr/>
    </dgm:pt>
    <dgm:pt modelId="{03CCF4D3-0B3F-45CB-8C08-DAAFFE66F03E}" type="pres">
      <dgm:prSet presAssocID="{A33E8D0F-C420-4CDD-97B6-6097F83A085C}" presName="thickLine" presStyleLbl="alignNode1" presStyleIdx="4" presStyleCnt="6"/>
      <dgm:spPr/>
    </dgm:pt>
    <dgm:pt modelId="{22F64C88-FBFC-4532-B167-6360E29B0FE8}" type="pres">
      <dgm:prSet presAssocID="{A33E8D0F-C420-4CDD-97B6-6097F83A085C}" presName="horz1" presStyleCnt="0"/>
      <dgm:spPr/>
    </dgm:pt>
    <dgm:pt modelId="{E5716DC5-CA97-4A02-8C99-F750CA327007}" type="pres">
      <dgm:prSet presAssocID="{A33E8D0F-C420-4CDD-97B6-6097F83A085C}" presName="tx1" presStyleLbl="revTx" presStyleIdx="4" presStyleCnt="6"/>
      <dgm:spPr/>
    </dgm:pt>
    <dgm:pt modelId="{BF50DF87-7D04-4656-A0DE-4F80DAD849F5}" type="pres">
      <dgm:prSet presAssocID="{A33E8D0F-C420-4CDD-97B6-6097F83A085C}" presName="vert1" presStyleCnt="0"/>
      <dgm:spPr/>
    </dgm:pt>
    <dgm:pt modelId="{DB834B19-13A4-4309-B513-68DDA42D1A5B}" type="pres">
      <dgm:prSet presAssocID="{04CEF8FD-13B4-47B8-93DD-B9F68D0B582E}" presName="thickLine" presStyleLbl="alignNode1" presStyleIdx="5" presStyleCnt="6"/>
      <dgm:spPr/>
    </dgm:pt>
    <dgm:pt modelId="{9F988CC0-5F21-4F49-9923-D82B78648818}" type="pres">
      <dgm:prSet presAssocID="{04CEF8FD-13B4-47B8-93DD-B9F68D0B582E}" presName="horz1" presStyleCnt="0"/>
      <dgm:spPr/>
    </dgm:pt>
    <dgm:pt modelId="{7D52B0D2-37F9-494C-B951-05A50384C7E6}" type="pres">
      <dgm:prSet presAssocID="{04CEF8FD-13B4-47B8-93DD-B9F68D0B582E}" presName="tx1" presStyleLbl="revTx" presStyleIdx="5" presStyleCnt="6"/>
      <dgm:spPr/>
    </dgm:pt>
    <dgm:pt modelId="{23BC2BCB-1B59-4C83-9839-42C788BDBF8A}" type="pres">
      <dgm:prSet presAssocID="{04CEF8FD-13B4-47B8-93DD-B9F68D0B582E}" presName="vert1" presStyleCnt="0"/>
      <dgm:spPr/>
    </dgm:pt>
  </dgm:ptLst>
  <dgm:cxnLst>
    <dgm:cxn modelId="{05F6EE05-6CB6-45AF-A3FE-7BE91A4880B8}" type="presOf" srcId="{5687B74F-F801-40D5-989C-BDD415B5F295}" destId="{46C259A1-2F01-4E92-8408-11612F422040}" srcOrd="0" destOrd="0" presId="urn:microsoft.com/office/officeart/2008/layout/LinedList"/>
    <dgm:cxn modelId="{73FE3310-A6DE-47A7-9607-2E06909F0B17}" type="presOf" srcId="{04CEF8FD-13B4-47B8-93DD-B9F68D0B582E}" destId="{7D52B0D2-37F9-494C-B951-05A50384C7E6}" srcOrd="0" destOrd="0" presId="urn:microsoft.com/office/officeart/2008/layout/LinedList"/>
    <dgm:cxn modelId="{710F3131-51D9-4B33-9AD1-555736D14488}" srcId="{913EC0AA-6318-4530-B67A-FE4DD64CEF83}" destId="{5687B74F-F801-40D5-989C-BDD415B5F295}" srcOrd="1" destOrd="0" parTransId="{1B587A89-9A28-4EEB-A69D-E051D67648A0}" sibTransId="{1532425C-5412-45A4-9258-AA2CC16D9227}"/>
    <dgm:cxn modelId="{0A0A0E3A-7337-42A6-A03C-7CB2C7959AB3}" type="presOf" srcId="{066DA7AF-B8E5-4B48-8433-24DB004C8AEB}" destId="{4BD9B09D-B49F-4B61-B4A2-43651411B725}" srcOrd="0" destOrd="0" presId="urn:microsoft.com/office/officeart/2008/layout/LinedList"/>
    <dgm:cxn modelId="{A414333D-4F59-4AA6-8C45-1750CE6C3B5E}" type="presOf" srcId="{642697D2-9A0E-4249-94D4-933D04515718}" destId="{CA8D54C3-CAD6-48E4-BBD3-A21643785E10}" srcOrd="0" destOrd="0" presId="urn:microsoft.com/office/officeart/2008/layout/LinedList"/>
    <dgm:cxn modelId="{D62C314A-C475-4603-8574-971CDFFBDDDD}" type="presOf" srcId="{AD5EEBAE-B48F-40B6-B173-46D6F62ED3D9}" destId="{E8189144-31C7-4864-BEF0-B8D0EEBF0A11}" srcOrd="0" destOrd="0" presId="urn:microsoft.com/office/officeart/2008/layout/LinedList"/>
    <dgm:cxn modelId="{6296597E-4E6C-4666-B97D-C4A5758914E9}" srcId="{913EC0AA-6318-4530-B67A-FE4DD64CEF83}" destId="{A33E8D0F-C420-4CDD-97B6-6097F83A085C}" srcOrd="4" destOrd="0" parTransId="{CC246F23-23A1-4652-BDE0-827A7717903F}" sibTransId="{CFA365E5-0AAC-431A-A3F3-7A35579FC380}"/>
    <dgm:cxn modelId="{06EF9E7E-48B1-44CD-9C5B-B7689BE79410}" srcId="{913EC0AA-6318-4530-B67A-FE4DD64CEF83}" destId="{AD5EEBAE-B48F-40B6-B173-46D6F62ED3D9}" srcOrd="2" destOrd="0" parTransId="{4C97AFEB-7B22-4A21-9173-ACC9017F90A4}" sibTransId="{79BB8878-9135-47A6-B1DC-7AC76BC6F692}"/>
    <dgm:cxn modelId="{8DA13180-ABED-4C5C-AFDA-D4DFD0B03FCE}" srcId="{913EC0AA-6318-4530-B67A-FE4DD64CEF83}" destId="{642697D2-9A0E-4249-94D4-933D04515718}" srcOrd="0" destOrd="0" parTransId="{BF736F1F-0CE2-4ECE-8687-6B78617673E6}" sibTransId="{98300580-3E1D-442C-99F2-F58CE98455BF}"/>
    <dgm:cxn modelId="{14410FB7-13DF-4C05-B451-0E285C9A2C68}" type="presOf" srcId="{913EC0AA-6318-4530-B67A-FE4DD64CEF83}" destId="{B43E3870-772E-4B6E-9B9A-302D175AA8C3}" srcOrd="0" destOrd="0" presId="urn:microsoft.com/office/officeart/2008/layout/LinedList"/>
    <dgm:cxn modelId="{A69F37C0-4476-4535-9FA6-FFEBCD432479}" srcId="{913EC0AA-6318-4530-B67A-FE4DD64CEF83}" destId="{066DA7AF-B8E5-4B48-8433-24DB004C8AEB}" srcOrd="3" destOrd="0" parTransId="{B5CF88E7-6049-4099-8D3B-CA2C0D54E34C}" sibTransId="{127C8223-8008-4A3D-B62D-CCB56004398B}"/>
    <dgm:cxn modelId="{8D245DDA-8E2F-4C21-A73A-8CFA01F70373}" type="presOf" srcId="{A33E8D0F-C420-4CDD-97B6-6097F83A085C}" destId="{E5716DC5-CA97-4A02-8C99-F750CA327007}" srcOrd="0" destOrd="0" presId="urn:microsoft.com/office/officeart/2008/layout/LinedList"/>
    <dgm:cxn modelId="{561BEDF2-0D46-4864-B6DA-036A10AC46F6}" srcId="{913EC0AA-6318-4530-B67A-FE4DD64CEF83}" destId="{04CEF8FD-13B4-47B8-93DD-B9F68D0B582E}" srcOrd="5" destOrd="0" parTransId="{0AA4E167-1D35-43ED-9237-EAE0DC572B43}" sibTransId="{B422E66C-B890-4550-9260-53EE879DD524}"/>
    <dgm:cxn modelId="{87201C6E-DADE-42B9-82A1-271F42EFB682}" type="presParOf" srcId="{B43E3870-772E-4B6E-9B9A-302D175AA8C3}" destId="{91314953-8EC6-40D9-A34F-0E3BF6F4A12C}" srcOrd="0" destOrd="0" presId="urn:microsoft.com/office/officeart/2008/layout/LinedList"/>
    <dgm:cxn modelId="{EB7C38D7-EF96-4251-8A77-34748748E39F}" type="presParOf" srcId="{B43E3870-772E-4B6E-9B9A-302D175AA8C3}" destId="{A8C54F1E-5F34-4547-B666-3C4DE9CED190}" srcOrd="1" destOrd="0" presId="urn:microsoft.com/office/officeart/2008/layout/LinedList"/>
    <dgm:cxn modelId="{36A28027-45DD-4085-B718-9A4CE82109AA}" type="presParOf" srcId="{A8C54F1E-5F34-4547-B666-3C4DE9CED190}" destId="{CA8D54C3-CAD6-48E4-BBD3-A21643785E10}" srcOrd="0" destOrd="0" presId="urn:microsoft.com/office/officeart/2008/layout/LinedList"/>
    <dgm:cxn modelId="{9570B2E0-60B5-4BF9-AD23-0A63111B75E4}" type="presParOf" srcId="{A8C54F1E-5F34-4547-B666-3C4DE9CED190}" destId="{A811C285-F229-4080-B84B-6EC5F0A0BF2E}" srcOrd="1" destOrd="0" presId="urn:microsoft.com/office/officeart/2008/layout/LinedList"/>
    <dgm:cxn modelId="{D8BF87E1-35E6-400F-87F7-266F95DD652F}" type="presParOf" srcId="{B43E3870-772E-4B6E-9B9A-302D175AA8C3}" destId="{F821D0FC-3060-4581-A294-40EE8D82DDE7}" srcOrd="2" destOrd="0" presId="urn:microsoft.com/office/officeart/2008/layout/LinedList"/>
    <dgm:cxn modelId="{EE542E98-D366-4321-8606-A2C5392CCC06}" type="presParOf" srcId="{B43E3870-772E-4B6E-9B9A-302D175AA8C3}" destId="{D054A305-FD45-406B-8066-576E88B96C99}" srcOrd="3" destOrd="0" presId="urn:microsoft.com/office/officeart/2008/layout/LinedList"/>
    <dgm:cxn modelId="{ABDED364-6861-4BA6-955F-153DC72BA7A5}" type="presParOf" srcId="{D054A305-FD45-406B-8066-576E88B96C99}" destId="{46C259A1-2F01-4E92-8408-11612F422040}" srcOrd="0" destOrd="0" presId="urn:microsoft.com/office/officeart/2008/layout/LinedList"/>
    <dgm:cxn modelId="{7C8BA6DA-B444-4C00-80EE-E6E90D2CCD94}" type="presParOf" srcId="{D054A305-FD45-406B-8066-576E88B96C99}" destId="{92EBB9C2-D3F1-48CD-8D2A-A1951C1BF4C6}" srcOrd="1" destOrd="0" presId="urn:microsoft.com/office/officeart/2008/layout/LinedList"/>
    <dgm:cxn modelId="{F465C07C-3268-416C-BBD2-B2409EDB10F1}" type="presParOf" srcId="{B43E3870-772E-4B6E-9B9A-302D175AA8C3}" destId="{45A9F21B-2717-436F-AF8D-5BBD6ADDEFDF}" srcOrd="4" destOrd="0" presId="urn:microsoft.com/office/officeart/2008/layout/LinedList"/>
    <dgm:cxn modelId="{9AEC4971-C0DB-48F4-B2B9-14C31E09EC12}" type="presParOf" srcId="{B43E3870-772E-4B6E-9B9A-302D175AA8C3}" destId="{FC765F0D-B622-4E84-B518-E241DDFA50D1}" srcOrd="5" destOrd="0" presId="urn:microsoft.com/office/officeart/2008/layout/LinedList"/>
    <dgm:cxn modelId="{FAE8FAAE-3AE9-4FC7-BE64-20116626558D}" type="presParOf" srcId="{FC765F0D-B622-4E84-B518-E241DDFA50D1}" destId="{E8189144-31C7-4864-BEF0-B8D0EEBF0A11}" srcOrd="0" destOrd="0" presId="urn:microsoft.com/office/officeart/2008/layout/LinedList"/>
    <dgm:cxn modelId="{4BDABD44-0C5F-4E2B-A401-6C4D28169FFD}" type="presParOf" srcId="{FC765F0D-B622-4E84-B518-E241DDFA50D1}" destId="{A5F990CA-D58D-46BD-ACBD-F40DEF5C5E1E}" srcOrd="1" destOrd="0" presId="urn:microsoft.com/office/officeart/2008/layout/LinedList"/>
    <dgm:cxn modelId="{2BBBCC6E-114A-4068-8647-35DBB88CE734}" type="presParOf" srcId="{B43E3870-772E-4B6E-9B9A-302D175AA8C3}" destId="{F1FECBAA-415A-4193-B495-19BD7E58BD2C}" srcOrd="6" destOrd="0" presId="urn:microsoft.com/office/officeart/2008/layout/LinedList"/>
    <dgm:cxn modelId="{0ED5DC10-8E0D-46FC-B1D6-F037F7E04CE3}" type="presParOf" srcId="{B43E3870-772E-4B6E-9B9A-302D175AA8C3}" destId="{928BB089-BCEC-4943-9C46-B8F08B5BE624}" srcOrd="7" destOrd="0" presId="urn:microsoft.com/office/officeart/2008/layout/LinedList"/>
    <dgm:cxn modelId="{F2773281-10A7-484A-9784-0C717E1D19DC}" type="presParOf" srcId="{928BB089-BCEC-4943-9C46-B8F08B5BE624}" destId="{4BD9B09D-B49F-4B61-B4A2-43651411B725}" srcOrd="0" destOrd="0" presId="urn:microsoft.com/office/officeart/2008/layout/LinedList"/>
    <dgm:cxn modelId="{4C37EFC9-F217-4A1A-861F-8FF8C8310874}" type="presParOf" srcId="{928BB089-BCEC-4943-9C46-B8F08B5BE624}" destId="{EFC7B0C5-C9D0-42EB-900B-22D767699D8F}" srcOrd="1" destOrd="0" presId="urn:microsoft.com/office/officeart/2008/layout/LinedList"/>
    <dgm:cxn modelId="{1DD382BA-5210-43A8-AE87-2F08DA03B6FC}" type="presParOf" srcId="{B43E3870-772E-4B6E-9B9A-302D175AA8C3}" destId="{03CCF4D3-0B3F-45CB-8C08-DAAFFE66F03E}" srcOrd="8" destOrd="0" presId="urn:microsoft.com/office/officeart/2008/layout/LinedList"/>
    <dgm:cxn modelId="{558DEBD9-5640-464D-AF51-4907DE5BDA00}" type="presParOf" srcId="{B43E3870-772E-4B6E-9B9A-302D175AA8C3}" destId="{22F64C88-FBFC-4532-B167-6360E29B0FE8}" srcOrd="9" destOrd="0" presId="urn:microsoft.com/office/officeart/2008/layout/LinedList"/>
    <dgm:cxn modelId="{B8616613-C221-4285-8764-A95D9FB4162B}" type="presParOf" srcId="{22F64C88-FBFC-4532-B167-6360E29B0FE8}" destId="{E5716DC5-CA97-4A02-8C99-F750CA327007}" srcOrd="0" destOrd="0" presId="urn:microsoft.com/office/officeart/2008/layout/LinedList"/>
    <dgm:cxn modelId="{A00E05B3-A581-4E3E-B3FC-C00327E6B143}" type="presParOf" srcId="{22F64C88-FBFC-4532-B167-6360E29B0FE8}" destId="{BF50DF87-7D04-4656-A0DE-4F80DAD849F5}" srcOrd="1" destOrd="0" presId="urn:microsoft.com/office/officeart/2008/layout/LinedList"/>
    <dgm:cxn modelId="{766BEC4F-E506-4D74-BB6E-F22482A6F0CA}" type="presParOf" srcId="{B43E3870-772E-4B6E-9B9A-302D175AA8C3}" destId="{DB834B19-13A4-4309-B513-68DDA42D1A5B}" srcOrd="10" destOrd="0" presId="urn:microsoft.com/office/officeart/2008/layout/LinedList"/>
    <dgm:cxn modelId="{5A277659-3306-4E6C-9606-EA9EF1A6E8F7}" type="presParOf" srcId="{B43E3870-772E-4B6E-9B9A-302D175AA8C3}" destId="{9F988CC0-5F21-4F49-9923-D82B78648818}" srcOrd="11" destOrd="0" presId="urn:microsoft.com/office/officeart/2008/layout/LinedList"/>
    <dgm:cxn modelId="{300CB457-1F16-4C78-900A-98E4F620700D}" type="presParOf" srcId="{9F988CC0-5F21-4F49-9923-D82B78648818}" destId="{7D52B0D2-37F9-494C-B951-05A50384C7E6}" srcOrd="0" destOrd="0" presId="urn:microsoft.com/office/officeart/2008/layout/LinedList"/>
    <dgm:cxn modelId="{4FAC83A6-F363-45E5-8F55-4B5D398C574A}" type="presParOf" srcId="{9F988CC0-5F21-4F49-9923-D82B78648818}" destId="{23BC2BCB-1B59-4C83-9839-42C788BDBF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C9F581-EBC7-47E0-A2CB-AF0DE18BAC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CC0B03-9E26-40F0-8401-7B47BB3A1C48}">
      <dgm:prSet/>
      <dgm:spPr/>
      <dgm:t>
        <a:bodyPr/>
        <a:lstStyle/>
        <a:p>
          <a:r>
            <a:rPr lang="en-US" dirty="0"/>
            <a:t>Fully functional basic calendar app built</a:t>
          </a:r>
          <a:br>
            <a:rPr lang="en-US" dirty="0"/>
          </a:br>
          <a:r>
            <a:rPr lang="en-US" dirty="0"/>
            <a:t>All assignment features completed</a:t>
          </a:r>
          <a:br>
            <a:rPr lang="en-US" dirty="0"/>
          </a:br>
          <a:r>
            <a:rPr lang="en-US" b="1" dirty="0"/>
            <a:t>Future Improvements:</a:t>
          </a:r>
        </a:p>
      </dgm:t>
    </dgm:pt>
    <dgm:pt modelId="{710BED3C-F267-4F8E-8AC0-3480C78DFCE8}" type="parTrans" cxnId="{D8E1CA1F-D14A-41E2-8168-E9BC887E439E}">
      <dgm:prSet/>
      <dgm:spPr/>
      <dgm:t>
        <a:bodyPr/>
        <a:lstStyle/>
        <a:p>
          <a:endParaRPr lang="en-US"/>
        </a:p>
      </dgm:t>
    </dgm:pt>
    <dgm:pt modelId="{879558A7-195A-4925-8223-FA84104C9879}" type="sibTrans" cxnId="{D8E1CA1F-D14A-41E2-8168-E9BC887E439E}">
      <dgm:prSet/>
      <dgm:spPr/>
      <dgm:t>
        <a:bodyPr/>
        <a:lstStyle/>
        <a:p>
          <a:endParaRPr lang="en-US"/>
        </a:p>
      </dgm:t>
    </dgm:pt>
    <dgm:pt modelId="{EB7A8AFA-0246-49DF-9287-9AD3E6E3513C}">
      <dgm:prSet/>
      <dgm:spPr/>
      <dgm:t>
        <a:bodyPr/>
        <a:lstStyle/>
        <a:p>
          <a:r>
            <a:rPr lang="en-US"/>
            <a:t>Add event editing and deletion</a:t>
          </a:r>
        </a:p>
      </dgm:t>
    </dgm:pt>
    <dgm:pt modelId="{ED6919AD-4115-4805-A2DB-A17A96D0980E}" type="parTrans" cxnId="{F2D63119-9E4D-43AC-B433-C83D13AC00B4}">
      <dgm:prSet/>
      <dgm:spPr/>
      <dgm:t>
        <a:bodyPr/>
        <a:lstStyle/>
        <a:p>
          <a:endParaRPr lang="en-US"/>
        </a:p>
      </dgm:t>
    </dgm:pt>
    <dgm:pt modelId="{1D7C0BFD-F6EF-4AFF-8E18-26078ABCCB6E}" type="sibTrans" cxnId="{F2D63119-9E4D-43AC-B433-C83D13AC00B4}">
      <dgm:prSet/>
      <dgm:spPr/>
      <dgm:t>
        <a:bodyPr/>
        <a:lstStyle/>
        <a:p>
          <a:endParaRPr lang="en-US"/>
        </a:p>
      </dgm:t>
    </dgm:pt>
    <dgm:pt modelId="{CE36E953-0CB6-4353-9EF2-98F2AD8F5F7C}">
      <dgm:prSet/>
      <dgm:spPr/>
      <dgm:t>
        <a:bodyPr/>
        <a:lstStyle/>
        <a:p>
          <a:r>
            <a:rPr lang="en-US" dirty="0"/>
            <a:t>Integrate with real calendars (Google Calendar API)</a:t>
          </a:r>
        </a:p>
      </dgm:t>
    </dgm:pt>
    <dgm:pt modelId="{99F76B21-6888-443C-90E2-DD3582376D13}" type="parTrans" cxnId="{154E32F6-E075-4C0D-9320-887D5850C79A}">
      <dgm:prSet/>
      <dgm:spPr/>
      <dgm:t>
        <a:bodyPr/>
        <a:lstStyle/>
        <a:p>
          <a:endParaRPr lang="en-US"/>
        </a:p>
      </dgm:t>
    </dgm:pt>
    <dgm:pt modelId="{D408AD99-F27C-4B80-87DB-6BD178074BBE}" type="sibTrans" cxnId="{154E32F6-E075-4C0D-9320-887D5850C79A}">
      <dgm:prSet/>
      <dgm:spPr/>
      <dgm:t>
        <a:bodyPr/>
        <a:lstStyle/>
        <a:p>
          <a:endParaRPr lang="en-US"/>
        </a:p>
      </dgm:t>
    </dgm:pt>
    <dgm:pt modelId="{607D151F-86A6-4BFB-B431-E494FFB7C288}">
      <dgm:prSet/>
      <dgm:spPr/>
      <dgm:t>
        <a:bodyPr/>
        <a:lstStyle/>
        <a:p>
          <a:r>
            <a:rPr lang="en-US"/>
            <a:t>Support recurring events</a:t>
          </a:r>
        </a:p>
      </dgm:t>
    </dgm:pt>
    <dgm:pt modelId="{EFD8E2B5-8EF1-404C-8E0C-D68B1A782484}" type="parTrans" cxnId="{BF94A0D7-E3A4-4760-8811-5126712D1AE7}">
      <dgm:prSet/>
      <dgm:spPr/>
      <dgm:t>
        <a:bodyPr/>
        <a:lstStyle/>
        <a:p>
          <a:endParaRPr lang="en-US"/>
        </a:p>
      </dgm:t>
    </dgm:pt>
    <dgm:pt modelId="{E7F00A26-D844-415F-AB93-B45B685AA25F}" type="sibTrans" cxnId="{BF94A0D7-E3A4-4760-8811-5126712D1AE7}">
      <dgm:prSet/>
      <dgm:spPr/>
      <dgm:t>
        <a:bodyPr/>
        <a:lstStyle/>
        <a:p>
          <a:endParaRPr lang="en-US"/>
        </a:p>
      </dgm:t>
    </dgm:pt>
    <dgm:pt modelId="{EEB890A7-85A6-43B8-9524-041DC7FBBD4B}">
      <dgm:prSet/>
      <dgm:spPr/>
      <dgm:t>
        <a:bodyPr/>
        <a:lstStyle/>
        <a:p>
          <a:r>
            <a:rPr lang="en-US"/>
            <a:t>Build responsive web UI using Streamlit</a:t>
          </a:r>
        </a:p>
      </dgm:t>
    </dgm:pt>
    <dgm:pt modelId="{5B5A6AB1-D5F0-4EBB-B028-4250CE7F314F}" type="parTrans" cxnId="{069F5622-BDD0-4149-A0E8-7CB10B2EB0CE}">
      <dgm:prSet/>
      <dgm:spPr/>
      <dgm:t>
        <a:bodyPr/>
        <a:lstStyle/>
        <a:p>
          <a:endParaRPr lang="en-US"/>
        </a:p>
      </dgm:t>
    </dgm:pt>
    <dgm:pt modelId="{5CB2E605-347D-42F4-8ED3-63EC7299AD5E}" type="sibTrans" cxnId="{069F5622-BDD0-4149-A0E8-7CB10B2EB0CE}">
      <dgm:prSet/>
      <dgm:spPr/>
      <dgm:t>
        <a:bodyPr/>
        <a:lstStyle/>
        <a:p>
          <a:endParaRPr lang="en-US"/>
        </a:p>
      </dgm:t>
    </dgm:pt>
    <dgm:pt modelId="{320ABC90-3A98-4C9A-A63A-CCC66CA8ADB2}" type="pres">
      <dgm:prSet presAssocID="{38C9F581-EBC7-47E0-A2CB-AF0DE18BAC60}" presName="root" presStyleCnt="0">
        <dgm:presLayoutVars>
          <dgm:dir/>
          <dgm:resizeHandles val="exact"/>
        </dgm:presLayoutVars>
      </dgm:prSet>
      <dgm:spPr/>
    </dgm:pt>
    <dgm:pt modelId="{35BA66B3-A485-4322-8CF5-8A926D42120F}" type="pres">
      <dgm:prSet presAssocID="{FDCC0B03-9E26-40F0-8401-7B47BB3A1C48}" presName="compNode" presStyleCnt="0"/>
      <dgm:spPr/>
    </dgm:pt>
    <dgm:pt modelId="{B4D88D07-A126-4C77-AD70-1BF9FE69FF07}" type="pres">
      <dgm:prSet presAssocID="{FDCC0B03-9E26-40F0-8401-7B47BB3A1C48}" presName="bgRect" presStyleLbl="bgShp" presStyleIdx="0" presStyleCnt="5"/>
      <dgm:spPr/>
    </dgm:pt>
    <dgm:pt modelId="{4E483D1C-849E-450F-95F0-FC704F9DC522}" type="pres">
      <dgm:prSet presAssocID="{FDCC0B03-9E26-40F0-8401-7B47BB3A1C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C26FAB1-E50C-4239-8567-E5E810611CBD}" type="pres">
      <dgm:prSet presAssocID="{FDCC0B03-9E26-40F0-8401-7B47BB3A1C48}" presName="spaceRect" presStyleCnt="0"/>
      <dgm:spPr/>
    </dgm:pt>
    <dgm:pt modelId="{7E657C4E-9311-41ED-B09B-CFBB03B707DD}" type="pres">
      <dgm:prSet presAssocID="{FDCC0B03-9E26-40F0-8401-7B47BB3A1C48}" presName="parTx" presStyleLbl="revTx" presStyleIdx="0" presStyleCnt="5">
        <dgm:presLayoutVars>
          <dgm:chMax val="0"/>
          <dgm:chPref val="0"/>
        </dgm:presLayoutVars>
      </dgm:prSet>
      <dgm:spPr/>
    </dgm:pt>
    <dgm:pt modelId="{A39D987B-EA44-4281-BBD1-F00F7924324D}" type="pres">
      <dgm:prSet presAssocID="{879558A7-195A-4925-8223-FA84104C9879}" presName="sibTrans" presStyleCnt="0"/>
      <dgm:spPr/>
    </dgm:pt>
    <dgm:pt modelId="{2F83A079-602F-42F2-B9F2-E7ED6669CE13}" type="pres">
      <dgm:prSet presAssocID="{EB7A8AFA-0246-49DF-9287-9AD3E6E3513C}" presName="compNode" presStyleCnt="0"/>
      <dgm:spPr/>
    </dgm:pt>
    <dgm:pt modelId="{F33B576F-759D-484C-95A2-56EA7D9D9DD5}" type="pres">
      <dgm:prSet presAssocID="{EB7A8AFA-0246-49DF-9287-9AD3E6E3513C}" presName="bgRect" presStyleLbl="bgShp" presStyleIdx="1" presStyleCnt="5"/>
      <dgm:spPr/>
    </dgm:pt>
    <dgm:pt modelId="{5116E6A4-26C1-4ABC-9CE7-945FA479E3EE}" type="pres">
      <dgm:prSet presAssocID="{EB7A8AFA-0246-49DF-9287-9AD3E6E351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085FD28-0D50-4222-84FA-B96FE78B2C25}" type="pres">
      <dgm:prSet presAssocID="{EB7A8AFA-0246-49DF-9287-9AD3E6E3513C}" presName="spaceRect" presStyleCnt="0"/>
      <dgm:spPr/>
    </dgm:pt>
    <dgm:pt modelId="{DA272338-1D4A-43F3-BE56-BF68FEFDEFFE}" type="pres">
      <dgm:prSet presAssocID="{EB7A8AFA-0246-49DF-9287-9AD3E6E3513C}" presName="parTx" presStyleLbl="revTx" presStyleIdx="1" presStyleCnt="5">
        <dgm:presLayoutVars>
          <dgm:chMax val="0"/>
          <dgm:chPref val="0"/>
        </dgm:presLayoutVars>
      </dgm:prSet>
      <dgm:spPr/>
    </dgm:pt>
    <dgm:pt modelId="{AA154688-400D-48EE-A203-B13831E17C4F}" type="pres">
      <dgm:prSet presAssocID="{1D7C0BFD-F6EF-4AFF-8E18-26078ABCCB6E}" presName="sibTrans" presStyleCnt="0"/>
      <dgm:spPr/>
    </dgm:pt>
    <dgm:pt modelId="{FA7B810A-7D45-43EC-8909-C7570BCDFEDF}" type="pres">
      <dgm:prSet presAssocID="{CE36E953-0CB6-4353-9EF2-98F2AD8F5F7C}" presName="compNode" presStyleCnt="0"/>
      <dgm:spPr/>
    </dgm:pt>
    <dgm:pt modelId="{DDEBBD55-8EA7-4E52-B0F2-0785137C9D5D}" type="pres">
      <dgm:prSet presAssocID="{CE36E953-0CB6-4353-9EF2-98F2AD8F5F7C}" presName="bgRect" presStyleLbl="bgShp" presStyleIdx="2" presStyleCnt="5"/>
      <dgm:spPr/>
    </dgm:pt>
    <dgm:pt modelId="{A1BE8A7D-604B-4703-952C-CFAB005C000B}" type="pres">
      <dgm:prSet presAssocID="{CE36E953-0CB6-4353-9EF2-98F2AD8F5F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EECBDBF-9555-46BB-9A2C-A654DA50E3E6}" type="pres">
      <dgm:prSet presAssocID="{CE36E953-0CB6-4353-9EF2-98F2AD8F5F7C}" presName="spaceRect" presStyleCnt="0"/>
      <dgm:spPr/>
    </dgm:pt>
    <dgm:pt modelId="{FB5EF4E8-ED31-4D7D-A0A8-2504BC5532C5}" type="pres">
      <dgm:prSet presAssocID="{CE36E953-0CB6-4353-9EF2-98F2AD8F5F7C}" presName="parTx" presStyleLbl="revTx" presStyleIdx="2" presStyleCnt="5">
        <dgm:presLayoutVars>
          <dgm:chMax val="0"/>
          <dgm:chPref val="0"/>
        </dgm:presLayoutVars>
      </dgm:prSet>
      <dgm:spPr/>
    </dgm:pt>
    <dgm:pt modelId="{5575AAB0-4855-4D6C-B5F1-30AF8144C852}" type="pres">
      <dgm:prSet presAssocID="{D408AD99-F27C-4B80-87DB-6BD178074BBE}" presName="sibTrans" presStyleCnt="0"/>
      <dgm:spPr/>
    </dgm:pt>
    <dgm:pt modelId="{339B8396-8B8C-4F17-86A7-8F0CD9B903C8}" type="pres">
      <dgm:prSet presAssocID="{607D151F-86A6-4BFB-B431-E494FFB7C288}" presName="compNode" presStyleCnt="0"/>
      <dgm:spPr/>
    </dgm:pt>
    <dgm:pt modelId="{C3A1C591-30B4-4620-BD68-1ACA8CC41E29}" type="pres">
      <dgm:prSet presAssocID="{607D151F-86A6-4BFB-B431-E494FFB7C288}" presName="bgRect" presStyleLbl="bgShp" presStyleIdx="3" presStyleCnt="5"/>
      <dgm:spPr/>
    </dgm:pt>
    <dgm:pt modelId="{D416C391-442D-4E81-9209-ADA165C43CE2}" type="pres">
      <dgm:prSet presAssocID="{607D151F-86A6-4BFB-B431-E494FFB7C2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9C6F6A-6A89-490E-B67A-AADDF36E2243}" type="pres">
      <dgm:prSet presAssocID="{607D151F-86A6-4BFB-B431-E494FFB7C288}" presName="spaceRect" presStyleCnt="0"/>
      <dgm:spPr/>
    </dgm:pt>
    <dgm:pt modelId="{C58C5D0E-5B21-4794-90D8-1E5689CF9D11}" type="pres">
      <dgm:prSet presAssocID="{607D151F-86A6-4BFB-B431-E494FFB7C288}" presName="parTx" presStyleLbl="revTx" presStyleIdx="3" presStyleCnt="5">
        <dgm:presLayoutVars>
          <dgm:chMax val="0"/>
          <dgm:chPref val="0"/>
        </dgm:presLayoutVars>
      </dgm:prSet>
      <dgm:spPr/>
    </dgm:pt>
    <dgm:pt modelId="{D08F75E7-676B-4B21-B6EB-D90E3CF16154}" type="pres">
      <dgm:prSet presAssocID="{E7F00A26-D844-415F-AB93-B45B685AA25F}" presName="sibTrans" presStyleCnt="0"/>
      <dgm:spPr/>
    </dgm:pt>
    <dgm:pt modelId="{D02C85DD-6605-418A-B5CD-D2A444396747}" type="pres">
      <dgm:prSet presAssocID="{EEB890A7-85A6-43B8-9524-041DC7FBBD4B}" presName="compNode" presStyleCnt="0"/>
      <dgm:spPr/>
    </dgm:pt>
    <dgm:pt modelId="{33A2BF61-FA10-4066-A2B5-38D23E6EDAFC}" type="pres">
      <dgm:prSet presAssocID="{EEB890A7-85A6-43B8-9524-041DC7FBBD4B}" presName="bgRect" presStyleLbl="bgShp" presStyleIdx="4" presStyleCnt="5"/>
      <dgm:spPr/>
    </dgm:pt>
    <dgm:pt modelId="{C99E4223-FBDA-42CC-81EA-214B5065C912}" type="pres">
      <dgm:prSet presAssocID="{EEB890A7-85A6-43B8-9524-041DC7FBBD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CA58675-D54A-4324-BFDD-5F16E6805D26}" type="pres">
      <dgm:prSet presAssocID="{EEB890A7-85A6-43B8-9524-041DC7FBBD4B}" presName="spaceRect" presStyleCnt="0"/>
      <dgm:spPr/>
    </dgm:pt>
    <dgm:pt modelId="{12CEA294-BA36-47CF-999A-D80C3915B346}" type="pres">
      <dgm:prSet presAssocID="{EEB890A7-85A6-43B8-9524-041DC7FBBD4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D63119-9E4D-43AC-B433-C83D13AC00B4}" srcId="{38C9F581-EBC7-47E0-A2CB-AF0DE18BAC60}" destId="{EB7A8AFA-0246-49DF-9287-9AD3E6E3513C}" srcOrd="1" destOrd="0" parTransId="{ED6919AD-4115-4805-A2DB-A17A96D0980E}" sibTransId="{1D7C0BFD-F6EF-4AFF-8E18-26078ABCCB6E}"/>
    <dgm:cxn modelId="{F1B6B21A-85C0-4DA1-9D39-DFF53D9B9850}" type="presOf" srcId="{FDCC0B03-9E26-40F0-8401-7B47BB3A1C48}" destId="{7E657C4E-9311-41ED-B09B-CFBB03B707DD}" srcOrd="0" destOrd="0" presId="urn:microsoft.com/office/officeart/2018/2/layout/IconVerticalSolidList"/>
    <dgm:cxn modelId="{D8E1CA1F-D14A-41E2-8168-E9BC887E439E}" srcId="{38C9F581-EBC7-47E0-A2CB-AF0DE18BAC60}" destId="{FDCC0B03-9E26-40F0-8401-7B47BB3A1C48}" srcOrd="0" destOrd="0" parTransId="{710BED3C-F267-4F8E-8AC0-3480C78DFCE8}" sibTransId="{879558A7-195A-4925-8223-FA84104C9879}"/>
    <dgm:cxn modelId="{069F5622-BDD0-4149-A0E8-7CB10B2EB0CE}" srcId="{38C9F581-EBC7-47E0-A2CB-AF0DE18BAC60}" destId="{EEB890A7-85A6-43B8-9524-041DC7FBBD4B}" srcOrd="4" destOrd="0" parTransId="{5B5A6AB1-D5F0-4EBB-B028-4250CE7F314F}" sibTransId="{5CB2E605-347D-42F4-8ED3-63EC7299AD5E}"/>
    <dgm:cxn modelId="{CD9C183B-72A8-4CE6-833E-FDDD456D3A0F}" type="presOf" srcId="{EEB890A7-85A6-43B8-9524-041DC7FBBD4B}" destId="{12CEA294-BA36-47CF-999A-D80C3915B346}" srcOrd="0" destOrd="0" presId="urn:microsoft.com/office/officeart/2018/2/layout/IconVerticalSolidList"/>
    <dgm:cxn modelId="{178378BB-4CAA-4C9A-BB85-D6B616A07CBF}" type="presOf" srcId="{607D151F-86A6-4BFB-B431-E494FFB7C288}" destId="{C58C5D0E-5B21-4794-90D8-1E5689CF9D11}" srcOrd="0" destOrd="0" presId="urn:microsoft.com/office/officeart/2018/2/layout/IconVerticalSolidList"/>
    <dgm:cxn modelId="{BD2CFABF-9F5E-4870-804D-A749C7F2FA61}" type="presOf" srcId="{38C9F581-EBC7-47E0-A2CB-AF0DE18BAC60}" destId="{320ABC90-3A98-4C9A-A63A-CCC66CA8ADB2}" srcOrd="0" destOrd="0" presId="urn:microsoft.com/office/officeart/2018/2/layout/IconVerticalSolidList"/>
    <dgm:cxn modelId="{F9633FC8-EA0C-4D32-8CD9-99ADD3635E18}" type="presOf" srcId="{CE36E953-0CB6-4353-9EF2-98F2AD8F5F7C}" destId="{FB5EF4E8-ED31-4D7D-A0A8-2504BC5532C5}" srcOrd="0" destOrd="0" presId="urn:microsoft.com/office/officeart/2018/2/layout/IconVerticalSolidList"/>
    <dgm:cxn modelId="{8C26EAD4-3E9C-439A-B9C6-4ED8514DD32B}" type="presOf" srcId="{EB7A8AFA-0246-49DF-9287-9AD3E6E3513C}" destId="{DA272338-1D4A-43F3-BE56-BF68FEFDEFFE}" srcOrd="0" destOrd="0" presId="urn:microsoft.com/office/officeart/2018/2/layout/IconVerticalSolidList"/>
    <dgm:cxn modelId="{BF94A0D7-E3A4-4760-8811-5126712D1AE7}" srcId="{38C9F581-EBC7-47E0-A2CB-AF0DE18BAC60}" destId="{607D151F-86A6-4BFB-B431-E494FFB7C288}" srcOrd="3" destOrd="0" parTransId="{EFD8E2B5-8EF1-404C-8E0C-D68B1A782484}" sibTransId="{E7F00A26-D844-415F-AB93-B45B685AA25F}"/>
    <dgm:cxn modelId="{154E32F6-E075-4C0D-9320-887D5850C79A}" srcId="{38C9F581-EBC7-47E0-A2CB-AF0DE18BAC60}" destId="{CE36E953-0CB6-4353-9EF2-98F2AD8F5F7C}" srcOrd="2" destOrd="0" parTransId="{99F76B21-6888-443C-90E2-DD3582376D13}" sibTransId="{D408AD99-F27C-4B80-87DB-6BD178074BBE}"/>
    <dgm:cxn modelId="{1A04C1D0-C446-4AF6-A01A-F34D3BEA5FC0}" type="presParOf" srcId="{320ABC90-3A98-4C9A-A63A-CCC66CA8ADB2}" destId="{35BA66B3-A485-4322-8CF5-8A926D42120F}" srcOrd="0" destOrd="0" presId="urn:microsoft.com/office/officeart/2018/2/layout/IconVerticalSolidList"/>
    <dgm:cxn modelId="{0526F853-C53B-4253-A835-40DA6E383414}" type="presParOf" srcId="{35BA66B3-A485-4322-8CF5-8A926D42120F}" destId="{B4D88D07-A126-4C77-AD70-1BF9FE69FF07}" srcOrd="0" destOrd="0" presId="urn:microsoft.com/office/officeart/2018/2/layout/IconVerticalSolidList"/>
    <dgm:cxn modelId="{4A817727-F5BF-4AF5-ADC1-D7CA707C0EAA}" type="presParOf" srcId="{35BA66B3-A485-4322-8CF5-8A926D42120F}" destId="{4E483D1C-849E-450F-95F0-FC704F9DC522}" srcOrd="1" destOrd="0" presId="urn:microsoft.com/office/officeart/2018/2/layout/IconVerticalSolidList"/>
    <dgm:cxn modelId="{1D3DC16E-1557-4E00-8A8F-B36DBDCA6F37}" type="presParOf" srcId="{35BA66B3-A485-4322-8CF5-8A926D42120F}" destId="{5C26FAB1-E50C-4239-8567-E5E810611CBD}" srcOrd="2" destOrd="0" presId="urn:microsoft.com/office/officeart/2018/2/layout/IconVerticalSolidList"/>
    <dgm:cxn modelId="{FFFDD48D-CE0E-4EAF-B74B-C4330A55A7BF}" type="presParOf" srcId="{35BA66B3-A485-4322-8CF5-8A926D42120F}" destId="{7E657C4E-9311-41ED-B09B-CFBB03B707DD}" srcOrd="3" destOrd="0" presId="urn:microsoft.com/office/officeart/2018/2/layout/IconVerticalSolidList"/>
    <dgm:cxn modelId="{C7883CC0-A500-42FD-A150-29A9D898170D}" type="presParOf" srcId="{320ABC90-3A98-4C9A-A63A-CCC66CA8ADB2}" destId="{A39D987B-EA44-4281-BBD1-F00F7924324D}" srcOrd="1" destOrd="0" presId="urn:microsoft.com/office/officeart/2018/2/layout/IconVerticalSolidList"/>
    <dgm:cxn modelId="{4E96AC21-D74A-4CD6-AF57-8B73F63537EB}" type="presParOf" srcId="{320ABC90-3A98-4C9A-A63A-CCC66CA8ADB2}" destId="{2F83A079-602F-42F2-B9F2-E7ED6669CE13}" srcOrd="2" destOrd="0" presId="urn:microsoft.com/office/officeart/2018/2/layout/IconVerticalSolidList"/>
    <dgm:cxn modelId="{B04EC8CB-15E4-4B71-9AC4-83AAE8B2A789}" type="presParOf" srcId="{2F83A079-602F-42F2-B9F2-E7ED6669CE13}" destId="{F33B576F-759D-484C-95A2-56EA7D9D9DD5}" srcOrd="0" destOrd="0" presId="urn:microsoft.com/office/officeart/2018/2/layout/IconVerticalSolidList"/>
    <dgm:cxn modelId="{B40D5A60-D32F-46AD-9681-93E3724DBE00}" type="presParOf" srcId="{2F83A079-602F-42F2-B9F2-E7ED6669CE13}" destId="{5116E6A4-26C1-4ABC-9CE7-945FA479E3EE}" srcOrd="1" destOrd="0" presId="urn:microsoft.com/office/officeart/2018/2/layout/IconVerticalSolidList"/>
    <dgm:cxn modelId="{F8B50B4A-5751-4458-A31B-10E746EB82AC}" type="presParOf" srcId="{2F83A079-602F-42F2-B9F2-E7ED6669CE13}" destId="{5085FD28-0D50-4222-84FA-B96FE78B2C25}" srcOrd="2" destOrd="0" presId="urn:microsoft.com/office/officeart/2018/2/layout/IconVerticalSolidList"/>
    <dgm:cxn modelId="{B5439970-5F34-4278-A5EB-9CB908CC40F6}" type="presParOf" srcId="{2F83A079-602F-42F2-B9F2-E7ED6669CE13}" destId="{DA272338-1D4A-43F3-BE56-BF68FEFDEFFE}" srcOrd="3" destOrd="0" presId="urn:microsoft.com/office/officeart/2018/2/layout/IconVerticalSolidList"/>
    <dgm:cxn modelId="{2CC1C2FD-C247-4231-AAA9-200E40A69EF0}" type="presParOf" srcId="{320ABC90-3A98-4C9A-A63A-CCC66CA8ADB2}" destId="{AA154688-400D-48EE-A203-B13831E17C4F}" srcOrd="3" destOrd="0" presId="urn:microsoft.com/office/officeart/2018/2/layout/IconVerticalSolidList"/>
    <dgm:cxn modelId="{7A707C76-3139-4B3D-9692-86170B46C732}" type="presParOf" srcId="{320ABC90-3A98-4C9A-A63A-CCC66CA8ADB2}" destId="{FA7B810A-7D45-43EC-8909-C7570BCDFEDF}" srcOrd="4" destOrd="0" presId="urn:microsoft.com/office/officeart/2018/2/layout/IconVerticalSolidList"/>
    <dgm:cxn modelId="{E212CE17-8BCA-4230-A2B4-FC0BB84243AA}" type="presParOf" srcId="{FA7B810A-7D45-43EC-8909-C7570BCDFEDF}" destId="{DDEBBD55-8EA7-4E52-B0F2-0785137C9D5D}" srcOrd="0" destOrd="0" presId="urn:microsoft.com/office/officeart/2018/2/layout/IconVerticalSolidList"/>
    <dgm:cxn modelId="{20DBE3CF-1F20-4C5B-BBED-10BE5EDC64ED}" type="presParOf" srcId="{FA7B810A-7D45-43EC-8909-C7570BCDFEDF}" destId="{A1BE8A7D-604B-4703-952C-CFAB005C000B}" srcOrd="1" destOrd="0" presId="urn:microsoft.com/office/officeart/2018/2/layout/IconVerticalSolidList"/>
    <dgm:cxn modelId="{379E7EF9-CA2A-410C-8E38-536CAEB8EA85}" type="presParOf" srcId="{FA7B810A-7D45-43EC-8909-C7570BCDFEDF}" destId="{4EECBDBF-9555-46BB-9A2C-A654DA50E3E6}" srcOrd="2" destOrd="0" presId="urn:microsoft.com/office/officeart/2018/2/layout/IconVerticalSolidList"/>
    <dgm:cxn modelId="{292CC9ED-277C-4E1D-A678-D1A5D91FE809}" type="presParOf" srcId="{FA7B810A-7D45-43EC-8909-C7570BCDFEDF}" destId="{FB5EF4E8-ED31-4D7D-A0A8-2504BC5532C5}" srcOrd="3" destOrd="0" presId="urn:microsoft.com/office/officeart/2018/2/layout/IconVerticalSolidList"/>
    <dgm:cxn modelId="{072FF50E-3E6C-42CE-AA42-D835E03EDD70}" type="presParOf" srcId="{320ABC90-3A98-4C9A-A63A-CCC66CA8ADB2}" destId="{5575AAB0-4855-4D6C-B5F1-30AF8144C852}" srcOrd="5" destOrd="0" presId="urn:microsoft.com/office/officeart/2018/2/layout/IconVerticalSolidList"/>
    <dgm:cxn modelId="{BB333E39-9D79-410D-B022-F1A93823B9CD}" type="presParOf" srcId="{320ABC90-3A98-4C9A-A63A-CCC66CA8ADB2}" destId="{339B8396-8B8C-4F17-86A7-8F0CD9B903C8}" srcOrd="6" destOrd="0" presId="urn:microsoft.com/office/officeart/2018/2/layout/IconVerticalSolidList"/>
    <dgm:cxn modelId="{BB975CE0-F4E0-4012-9C7C-402DB1063BB8}" type="presParOf" srcId="{339B8396-8B8C-4F17-86A7-8F0CD9B903C8}" destId="{C3A1C591-30B4-4620-BD68-1ACA8CC41E29}" srcOrd="0" destOrd="0" presId="urn:microsoft.com/office/officeart/2018/2/layout/IconVerticalSolidList"/>
    <dgm:cxn modelId="{22229D3F-BAE5-4FA4-968B-7E1395A253C9}" type="presParOf" srcId="{339B8396-8B8C-4F17-86A7-8F0CD9B903C8}" destId="{D416C391-442D-4E81-9209-ADA165C43CE2}" srcOrd="1" destOrd="0" presId="urn:microsoft.com/office/officeart/2018/2/layout/IconVerticalSolidList"/>
    <dgm:cxn modelId="{B05C6F53-C753-4377-B794-4C01576DFC41}" type="presParOf" srcId="{339B8396-8B8C-4F17-86A7-8F0CD9B903C8}" destId="{EE9C6F6A-6A89-490E-B67A-AADDF36E2243}" srcOrd="2" destOrd="0" presId="urn:microsoft.com/office/officeart/2018/2/layout/IconVerticalSolidList"/>
    <dgm:cxn modelId="{93DF8BAD-56B4-419A-AA4F-5CF957998116}" type="presParOf" srcId="{339B8396-8B8C-4F17-86A7-8F0CD9B903C8}" destId="{C58C5D0E-5B21-4794-90D8-1E5689CF9D11}" srcOrd="3" destOrd="0" presId="urn:microsoft.com/office/officeart/2018/2/layout/IconVerticalSolidList"/>
    <dgm:cxn modelId="{370FE1D1-C692-4FE7-993C-222917B10288}" type="presParOf" srcId="{320ABC90-3A98-4C9A-A63A-CCC66CA8ADB2}" destId="{D08F75E7-676B-4B21-B6EB-D90E3CF16154}" srcOrd="7" destOrd="0" presId="urn:microsoft.com/office/officeart/2018/2/layout/IconVerticalSolidList"/>
    <dgm:cxn modelId="{6594ABE9-5130-4E22-A4DE-AF1B681F8E13}" type="presParOf" srcId="{320ABC90-3A98-4C9A-A63A-CCC66CA8ADB2}" destId="{D02C85DD-6605-418A-B5CD-D2A444396747}" srcOrd="8" destOrd="0" presId="urn:microsoft.com/office/officeart/2018/2/layout/IconVerticalSolidList"/>
    <dgm:cxn modelId="{D46FDF73-C604-4883-A026-682AD966535A}" type="presParOf" srcId="{D02C85DD-6605-418A-B5CD-D2A444396747}" destId="{33A2BF61-FA10-4066-A2B5-38D23E6EDAFC}" srcOrd="0" destOrd="0" presId="urn:microsoft.com/office/officeart/2018/2/layout/IconVerticalSolidList"/>
    <dgm:cxn modelId="{A4B383BE-A4E1-4A2D-BFAE-03CBC19A3BD1}" type="presParOf" srcId="{D02C85DD-6605-418A-B5CD-D2A444396747}" destId="{C99E4223-FBDA-42CC-81EA-214B5065C912}" srcOrd="1" destOrd="0" presId="urn:microsoft.com/office/officeart/2018/2/layout/IconVerticalSolidList"/>
    <dgm:cxn modelId="{476C0560-CBE4-4C75-831E-02F233E5A196}" type="presParOf" srcId="{D02C85DD-6605-418A-B5CD-D2A444396747}" destId="{CCA58675-D54A-4324-BFDD-5F16E6805D26}" srcOrd="2" destOrd="0" presId="urn:microsoft.com/office/officeart/2018/2/layout/IconVerticalSolidList"/>
    <dgm:cxn modelId="{BBBC1795-B47A-4190-BCDC-9EE0F9B8CDF1}" type="presParOf" srcId="{D02C85DD-6605-418A-B5CD-D2A444396747}" destId="{12CEA294-BA36-47CF-999A-D80C3915B3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2B0CA-12F1-404F-B9E9-F952446E79D1}">
      <dsp:nvSpPr>
        <dsp:cNvPr id="0" name=""/>
        <dsp:cNvSpPr/>
      </dsp:nvSpPr>
      <dsp:spPr>
        <a:xfrm>
          <a:off x="0" y="55419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 must support:</a:t>
          </a:r>
        </a:p>
      </dsp:txBody>
      <dsp:txXfrm>
        <a:off x="30442" y="584638"/>
        <a:ext cx="8168716" cy="562726"/>
      </dsp:txXfrm>
    </dsp:sp>
    <dsp:sp modelId="{27C40280-BCBB-48D4-8A29-DC29B3E08C96}">
      <dsp:nvSpPr>
        <dsp:cNvPr id="0" name=""/>
        <dsp:cNvSpPr/>
      </dsp:nvSpPr>
      <dsp:spPr>
        <a:xfrm>
          <a:off x="0" y="125268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Listing all events for the current day</a:t>
          </a:r>
        </a:p>
      </dsp:txBody>
      <dsp:txXfrm>
        <a:off x="30442" y="1283128"/>
        <a:ext cx="8168716" cy="562726"/>
      </dsp:txXfrm>
    </dsp:sp>
    <dsp:sp modelId="{6AEE3C39-B076-4CC0-B739-9D61EAEB65E4}">
      <dsp:nvSpPr>
        <dsp:cNvPr id="0" name=""/>
        <dsp:cNvSpPr/>
      </dsp:nvSpPr>
      <dsp:spPr>
        <a:xfrm>
          <a:off x="0" y="195117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Listing all remaining events for today</a:t>
          </a:r>
        </a:p>
      </dsp:txBody>
      <dsp:txXfrm>
        <a:off x="30442" y="1981618"/>
        <a:ext cx="8168716" cy="562726"/>
      </dsp:txXfrm>
    </dsp:sp>
    <dsp:sp modelId="{FB1744B8-9994-436D-8030-32F494C33476}">
      <dsp:nvSpPr>
        <dsp:cNvPr id="0" name=""/>
        <dsp:cNvSpPr/>
      </dsp:nvSpPr>
      <dsp:spPr>
        <a:xfrm>
          <a:off x="0" y="264966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Listing all events for any specified date</a:t>
          </a:r>
        </a:p>
      </dsp:txBody>
      <dsp:txXfrm>
        <a:off x="30442" y="2680108"/>
        <a:ext cx="8168716" cy="562726"/>
      </dsp:txXfrm>
    </dsp:sp>
    <dsp:sp modelId="{8C4B0F1E-0F28-45AF-8133-1674208257B6}">
      <dsp:nvSpPr>
        <dsp:cNvPr id="0" name=""/>
        <dsp:cNvSpPr/>
      </dsp:nvSpPr>
      <dsp:spPr>
        <a:xfrm>
          <a:off x="0" y="3348156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Suggesting the next available time slot of a given duration</a:t>
          </a:r>
        </a:p>
      </dsp:txBody>
      <dsp:txXfrm>
        <a:off x="30442" y="3378598"/>
        <a:ext cx="8168716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93932-2B32-4DE0-8CEC-F4A4399FC245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data saved in calendar.json for persistence</a:t>
          </a:r>
        </a:p>
      </dsp:txBody>
      <dsp:txXfrm>
        <a:off x="0" y="4105454"/>
        <a:ext cx="5000124" cy="1347501"/>
      </dsp:txXfrm>
    </dsp:sp>
    <dsp:sp modelId="{CCBDBCD0-3515-47BB-ABC2-30E81E0972BA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Run all cells to launch the widgetsSelect date, time, title and click “Add Event”Use other buttons to list or find available slots</a:t>
          </a:r>
        </a:p>
      </dsp:txBody>
      <dsp:txXfrm rot="10800000">
        <a:off x="0" y="2053209"/>
        <a:ext cx="5000124" cy="1346620"/>
      </dsp:txXfrm>
    </dsp:sp>
    <dsp:sp modelId="{9772D00D-1388-4F05-84C0-7B59B1ADDB19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 Calendar.ipynb in Jupyter Notebook</a:t>
          </a:r>
        </a:p>
      </dsp:txBody>
      <dsp:txXfrm rot="10800000">
        <a:off x="0" y="964"/>
        <a:ext cx="5000124" cy="134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4953-8EC6-40D9-A34F-0E3BF6F4A12C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8D54C3-CAD6-48E4-BBD3-A21643785E10}">
      <dsp:nvSpPr>
        <dsp:cNvPr id="0" name=""/>
        <dsp:cNvSpPr/>
      </dsp:nvSpPr>
      <dsp:spPr>
        <a:xfrm>
          <a:off x="0" y="2663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 testing using multiple event scenarios</a:t>
          </a:r>
        </a:p>
      </dsp:txBody>
      <dsp:txXfrm>
        <a:off x="0" y="2663"/>
        <a:ext cx="5000124" cy="908098"/>
      </dsp:txXfrm>
    </dsp:sp>
    <dsp:sp modelId="{F821D0FC-3060-4581-A294-40EE8D82DDE7}">
      <dsp:nvSpPr>
        <dsp:cNvPr id="0" name=""/>
        <dsp:cNvSpPr/>
      </dsp:nvSpPr>
      <dsp:spPr>
        <a:xfrm>
          <a:off x="0" y="910762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C259A1-2F01-4E92-8408-11612F422040}">
      <dsp:nvSpPr>
        <dsp:cNvPr id="0" name=""/>
        <dsp:cNvSpPr/>
      </dsp:nvSpPr>
      <dsp:spPr>
        <a:xfrm>
          <a:off x="0" y="910762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Edge cases covered:</a:t>
          </a:r>
        </a:p>
      </dsp:txBody>
      <dsp:txXfrm>
        <a:off x="0" y="910762"/>
        <a:ext cx="5000124" cy="908098"/>
      </dsp:txXfrm>
    </dsp:sp>
    <dsp:sp modelId="{45A9F21B-2717-436F-AF8D-5BBD6ADDEFDF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189144-31C7-4864-BEF0-B8D0EEBF0A11}">
      <dsp:nvSpPr>
        <dsp:cNvPr id="0" name=""/>
        <dsp:cNvSpPr/>
      </dsp:nvSpPr>
      <dsp:spPr>
        <a:xfrm>
          <a:off x="0" y="1818861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Overlapping events</a:t>
          </a:r>
        </a:p>
      </dsp:txBody>
      <dsp:txXfrm>
        <a:off x="0" y="1818861"/>
        <a:ext cx="5000124" cy="908098"/>
      </dsp:txXfrm>
    </dsp:sp>
    <dsp:sp modelId="{F1FECBAA-415A-4193-B495-19BD7E58BD2C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9B09D-B49F-4B61-B4A2-43651411B725}">
      <dsp:nvSpPr>
        <dsp:cNvPr id="0" name=""/>
        <dsp:cNvSpPr/>
      </dsp:nvSpPr>
      <dsp:spPr>
        <a:xfrm>
          <a:off x="0" y="2726960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Midnight to midnight coverage</a:t>
          </a:r>
        </a:p>
      </dsp:txBody>
      <dsp:txXfrm>
        <a:off x="0" y="2726960"/>
        <a:ext cx="5000124" cy="908098"/>
      </dsp:txXfrm>
    </dsp:sp>
    <dsp:sp modelId="{03CCF4D3-0B3F-45CB-8C08-DAAFFE66F03E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716DC5-CA97-4A02-8C99-F750CA327007}">
      <dsp:nvSpPr>
        <dsp:cNvPr id="0" name=""/>
        <dsp:cNvSpPr/>
      </dsp:nvSpPr>
      <dsp:spPr>
        <a:xfrm>
          <a:off x="0" y="3635058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Multiple events per day</a:t>
          </a:r>
        </a:p>
      </dsp:txBody>
      <dsp:txXfrm>
        <a:off x="0" y="3635058"/>
        <a:ext cx="5000124" cy="908098"/>
      </dsp:txXfrm>
    </dsp:sp>
    <dsp:sp modelId="{DB834B19-13A4-4309-B513-68DDA42D1A5B}">
      <dsp:nvSpPr>
        <dsp:cNvPr id="0" name=""/>
        <dsp:cNvSpPr/>
      </dsp:nvSpPr>
      <dsp:spPr>
        <a:xfrm>
          <a:off x="0" y="4543157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52B0D2-37F9-494C-B951-05A50384C7E6}">
      <dsp:nvSpPr>
        <dsp:cNvPr id="0" name=""/>
        <dsp:cNvSpPr/>
      </dsp:nvSpPr>
      <dsp:spPr>
        <a:xfrm>
          <a:off x="0" y="4543157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Sample test data included in .json file</a:t>
          </a:r>
        </a:p>
      </dsp:txBody>
      <dsp:txXfrm>
        <a:off x="0" y="4543157"/>
        <a:ext cx="5000124" cy="9080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D07-A126-4C77-AD70-1BF9FE69FF07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83D1C-849E-450F-95F0-FC704F9DC522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57C4E-9311-41ED-B09B-CFBB03B707DD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Fully functional basic calendar app built</a:t>
          </a:r>
          <a:br>
            <a:rPr lang="en-US" sz="1700" kern="1200" dirty="0"/>
          </a:br>
          <a:r>
            <a:rPr lang="en-US" sz="1700" kern="1200" dirty="0"/>
            <a:t>All assignment features completed</a:t>
          </a:r>
          <a:br>
            <a:rPr lang="en-US" sz="1700" kern="1200" dirty="0"/>
          </a:br>
          <a:r>
            <a:rPr lang="en-US" sz="1700" b="1" kern="1200" dirty="0"/>
            <a:t>Future Improvements:</a:t>
          </a:r>
        </a:p>
      </dsp:txBody>
      <dsp:txXfrm>
        <a:off x="1059754" y="4307"/>
        <a:ext cx="3713413" cy="917536"/>
      </dsp:txXfrm>
    </dsp:sp>
    <dsp:sp modelId="{F33B576F-759D-484C-95A2-56EA7D9D9DD5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6E6A4-26C1-4ABC-9CE7-945FA479E3EE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72338-1D4A-43F3-BE56-BF68FEFDEFFE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event editing and deletion</a:t>
          </a:r>
        </a:p>
      </dsp:txBody>
      <dsp:txXfrm>
        <a:off x="1059754" y="1151227"/>
        <a:ext cx="3713413" cy="917536"/>
      </dsp:txXfrm>
    </dsp:sp>
    <dsp:sp modelId="{DDEBBD55-8EA7-4E52-B0F2-0785137C9D5D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E8A7D-604B-4703-952C-CFAB005C000B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EF4E8-ED31-4D7D-A0A8-2504BC5532C5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Integrate with real calendars (Google Calendar API)</a:t>
          </a:r>
        </a:p>
      </dsp:txBody>
      <dsp:txXfrm>
        <a:off x="1059754" y="2298147"/>
        <a:ext cx="3713413" cy="917536"/>
      </dsp:txXfrm>
    </dsp:sp>
    <dsp:sp modelId="{C3A1C591-30B4-4620-BD68-1ACA8CC41E29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6C391-442D-4E81-9209-ADA165C43CE2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C5D0E-5B21-4794-90D8-1E5689CF9D11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 recurring events</a:t>
          </a:r>
        </a:p>
      </dsp:txBody>
      <dsp:txXfrm>
        <a:off x="1059754" y="3445068"/>
        <a:ext cx="3713413" cy="917536"/>
      </dsp:txXfrm>
    </dsp:sp>
    <dsp:sp modelId="{33A2BF61-FA10-4066-A2B5-38D23E6EDAFC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E4223-FBDA-42CC-81EA-214B5065C912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EA294-BA36-47CF-999A-D80C3915B346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 responsive web UI using Streamlit</a:t>
          </a:r>
        </a:p>
      </dsp:txBody>
      <dsp:txXfrm>
        <a:off x="1059754" y="4591988"/>
        <a:ext cx="3713413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59294"/>
            <a:ext cx="9143998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4572000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852" y="1028700"/>
            <a:ext cx="7460478" cy="1090657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Calendar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14188"/>
            <a:ext cx="6858000" cy="4924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Capgemini Programming Assignment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Keerthana Vemuganti</a:t>
            </a:r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39257" y="1506860"/>
            <a:ext cx="4065484" cy="6636797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Footage - iStock | 2020 event calendar ...">
            <a:extLst>
              <a:ext uri="{FF2B5EF4-FFF2-40B4-BE49-F238E27FC236}">
                <a16:creationId xmlns:a16="http://schemas.microsoft.com/office/drawing/2014/main" id="{561158C8-B997-C8B7-5CDB-2B8F56845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r="4893" b="2"/>
          <a:stretch>
            <a:fillRect/>
          </a:stretch>
        </p:blipFill>
        <p:spPr bwMode="auto">
          <a:xfrm>
            <a:off x="1757476" y="3351745"/>
            <a:ext cx="5639669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88A58E-9999-6378-C26D-3A1105C71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FF4169-489F-46E9-670C-93BAD922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8F31A4-F855-1D3A-EB1D-8AB7C6DDD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B804D5-F0B7-175C-4256-20F395BC1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699E55-0D6D-31BA-E0C8-C37584ADB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F4D07-C70A-FF45-6522-CD73A334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06B86-CC35-7D75-3CFF-287FC38D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9B0C-5942-E3A6-A1CC-419D416E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View All Free </a:t>
            </a:r>
            <a:r>
              <a:rPr lang="en-US" sz="1700" b="1" dirty="0" err="1"/>
              <a:t>SlotsPurpose</a:t>
            </a:r>
            <a:r>
              <a:rPr lang="en-US" sz="1700" b="1" dirty="0"/>
              <a:t>: </a:t>
            </a:r>
            <a:r>
              <a:rPr lang="en-US" sz="1700" dirty="0"/>
              <a:t>List all free time slots of the selected duration</a:t>
            </a:r>
          </a:p>
          <a:p>
            <a:pPr marL="0" indent="0">
              <a:buNone/>
            </a:pPr>
            <a:r>
              <a:rPr lang="en-US" sz="1700" b="1" dirty="0"/>
              <a:t>Code Snippet: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 err="1"/>
              <a:t>Description:</a:t>
            </a:r>
            <a:r>
              <a:rPr lang="en-US" sz="1700" dirty="0" err="1"/>
              <a:t>Finds</a:t>
            </a:r>
            <a:r>
              <a:rPr lang="en-US" sz="1700" dirty="0"/>
              <a:t> all non-overlapping intervals of the selected duration throughout the day and returns them in a list.</a:t>
            </a:r>
          </a:p>
        </p:txBody>
      </p:sp>
      <p:pic>
        <p:nvPicPr>
          <p:cNvPr id="6" name="Picture 5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BE395836-934E-817B-EE03-7B3F438C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3" y="3347208"/>
            <a:ext cx="7058025" cy="15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8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4B0220-5AC3-B7EC-A6C1-F0D38210B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E559F41-FEA7-A315-6735-65A89DB71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7EA539-293C-DCA6-B57A-B4310E09C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84DF8F-9A42-3C12-0555-10E21BE0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BB9A18-4130-B5FB-A5AB-574F68B0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66638F-4989-7D3D-2A72-FBE91766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E4CF2-0BDB-C9C3-2943-8C8A34D9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D6D1-F499-C8E4-7C5F-6A829330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Convert AM/PM to 24-Hour Time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Convert user input time into 24-hour format</a:t>
            </a:r>
          </a:p>
          <a:p>
            <a:pPr marL="0" indent="0">
              <a:buNone/>
            </a:pPr>
            <a:r>
              <a:rPr lang="en-US" sz="1700" b="1" dirty="0"/>
              <a:t>Code Snippet: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Description: </a:t>
            </a:r>
            <a:r>
              <a:rPr lang="en-US" sz="1700" dirty="0"/>
              <a:t>Used to convert user selections for hour and AM/PM into 24-hour time format for consistent processing.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3D0A2-A9BD-8300-5628-E01FF676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4" y="3684790"/>
            <a:ext cx="73437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D9ED6-6F44-225D-D633-690FF39C0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A58711-9C1C-F6CA-696D-D724E3DC3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C23C33-3D2C-9B36-9F84-B35C5F25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8A36D2-5879-E684-B512-EB3737D01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2EF857-D07C-9339-ADFB-3A4DAFD6D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7D3FE9-DA18-BA03-36DE-0D5DF83B3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7ED32-22A9-ED05-404A-310734FF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240C-DAF9-CD1D-C4E5-55FF2D51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Clear Input Fields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Reset the form after adding an event</a:t>
            </a:r>
          </a:p>
          <a:p>
            <a:pPr marL="0" indent="0">
              <a:buNone/>
            </a:pPr>
            <a:r>
              <a:rPr lang="en-US" sz="1700" b="1" dirty="0"/>
              <a:t>Code Snippet: 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Description: </a:t>
            </a:r>
            <a:r>
              <a:rPr lang="en-US" sz="1700" dirty="0"/>
              <a:t>Clears all inputs to default values so the user can add a new event without manually resetting fields.</a:t>
            </a:r>
          </a:p>
        </p:txBody>
      </p:sp>
      <p:pic>
        <p:nvPicPr>
          <p:cNvPr id="6" name="Picture 5" descr="A white background with black and green text&#10;&#10;AI-generated content may be incorrect.">
            <a:extLst>
              <a:ext uri="{FF2B5EF4-FFF2-40B4-BE49-F238E27FC236}">
                <a16:creationId xmlns:a16="http://schemas.microsoft.com/office/drawing/2014/main" id="{10178D8C-5B56-81B8-B12F-6A372DB2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0" y="3651526"/>
            <a:ext cx="37052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7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C81CD-9440-E35E-4EDC-DFBEEEF64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C4CE99-1FCE-DF99-3C4E-717F19555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66B36C-0510-3328-EAA1-CC90DC76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6E2A4C-D5FC-A25A-C479-91922A996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EE80AA-0CED-A24D-3B70-FAD9306D9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975BB2-500C-FF44-0571-47D35A464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32116-791D-CBA9-4086-FB5EEBC5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64EB-1661-4E05-B1AA-0D4588643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/>
              <a:t>Feature – Time Zone Selection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Ensure all events are scheduled and displayed in the user’s selected time zone.</a:t>
            </a:r>
          </a:p>
          <a:p>
            <a:pPr marL="0" indent="0">
              <a:buNone/>
            </a:pPr>
            <a:r>
              <a:rPr lang="en-US" sz="1700" b="1" dirty="0"/>
              <a:t>Code Snippet (exact from your code):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 err="1"/>
              <a:t>Description:</a:t>
            </a:r>
            <a:r>
              <a:rPr lang="en-US" sz="1700" dirty="0" err="1"/>
              <a:t>The</a:t>
            </a:r>
            <a:r>
              <a:rPr lang="en-US" sz="1700" dirty="0"/>
              <a:t> dropdown widget allows the user to choose a </a:t>
            </a:r>
            <a:r>
              <a:rPr lang="en-US" sz="1700" dirty="0" err="1"/>
              <a:t>timezone</a:t>
            </a:r>
            <a:r>
              <a:rPr lang="en-US" sz="1700" dirty="0"/>
              <a:t> from predefined </a:t>
            </a:r>
            <a:r>
              <a:rPr lang="en-US" sz="1700" dirty="0" err="1"/>
              <a:t>options.This</a:t>
            </a:r>
            <a:r>
              <a:rPr lang="en-US" sz="1700" dirty="0"/>
              <a:t> selected </a:t>
            </a:r>
            <a:r>
              <a:rPr lang="en-US" sz="1700" dirty="0" err="1"/>
              <a:t>timezone</a:t>
            </a:r>
            <a:r>
              <a:rPr lang="en-US" sz="1700" dirty="0"/>
              <a:t> is used when creating or viewing events, ensuring times are </a:t>
            </a:r>
            <a:r>
              <a:rPr lang="en-US" sz="1700" dirty="0" err="1"/>
              <a:t>localized.It</a:t>
            </a:r>
            <a:r>
              <a:rPr lang="en-US" sz="1700" dirty="0"/>
              <a:t> works together with </a:t>
            </a:r>
            <a:r>
              <a:rPr lang="en-US" sz="1700" dirty="0" err="1"/>
              <a:t>pytz.timezone</a:t>
            </a:r>
            <a:r>
              <a:rPr lang="en-US" sz="1700" dirty="0"/>
              <a:t>(</a:t>
            </a:r>
            <a:r>
              <a:rPr lang="en-US" sz="1700" dirty="0" err="1"/>
              <a:t>tz.value</a:t>
            </a:r>
            <a:r>
              <a:rPr lang="en-US" sz="1700" dirty="0"/>
              <a:t>) to convert the selected date and time into a proper </a:t>
            </a:r>
            <a:r>
              <a:rPr lang="en-US" sz="1700" dirty="0" err="1"/>
              <a:t>timezone</a:t>
            </a:r>
            <a:r>
              <a:rPr lang="en-US" sz="1700" dirty="0"/>
              <a:t>-aware datetime object.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6DF9240-49CA-27D6-0866-BFEB90F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5" y="3000899"/>
            <a:ext cx="6840174" cy="18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8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UI/UX Design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Widgets used:</a:t>
            </a:r>
          </a:p>
          <a:p>
            <a:pPr>
              <a:lnSpc>
                <a:spcPct val="90000"/>
              </a:lnSpc>
            </a:pPr>
            <a:r>
              <a:rPr lang="en-US" sz="2100" dirty="0" err="1"/>
              <a:t>DatePicker</a:t>
            </a:r>
            <a:r>
              <a:rPr lang="en-US" sz="2100" dirty="0"/>
              <a:t> for selecting date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Dropdowns for hour, minute, and AM/</a:t>
            </a:r>
            <a:r>
              <a:rPr lang="en-US" sz="2100" dirty="0" err="1"/>
              <a:t>PMButtons</a:t>
            </a:r>
            <a:r>
              <a:rPr lang="en-US" sz="2100" dirty="0"/>
              <a:t> to trigger actions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Other Design Choices: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Form clears after adding an event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Events are shown in chronological order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Supports readable, minimal UI with labels like “Add Event,” “View Events,”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How to Run the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AC062-D18A-B7D1-5DCB-E7EEBCC2A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14581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Testing and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DE171A-D984-EC4B-B160-FC5FB5E40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69164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200"/>
              <a:t>Conclusion &amp; Improvements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CF529-36E0-13F0-BE5D-328BBEEAC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66533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4 Better Ways to Say &quot;Thank You&quot;">
            <a:extLst>
              <a:ext uri="{FF2B5EF4-FFF2-40B4-BE49-F238E27FC236}">
                <a16:creationId xmlns:a16="http://schemas.microsoft.com/office/drawing/2014/main" id="{C9644F7D-9141-9CF4-4E76-E43B7A488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1203" y="1836102"/>
            <a:ext cx="4343399" cy="298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98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582" y="2063101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400" dirty="0"/>
              <a:t>Build a calendar and appointment scheduling tool using Python.</a:t>
            </a:r>
          </a:p>
          <a:p>
            <a:r>
              <a:rPr lang="en-US" sz="1400" dirty="0"/>
              <a:t>The application should allow users to: Add events with title, start time, and end </a:t>
            </a:r>
            <a:r>
              <a:rPr lang="en-US" sz="1400" dirty="0" err="1"/>
              <a:t>timePrevent</a:t>
            </a:r>
            <a:r>
              <a:rPr lang="en-US" sz="1400" dirty="0"/>
              <a:t> overlapping events.</a:t>
            </a:r>
          </a:p>
          <a:p>
            <a:r>
              <a:rPr lang="en-US" sz="1400" dirty="0"/>
              <a:t>View all events for a specific </a:t>
            </a:r>
            <a:r>
              <a:rPr lang="en-US" sz="1400" dirty="0" err="1"/>
              <a:t>dayView</a:t>
            </a:r>
            <a:r>
              <a:rPr lang="en-US" sz="1400" dirty="0"/>
              <a:t> remaining events for </a:t>
            </a:r>
            <a:r>
              <a:rPr lang="en-US" sz="1400" dirty="0" err="1"/>
              <a:t>todayFind</a:t>
            </a:r>
            <a:r>
              <a:rPr lang="en-US" sz="1400" dirty="0"/>
              <a:t> next available time slot.</a:t>
            </a:r>
          </a:p>
          <a:p>
            <a:r>
              <a:rPr lang="en-US" sz="1400" dirty="0"/>
              <a:t>Show all available free slots of a specific duration.</a:t>
            </a:r>
          </a:p>
          <a:p>
            <a:r>
              <a:rPr lang="en-US" sz="1400" dirty="0"/>
              <a:t>Delete events to free memory and update the data </a:t>
            </a:r>
            <a:r>
              <a:rPr lang="en-US" sz="1400" dirty="0" err="1"/>
              <a:t>fileNo</a:t>
            </a:r>
            <a:r>
              <a:rPr lang="en-US" sz="1400" dirty="0"/>
              <a:t> database is required; events are stored in a .</a:t>
            </a:r>
            <a:r>
              <a:rPr lang="en-US" sz="1400" dirty="0" err="1"/>
              <a:t>json</a:t>
            </a:r>
            <a:r>
              <a:rPr lang="en-US" sz="1400" dirty="0"/>
              <a:t> file.</a:t>
            </a:r>
          </a:p>
          <a:p>
            <a:pPr marL="0" indent="0">
              <a:buNone/>
            </a:pPr>
            <a:r>
              <a:rPr lang="en-US" sz="1700" b="1" dirty="0"/>
              <a:t>Output: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19463-CE08-6725-F8C1-390687F9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" y="3858013"/>
            <a:ext cx="8273853" cy="28615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370037-8BCA-9C79-F869-BF71DE611D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6CB1124B-DB20-790A-B127-2AC9F01F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45" r="13574"/>
          <a:stretch>
            <a:fillRect/>
          </a:stretch>
        </p:blipFill>
        <p:spPr>
          <a:xfrm>
            <a:off x="20" y="-2"/>
            <a:ext cx="3363965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B0F4D-9548-9CF7-753F-BC6A1C3B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26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dirty="0"/>
              <a:t>Key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D4F2-3B90-7EE8-6291-D3FDBF06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4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These libraries help: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Create an interactive calendar input system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Maintain and display events chronologically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 time zone and AM/PM support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BA140A0-CCF0-666F-3571-DBB6AEBD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19" y="2824905"/>
            <a:ext cx="3733275" cy="9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68" y="1238081"/>
            <a:ext cx="3532009" cy="962953"/>
          </a:xfrm>
        </p:spPr>
        <p:txBody>
          <a:bodyPr anchor="b">
            <a:normAutofit/>
          </a:bodyPr>
          <a:lstStyle/>
          <a:p>
            <a:r>
              <a:rPr lang="en-US" sz="3300"/>
              <a:t>Project 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4913" y="2372170"/>
            <a:ext cx="329184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52" y="2508105"/>
            <a:ext cx="3532008" cy="363249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Notebook Used: </a:t>
            </a:r>
            <a:r>
              <a:rPr lang="en-US" sz="1700" dirty="0" err="1"/>
              <a:t>Calendar.ipynb</a:t>
            </a:r>
            <a:br>
              <a:rPr lang="en-US" sz="1700" dirty="0"/>
            </a:br>
            <a:r>
              <a:rPr lang="en-US" sz="1700" dirty="0"/>
              <a:t>Data File: </a:t>
            </a:r>
            <a:r>
              <a:rPr lang="en-US" sz="1700" dirty="0" err="1"/>
              <a:t>calendar.json</a:t>
            </a:r>
            <a:r>
              <a:rPr lang="en-US" sz="1700" dirty="0"/>
              <a:t> (stores added events)</a:t>
            </a:r>
            <a:br>
              <a:rPr lang="en-US" sz="1700" dirty="0"/>
            </a:br>
            <a:r>
              <a:rPr lang="en-US" sz="1700" dirty="0"/>
              <a:t>Classes and Functions:</a:t>
            </a:r>
          </a:p>
          <a:p>
            <a:r>
              <a:rPr lang="en-US" sz="1700" dirty="0" err="1"/>
              <a:t>CalendarApp</a:t>
            </a:r>
            <a:r>
              <a:rPr lang="en-US" sz="1700" dirty="0"/>
              <a:t> class with methods:</a:t>
            </a:r>
          </a:p>
          <a:p>
            <a:r>
              <a:rPr lang="en-US" sz="1700" dirty="0" err="1"/>
              <a:t>add_event</a:t>
            </a:r>
            <a:r>
              <a:rPr lang="en-US" sz="1700" dirty="0"/>
              <a:t>()</a:t>
            </a:r>
          </a:p>
          <a:p>
            <a:r>
              <a:rPr lang="en-US" sz="1700" dirty="0" err="1"/>
              <a:t>list_all_events</a:t>
            </a:r>
            <a:r>
              <a:rPr lang="en-US" sz="1700" dirty="0"/>
              <a:t>()</a:t>
            </a:r>
          </a:p>
          <a:p>
            <a:r>
              <a:rPr lang="en-US" sz="1700" dirty="0" err="1"/>
              <a:t>list_remaining_events</a:t>
            </a:r>
            <a:r>
              <a:rPr lang="en-US" sz="1700" dirty="0"/>
              <a:t>()</a:t>
            </a:r>
          </a:p>
          <a:p>
            <a:r>
              <a:rPr lang="en-US" sz="1700" dirty="0" err="1"/>
              <a:t>list_events_by_day</a:t>
            </a:r>
            <a:r>
              <a:rPr lang="en-US" sz="1700" dirty="0"/>
              <a:t>()</a:t>
            </a:r>
          </a:p>
          <a:p>
            <a:r>
              <a:rPr lang="en-US" sz="1700" dirty="0" err="1"/>
              <a:t>find_next_available_slot</a:t>
            </a:r>
            <a:r>
              <a:rPr lang="en-US" sz="1700" dirty="0"/>
              <a:t>()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8708288F-E9C9-425A-8511-71990FC2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25" r="43500"/>
          <a:stretch>
            <a:fillRect/>
          </a:stretch>
        </p:blipFill>
        <p:spPr>
          <a:xfrm>
            <a:off x="4903774" y="1383738"/>
            <a:ext cx="3696824" cy="4756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Add </a:t>
            </a:r>
            <a:r>
              <a:rPr lang="en-US" sz="1700" b="1" dirty="0" err="1"/>
              <a:t>EventPurpose</a:t>
            </a:r>
            <a:r>
              <a:rPr lang="en-US" sz="1700" b="1" dirty="0"/>
              <a:t>: </a:t>
            </a:r>
            <a:r>
              <a:rPr lang="en-US" sz="1700" dirty="0"/>
              <a:t>Add a new event if it doesn't overlap with existing events</a:t>
            </a:r>
          </a:p>
          <a:p>
            <a:pPr marL="0" indent="0">
              <a:buNone/>
            </a:pPr>
            <a:r>
              <a:rPr lang="en-US" sz="1700" b="1" dirty="0"/>
              <a:t>Code Snippet :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Description :</a:t>
            </a:r>
            <a:r>
              <a:rPr lang="en-US" sz="1700" dirty="0"/>
              <a:t>Checks for time conflict. If there's no overlap, adds the event and saves the updated list to </a:t>
            </a:r>
            <a:r>
              <a:rPr lang="en-US" sz="1700" dirty="0" err="1"/>
              <a:t>calendar.json</a:t>
            </a:r>
            <a:r>
              <a:rPr lang="en-US" sz="1700" dirty="0"/>
              <a:t>.</a:t>
            </a:r>
          </a:p>
        </p:txBody>
      </p:sp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F7F9C92-AF64-AD98-E68B-1E04800D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68" y="3429000"/>
            <a:ext cx="42291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BBA391-4CEE-4D4D-B8AB-9BBCE860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85F09A7-D709-E37A-1D0B-E0AE77187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00FCA-01DA-D6AB-C085-3E559CE73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441CB6-D2E4-AC28-11E5-BAC61F60D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9C9F9A-79E0-16AD-559C-88F295FA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EB822E-94ED-4DDE-D0C4-6CC1CFC24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44C30-4D01-E8E8-760D-2BD0C6F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2246-7731-9F45-F62D-06B30AE0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View Events for Selected Day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Display all events scheduled on a given day</a:t>
            </a:r>
          </a:p>
          <a:p>
            <a:pPr marL="0" indent="0">
              <a:buNone/>
            </a:pPr>
            <a:r>
              <a:rPr lang="en-US" sz="1700" b="1" dirty="0"/>
              <a:t>Code Snippet: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Description: </a:t>
            </a:r>
            <a:r>
              <a:rPr lang="en-US" sz="1700" dirty="0"/>
              <a:t>Filters events stored in memory based on the selected date and returns only those matching the day.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AEDFA-7CB1-C5D8-EB71-59DF04C8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" y="3819131"/>
            <a:ext cx="630393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9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CF665-258D-1092-445F-A5AE67C40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96439D-AD60-BE5C-97F8-C14371E5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9F361-766C-E795-F3F4-2336EA110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348BFC-A592-86DB-DDC1-265D6A2C4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B4E6BB-BD36-5C58-780C-E412AA16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BCB617-DCDF-C909-6E81-F3E16FD4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D6741-BE0E-6D20-560E-808442D5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D6DF-9E0F-0A7F-49A2-0A7174D9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Delete Event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Delete an event by title and date from memory and JSON file</a:t>
            </a:r>
          </a:p>
          <a:p>
            <a:pPr marL="0" indent="0">
              <a:buNone/>
            </a:pPr>
            <a:r>
              <a:rPr lang="en-US" sz="1700" b="1" dirty="0"/>
              <a:t>Code Snippet: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Description: </a:t>
            </a:r>
            <a:r>
              <a:rPr lang="en-US" sz="1700" dirty="0"/>
              <a:t>Deletes events that match the given title and date, then rewrites the updated list back to the file.</a:t>
            </a:r>
          </a:p>
        </p:txBody>
      </p:sp>
      <p:pic>
        <p:nvPicPr>
          <p:cNvPr id="6" name="Picture 5" descr="A computer code with green and black text&#10;&#10;AI-generated content may be incorrect.">
            <a:extLst>
              <a:ext uri="{FF2B5EF4-FFF2-40B4-BE49-F238E27FC236}">
                <a16:creationId xmlns:a16="http://schemas.microsoft.com/office/drawing/2014/main" id="{BB435958-7F34-9F65-E0BE-2C34B3D2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3527379"/>
            <a:ext cx="74485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6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2F0F4-8C13-30F5-13CB-2013E1B1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5475F-5941-DE51-AB43-71E164624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E448ED-6BAA-2E45-5AC3-0C104399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39BEBE-138E-15F4-7CE1-FC6EF6BD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ADE800-B8C3-B982-0B2C-703FBA73A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D0D5F3-B77B-01F4-158A-4C0B2967D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542F5-5B72-E5F6-15EF-CC4CF2C4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E875-9F8C-9BF4-9656-7C55B3D1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5" y="1906650"/>
            <a:ext cx="7293023" cy="4083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Feature – View Next Available Slot</a:t>
            </a:r>
          </a:p>
          <a:p>
            <a:pPr marL="0" indent="0">
              <a:buNone/>
            </a:pPr>
            <a:r>
              <a:rPr lang="en-US" sz="1700" b="1" dirty="0"/>
              <a:t>Purpose: </a:t>
            </a:r>
            <a:r>
              <a:rPr lang="en-US" sz="1700" dirty="0"/>
              <a:t>Return the next available slot of given duration</a:t>
            </a:r>
          </a:p>
          <a:p>
            <a:pPr marL="0" indent="0">
              <a:buNone/>
            </a:pPr>
            <a:r>
              <a:rPr lang="en-US" sz="1700" b="1" dirty="0"/>
              <a:t>Code Snippet: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 err="1"/>
              <a:t>Description:</a:t>
            </a:r>
            <a:r>
              <a:rPr lang="en-US" sz="1700" dirty="0" err="1"/>
              <a:t>Iterates</a:t>
            </a:r>
            <a:r>
              <a:rPr lang="en-US" sz="1700" dirty="0"/>
              <a:t> through the day from 8:00 AM to 11:59 PM and returns the first available time range that doesn’t overlap with existing events.</a:t>
            </a:r>
          </a:p>
        </p:txBody>
      </p:sp>
      <p:pic>
        <p:nvPicPr>
          <p:cNvPr id="9" name="Picture 8" descr="A computer code with text&#10;&#10;AI-generated content may be incorrect.">
            <a:extLst>
              <a:ext uri="{FF2B5EF4-FFF2-40B4-BE49-F238E27FC236}">
                <a16:creationId xmlns:a16="http://schemas.microsoft.com/office/drawing/2014/main" id="{19C1069C-D125-99FF-5119-58BA34C8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8" y="3347207"/>
            <a:ext cx="7162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7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795</Words>
  <Application>Microsoft Office PowerPoint</Application>
  <PresentationFormat>On-screen Show (4:3)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Calendar App</vt:lpstr>
      <vt:lpstr>Problem Statement</vt:lpstr>
      <vt:lpstr>Requirements</vt:lpstr>
      <vt:lpstr>Key Python Libraries</vt:lpstr>
      <vt:lpstr>Project Structure</vt:lpstr>
      <vt:lpstr>Key Features Implemented</vt:lpstr>
      <vt:lpstr>Key Features Implemented</vt:lpstr>
      <vt:lpstr>Key Features Implemented</vt:lpstr>
      <vt:lpstr>Key Features Implemented</vt:lpstr>
      <vt:lpstr>Key Features Implemented</vt:lpstr>
      <vt:lpstr>Key Features Implemented</vt:lpstr>
      <vt:lpstr>Key Features Implemented</vt:lpstr>
      <vt:lpstr>Key Features Implemented</vt:lpstr>
      <vt:lpstr>UI/UX Design Choices</vt:lpstr>
      <vt:lpstr>How to Run the App</vt:lpstr>
      <vt:lpstr>Testing and Validation</vt:lpstr>
      <vt:lpstr>Conclusion &amp; Improvements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siddharth ch</dc:creator>
  <cp:keywords/>
  <dc:description>generated using python-pptx</dc:description>
  <cp:lastModifiedBy>Sai Siddharth Cheruvukatla</cp:lastModifiedBy>
  <cp:revision>3</cp:revision>
  <dcterms:created xsi:type="dcterms:W3CDTF">2013-01-27T09:14:16Z</dcterms:created>
  <dcterms:modified xsi:type="dcterms:W3CDTF">2025-06-26T16:36:11Z</dcterms:modified>
  <cp:category/>
</cp:coreProperties>
</file>