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18D0-1194-BF41-586C-BCB2956CF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7140E-9370-6866-E782-8097ABFD0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A9F2-AE06-DEA3-430A-0438C5F1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BCAF-F79E-DE59-15C7-469684F9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4A78-A065-54B7-6928-F7E880A6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A8385326-2F95-CC20-EEBE-423BFEF46FE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107610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E04D-CA72-393E-1604-E70A4761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A47E8-7831-4166-EC04-837ECFE1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75D2-E1DB-F25B-5234-0C17E31E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68E3-7622-0DBA-5D60-601D41D9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1214-71C7-EE79-D1A0-4061468E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11433A8B-DF1F-1D43-1835-137FC11C74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994315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BBCE-AAD1-BCFE-F029-AA13E8AB1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D97D-07FD-7A7C-7927-34ED8149B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090E-28D1-EBE5-E93C-D4DB5815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AAEF-06FF-ED0F-546C-9BC5946C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785A-172A-A2A8-1BC7-2723F80F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1D6A2390-B263-3D3E-52DD-E9D7D11F91B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52768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B304-8D9F-1EB6-2636-AB7A26DA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E5D9-F00B-C745-9DFF-17C623BB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B8B6-56A7-4F3C-CB5A-F480F258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766D-3F1F-3314-6CD9-2347503E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FD47-9289-F3F8-49F0-A236834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9D396802-0A8F-E345-8177-264ED038AE5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71170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8783-D21E-0AEE-8338-EB5A6EC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AC37-6891-4DFC-D8E1-6622C6F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87D6-C70B-57E8-BAA6-DAC954E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ADE5-EDA9-A6DB-C630-DDAFB369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A428-B4FA-8D35-C8D8-EF89BEC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AB5977FE-CE1A-8DAA-F8D3-C60990D953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778488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1807-2ED3-4250-E467-4045154B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683C-338A-623D-4A4D-7BBEE0C5A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3F52-E430-5449-3444-7575F506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E02D-B731-2541-1ADE-279CDE9A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DE8AF-67E8-3EC9-40DE-85DB4740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C784-11C3-25BF-8E6E-EF6E59BD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87B4D566-1E19-5E5B-AF08-BFABCF89E65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10477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D95-01C7-1AC6-81E1-F237AAA7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0DA5-A79C-AB36-F174-B5CCD3DB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CECD-E069-B424-73D3-E5EA0EE7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6271-1D1D-3A28-FCD4-CECE0B9B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2403D-14E7-5F9A-EF46-862920D0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BAF4-1BDB-ED46-47D2-FE8BF71A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984C-BB65-739F-C7F7-FD8CF5EE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14709-3BF7-5AAE-11CC-04E1B391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6FDA9DA-B167-5BC4-FB60-DEF50A14EAE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119022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C638-24CF-F29F-3B61-4F92955B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BA867-3828-38B7-5582-A24CD938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BA098-BA1E-B614-794F-736D227F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6F20-76A4-AC71-DB40-A26A3BB0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FB4778D-5952-FCEE-9EB1-A8251D71E97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223518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651DC-5565-1CB6-6D4C-BC4AF6DE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1AE67-16F7-FDA9-2F34-10E84E2D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29A5-01A6-B026-B091-366A0120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52F5D63-E77E-0210-0F1B-A50C5FCDAD4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088291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A64B-36C5-D56E-FAE0-2338CC4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3F3E-F4FF-2591-54D6-0C9F1699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D8E8-036D-DD68-4D0A-60E29C85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9F29-10FB-D0E9-60D1-C1FC05E3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ADD1-B753-9F61-3600-2237D01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9157A-AC21-BD2A-D456-9D7E0BC2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5D33AF7-7A11-EF46-313F-E1EEB976CD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454137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F86-AE28-71C8-EFE3-D873E764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ACF9E-0FC9-F479-7094-82643A99A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726F-6FF2-3D86-D0FF-9E45E2BE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8308-7546-48F8-6EA3-37A25CAF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9F989-80FB-DB1A-F091-267337C0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F00E-150B-C66A-D620-35DD236A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97DFD97D-F452-F736-AD57-07AB2E36FAE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301709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7B984-F61F-C6D9-30B8-5EC973E2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E349-5047-E0BA-FCBB-7FEB2035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41A8-B232-FB16-174F-77C405E2E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F95DF-1351-4C5A-848F-D12FC5A5D3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E51E-320A-4E9C-4368-89660717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5434-2188-6536-4591-8F3535A32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2A0AE-07A8-4D81-B983-A1CBBB1F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32D7-0DA9-593F-DCA4-6C53DA5ED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EXCEL –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F607-05B6-2C96-795E-00EA7C96E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KEERTHANAA ARTHANAREESWARAN</a:t>
            </a:r>
          </a:p>
        </p:txBody>
      </p:sp>
      <p:pic>
        <p:nvPicPr>
          <p:cNvPr id="5" name="Picture 4" descr="A page in a planner">
            <a:extLst>
              <a:ext uri="{FF2B5EF4-FFF2-40B4-BE49-F238E27FC236}">
                <a16:creationId xmlns:a16="http://schemas.microsoft.com/office/drawing/2014/main" id="{13667E87-00E4-0FCF-A4BF-E8B5C7E36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5" r="3015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83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CBF05-2F69-BD17-F309-F1460022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EF6EA-AA40-691E-0CE3-1D09FBFE6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5" y="2132828"/>
            <a:ext cx="5934075" cy="25796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72E7E-38DF-9C67-C70F-C8007374105F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FILTER IS APPLIED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4BB03-7FF7-65C1-FF71-3FDE8256EDFA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PIVOT TABLE IS USED</a:t>
            </a:r>
          </a:p>
        </p:txBody>
      </p:sp>
    </p:spTree>
    <p:extLst>
      <p:ext uri="{BB962C8B-B14F-4D97-AF65-F5344CB8AC3E}">
        <p14:creationId xmlns:p14="http://schemas.microsoft.com/office/powerpoint/2010/main" val="35406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FAB66-78A4-1F05-7A44-845C9D51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B920E4-811E-0931-D8D7-3D275710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3" y="1976089"/>
            <a:ext cx="6024562" cy="27661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3394F-FC2D-EC5A-05B1-D92636468415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GROWTH ANALYSIS IS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E16F6-97A4-4839-6E7D-A68BECC77FCF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424025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0804C-9B00-E800-A8B5-5038E85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08D4-4123-6283-014F-A03BEC73C478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4C17F-E21A-53E9-8697-C19883BFBE4C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FDA0CF1-A50A-5F84-83DF-E180CBDB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60" y="1885950"/>
            <a:ext cx="4596643" cy="3073400"/>
          </a:xfrm>
        </p:spPr>
      </p:pic>
    </p:spTree>
    <p:extLst>
      <p:ext uri="{BB962C8B-B14F-4D97-AF65-F5344CB8AC3E}">
        <p14:creationId xmlns:p14="http://schemas.microsoft.com/office/powerpoint/2010/main" val="167249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39809-1D5C-F63F-2512-8DFA6FF8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B2DBB-587E-FF38-85E9-B72C0C37397F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A2DD8-54AC-31FC-99A2-3C94FD70F37C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D0CEE-2137-0E11-0896-9CDFDE0D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66" y="1885950"/>
            <a:ext cx="4596643" cy="3073400"/>
          </a:xfrm>
        </p:spPr>
      </p:pic>
    </p:spTree>
    <p:extLst>
      <p:ext uri="{BB962C8B-B14F-4D97-AF65-F5344CB8AC3E}">
        <p14:creationId xmlns:p14="http://schemas.microsoft.com/office/powerpoint/2010/main" val="223142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1D7D5-2B03-CDDD-E0D1-3170EB21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5A4EC7-B9AB-A4C9-298D-8F7633B73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2127863"/>
            <a:ext cx="6005513" cy="25895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7F8BB-368C-EB4C-3EA3-4700C1AC9ACC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84510-3FA8-B2AF-C447-2A244E79FF73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15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3750C-B532-C59D-A48E-247C39B2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8923B-0965-463C-5FD0-1828D5C08F71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186B-CD3C-D2D1-11B1-0B922A2DFCCE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DD342A-BD4C-B7C9-C5D7-8D5D7CD1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" y="2122891"/>
            <a:ext cx="5994400" cy="2605867"/>
          </a:xfrm>
        </p:spPr>
      </p:pic>
    </p:spTree>
    <p:extLst>
      <p:ext uri="{BB962C8B-B14F-4D97-AF65-F5344CB8AC3E}">
        <p14:creationId xmlns:p14="http://schemas.microsoft.com/office/powerpoint/2010/main" val="39792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2D5C6-9C1A-2E39-9E59-3104C8B7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4BD0B-F451-DA60-0011-6F9C64AA03ED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9271E-841D-93CF-21BF-7E681F9EB16E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06B6A8D-64B1-B677-12FE-DCFE711EF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21787"/>
            <a:ext cx="5984875" cy="2601726"/>
          </a:xfrm>
        </p:spPr>
      </p:pic>
    </p:spTree>
    <p:extLst>
      <p:ext uri="{BB962C8B-B14F-4D97-AF65-F5344CB8AC3E}">
        <p14:creationId xmlns:p14="http://schemas.microsoft.com/office/powerpoint/2010/main" val="161499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EDC16-DD14-70A5-B320-FFD51BFC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CE96F-8252-8A3F-8898-E6E71564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38" y="2307363"/>
            <a:ext cx="5851525" cy="22305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59E86-87E4-8D76-2CEE-FB3CC7E0293F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262EA-62B6-964D-FC56-8F147AAF4D3A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D4C90-3F4A-EA97-EC80-EDF384A0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A88EC-A13F-E3DE-D6D3-83FD1E5AFB72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02309-1C72-521C-A4AB-C86C748B731D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5B005BB-9075-6EE2-7451-C11A188F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129447"/>
            <a:ext cx="5964238" cy="2592755"/>
          </a:xfrm>
        </p:spPr>
      </p:pic>
    </p:spTree>
    <p:extLst>
      <p:ext uri="{BB962C8B-B14F-4D97-AF65-F5344CB8AC3E}">
        <p14:creationId xmlns:p14="http://schemas.microsoft.com/office/powerpoint/2010/main" val="165862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B01DC-4D71-9A0E-E726-4A53581A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984B1-A268-5930-36F6-0AE7380819DE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150EE-88A5-2297-B9CB-81F74039255E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ABD98D8-57B9-22B6-9D78-72D2A82E4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8" y="2306605"/>
            <a:ext cx="5872162" cy="2238440"/>
          </a:xfrm>
        </p:spPr>
      </p:pic>
    </p:spTree>
    <p:extLst>
      <p:ext uri="{BB962C8B-B14F-4D97-AF65-F5344CB8AC3E}">
        <p14:creationId xmlns:p14="http://schemas.microsoft.com/office/powerpoint/2010/main" val="26386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FB1E9-6E61-0B7A-58A0-DEFD4154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FEA5B-DAF0-D8AF-0B9F-A4C27AE3E910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r>
              <a:rPr lang="en-IN" dirty="0"/>
              <a:t>Data is cleaned and blanks are filled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39745-1C22-F0BB-DDE5-87EBAD537410}"/>
              </a:ext>
            </a:extLst>
          </p:cNvPr>
          <p:cNvSpPr txBox="1"/>
          <p:nvPr/>
        </p:nvSpPr>
        <p:spPr>
          <a:xfrm>
            <a:off x="6756400" y="3482769"/>
            <a:ext cx="45822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=</a:t>
            </a:r>
            <a:r>
              <a:rPr lang="en-IN" dirty="0" err="1"/>
              <a:t>ctrl+a,Ctrl+g,Special,Blanks</a:t>
            </a:r>
            <a:r>
              <a:rPr lang="en-IN" dirty="0"/>
              <a:t>,=a2,ctrl+enter</a:t>
            </a:r>
          </a:p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F3CD40-730B-1C55-0647-DC3E19F3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8672"/>
            <a:ext cx="5572125" cy="1856343"/>
          </a:xfrm>
        </p:spPr>
      </p:pic>
    </p:spTree>
    <p:extLst>
      <p:ext uri="{BB962C8B-B14F-4D97-AF65-F5344CB8AC3E}">
        <p14:creationId xmlns:p14="http://schemas.microsoft.com/office/powerpoint/2010/main" val="303096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C02D4-A114-EF33-A297-1BEC49F3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2F00C-B8CF-FAA1-9709-2E62BF2D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3" y="2292537"/>
            <a:ext cx="5929312" cy="22602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84770-8DC4-B24D-80C3-89BDD6C5D0EC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45FDD-948B-6C9A-F745-88A915D86B08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08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55C4-F22F-87E3-B803-EDFB3074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F853C-EAB0-703A-83FB-DD8AEB2343B7}"/>
              </a:ext>
            </a:extLst>
          </p:cNvPr>
          <p:cNvSpPr txBox="1"/>
          <p:nvPr/>
        </p:nvSpPr>
        <p:spPr>
          <a:xfrm>
            <a:off x="6756400" y="1891970"/>
            <a:ext cx="451115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789D9-7F80-BBFA-19B1-D2F2CC5594AC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AB9A8E7-A4B7-BFA2-27D0-66FEC5958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2141212"/>
            <a:ext cx="5943600" cy="2562876"/>
          </a:xfrm>
        </p:spPr>
      </p:pic>
    </p:spTree>
    <p:extLst>
      <p:ext uri="{BB962C8B-B14F-4D97-AF65-F5344CB8AC3E}">
        <p14:creationId xmlns:p14="http://schemas.microsoft.com/office/powerpoint/2010/main" val="40613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688D2-145F-0567-316D-686667A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994849-FC79-D9F3-0A38-468EADC7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82" y="1885950"/>
            <a:ext cx="4806473" cy="3073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15B60-A738-4439-A138-4DB2EDADB7E4}"/>
              </a:ext>
            </a:extLst>
          </p:cNvPr>
          <p:cNvSpPr txBox="1"/>
          <p:nvPr/>
        </p:nvSpPr>
        <p:spPr>
          <a:xfrm>
            <a:off x="6756400" y="1891970"/>
            <a:ext cx="451115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r>
              <a:rPr lang="en-IN" dirty="0"/>
              <a:t>THE DIFFERENCE BETWEEN TRENDING AND PUBLISH DATE IS FOUND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DDCD7-FED2-C452-831A-89A695CDA92B}"/>
              </a:ext>
            </a:extLst>
          </p:cNvPr>
          <p:cNvSpPr txBox="1"/>
          <p:nvPr/>
        </p:nvSpPr>
        <p:spPr>
          <a:xfrm>
            <a:off x="6756400" y="3482769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r>
              <a:rPr lang="en-IN" dirty="0"/>
              <a:t>=ABS(TRENDINGDATE-PUBLISHDATE)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5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DAAD8-CED6-B91A-4A53-70AE1BF1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68234-6807-2ACB-60FD-9EB872A0E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3" y="2498500"/>
            <a:ext cx="5910262" cy="18483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CE27C-951F-8EBF-E4AA-27FA8687D67F}"/>
              </a:ext>
            </a:extLst>
          </p:cNvPr>
          <p:cNvSpPr txBox="1"/>
          <p:nvPr/>
        </p:nvSpPr>
        <p:spPr>
          <a:xfrm>
            <a:off x="6756400" y="1891971"/>
            <a:ext cx="4196080" cy="20313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BAR CHART REPRESENTS COMPARISON OF SUM OF COMMENTS AND LIKES FOR CAT ID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6D48A-2D8C-D804-030B-6C085797BA3C}"/>
              </a:ext>
            </a:extLst>
          </p:cNvPr>
          <p:cNvSpPr txBox="1"/>
          <p:nvPr/>
        </p:nvSpPr>
        <p:spPr>
          <a:xfrm>
            <a:off x="6685280" y="4346800"/>
            <a:ext cx="45822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r>
              <a:rPr lang="en-IN" dirty="0"/>
              <a:t>PIVOT TABLE AND CHARTS IS USED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7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301C0-1BE1-3D7E-6ABE-747BBAD7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93A1B6-060A-A15D-0364-645712E5C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353" y="1885950"/>
            <a:ext cx="4596643" cy="3073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35B49-99B0-FF33-081B-5D0FEACFF86A}"/>
              </a:ext>
            </a:extLst>
          </p:cNvPr>
          <p:cNvSpPr txBox="1"/>
          <p:nvPr/>
        </p:nvSpPr>
        <p:spPr>
          <a:xfrm>
            <a:off x="6720840" y="3774820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r>
              <a:rPr lang="en-IN" dirty="0"/>
              <a:t>=XLOOKUP(ID,ARRAY,VALUE,”NA”)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A53B6-CA9A-98A6-1EE5-30A3A3A3B511}"/>
              </a:ext>
            </a:extLst>
          </p:cNvPr>
          <p:cNvSpPr txBox="1"/>
          <p:nvPr/>
        </p:nvSpPr>
        <p:spPr>
          <a:xfrm>
            <a:off x="6756400" y="1891970"/>
            <a:ext cx="451115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r>
              <a:rPr lang="en-IN" dirty="0"/>
              <a:t>CATEGORY NAME IS INSISTED TO THE YOUTUBE DATA USING ID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F3604-6013-97CD-6CA2-D06AE1EC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5D2E76-1A56-CAF9-7E3B-F0A31E67E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" y="2332485"/>
            <a:ext cx="6096000" cy="20739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F6C7C-5749-7D6F-9B24-1FCEC806157D}"/>
              </a:ext>
            </a:extLst>
          </p:cNvPr>
          <p:cNvSpPr txBox="1"/>
          <p:nvPr/>
        </p:nvSpPr>
        <p:spPr>
          <a:xfrm>
            <a:off x="6756400" y="1891970"/>
            <a:ext cx="451115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r>
              <a:rPr lang="en-IN" dirty="0"/>
              <a:t>CONCATENATION IS DONE.TEXT JOIN IS DONE TO FORM A NEW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1E953-B769-5FF0-7C7F-D49A87A03DA4}"/>
              </a:ext>
            </a:extLst>
          </p:cNvPr>
          <p:cNvSpPr txBox="1"/>
          <p:nvPr/>
        </p:nvSpPr>
        <p:spPr>
          <a:xfrm>
            <a:off x="6726030" y="3940834"/>
            <a:ext cx="4582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r>
              <a:rPr lang="en-IN" dirty="0"/>
              <a:t>=CONCATE(TITLE,CHANNEL TITLE)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FE07-59B6-31FF-8975-DE32EBE4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113894-0880-0695-0A3F-E30851F17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38" y="2433503"/>
            <a:ext cx="5842000" cy="19846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6FC190-13E1-EE93-8454-20E7C6BEEB05}"/>
              </a:ext>
            </a:extLst>
          </p:cNvPr>
          <p:cNvSpPr txBox="1"/>
          <p:nvPr/>
        </p:nvSpPr>
        <p:spPr>
          <a:xfrm>
            <a:off x="6756400" y="1891970"/>
            <a:ext cx="451115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r>
              <a:rPr lang="en-IN" dirty="0"/>
              <a:t>TO FIND THE AVERAGE OF FALSE AND TRUE COMMENTS DISABLED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C715-D83C-8250-16DE-EBBF5C231EF2}"/>
              </a:ext>
            </a:extLst>
          </p:cNvPr>
          <p:cNvSpPr txBox="1"/>
          <p:nvPr/>
        </p:nvSpPr>
        <p:spPr>
          <a:xfrm>
            <a:off x="6756400" y="3848529"/>
            <a:ext cx="45822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PIVOT TABLE AND BAR CHART</a:t>
            </a:r>
          </a:p>
          <a:p>
            <a:r>
              <a:rPr lang="en-IN" dirty="0"/>
              <a:t>AVERAGE= AVERAGE(VALUE/TOTAL VALUE)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29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870A0-7E7D-4FE4-20AA-5130E63E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DF8CD3-9487-B993-289A-5D0C8656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2121465"/>
            <a:ext cx="5911850" cy="26087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B4F77-0849-11E1-C037-9DC9D56A43D4}"/>
              </a:ext>
            </a:extLst>
          </p:cNvPr>
          <p:cNvSpPr txBox="1"/>
          <p:nvPr/>
        </p:nvSpPr>
        <p:spPr>
          <a:xfrm>
            <a:off x="6756400" y="1891970"/>
            <a:ext cx="451115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r>
              <a:rPr lang="en-IN" dirty="0"/>
              <a:t>VISUAL REPRESENTATION BASED ON LIKES VIEWS AND COMMENTS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955CB-C510-F252-4569-E94DC9EAD167}"/>
              </a:ext>
            </a:extLst>
          </p:cNvPr>
          <p:cNvSpPr txBox="1"/>
          <p:nvPr/>
        </p:nvSpPr>
        <p:spPr>
          <a:xfrm>
            <a:off x="6756400" y="3482769"/>
            <a:ext cx="45822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endParaRPr lang="en-IN" dirty="0"/>
          </a:p>
          <a:p>
            <a:r>
              <a:rPr lang="en-IN" dirty="0"/>
              <a:t>PIVOT TABLE IS USED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8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818DF-3F92-5CA6-90C3-F7D1D90C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615C8D-4366-CF59-97BB-F988432F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186567"/>
            <a:ext cx="5842000" cy="247057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9B465-197B-F27E-FBBF-11C789BD12C4}"/>
              </a:ext>
            </a:extLst>
          </p:cNvPr>
          <p:cNvSpPr txBox="1"/>
          <p:nvPr/>
        </p:nvSpPr>
        <p:spPr>
          <a:xfrm>
            <a:off x="6756400" y="1891970"/>
            <a:ext cx="4511150" cy="20313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endParaRPr lang="en-IN" dirty="0"/>
          </a:p>
          <a:p>
            <a:r>
              <a:rPr lang="en-IN" dirty="0"/>
              <a:t>TO FIND TOP 5 WITH RESPECT TO SUM OF VIEWS AND SUM OF LIKES BASED ON CATEGORY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20BF4-5132-03C4-0D1A-62A8EF6F2AFB}"/>
              </a:ext>
            </a:extLst>
          </p:cNvPr>
          <p:cNvSpPr txBox="1"/>
          <p:nvPr/>
        </p:nvSpPr>
        <p:spPr>
          <a:xfrm>
            <a:off x="6756400" y="4102529"/>
            <a:ext cx="45822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r>
              <a:rPr lang="en-IN" dirty="0"/>
              <a:t>PIVOT TABLE AND FILTERATION IS DONE TO SHOW TOP 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45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ad7abd17-b455-4bd5-b61a-7e9d0c1a5e1f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343307CA-73B4-4ED1-AE44-F13209932D8C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243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Microsoft Sans Serif</vt:lpstr>
      <vt:lpstr>Office Theme</vt:lpstr>
      <vt:lpstr>EXCEL – FINAL ASSESSMENT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</vt:lpstr>
      <vt:lpstr>Q17</vt:lpstr>
      <vt:lpstr>Q18</vt:lpstr>
      <vt:lpstr>Q19</vt:lpstr>
      <vt:lpstr>Q20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– FINAL ASSESSMENT</dc:title>
  <dc:creator>Keerthanaa A</dc:creator>
  <cp:keywords>Classification=LV_C0NF1D3NT1AL</cp:keywords>
  <cp:lastModifiedBy>Keerthanaa A</cp:lastModifiedBy>
  <cp:revision>6</cp:revision>
  <dcterms:created xsi:type="dcterms:W3CDTF">2024-02-28T07:40:54Z</dcterms:created>
  <dcterms:modified xsi:type="dcterms:W3CDTF">2024-02-28T11:57:28Z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ad7abd17-b455-4bd5-b61a-7e9d0c1a5e1f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