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1" r:id="rId5"/>
    <p:sldId id="268" r:id="rId6"/>
    <p:sldId id="262" r:id="rId7"/>
    <p:sldId id="263" r:id="rId8"/>
    <p:sldId id="267" r:id="rId9"/>
    <p:sldId id="264" r:id="rId10"/>
    <p:sldId id="265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575A0F-088B-8740-B0EC-2984E274096E}">
          <p14:sldIdLst>
            <p14:sldId id="256"/>
            <p14:sldId id="257"/>
            <p14:sldId id="258"/>
            <p14:sldId id="261"/>
            <p14:sldId id="268"/>
            <p14:sldId id="262"/>
            <p14:sldId id="263"/>
            <p14:sldId id="267"/>
          </p14:sldIdLst>
        </p14:section>
        <p14:section name="AMD" id="{4CF938F1-4BDA-DC4D-8891-5D327C2ADAC0}">
          <p14:sldIdLst>
            <p14:sldId id="264"/>
          </p14:sldIdLst>
        </p14:section>
        <p14:section name="Qualcomm" id="{1293FB42-F2EF-3344-A974-DCC8F6A1B84B}">
          <p14:sldIdLst>
            <p14:sldId id="265"/>
          </p14:sldIdLst>
        </p14:section>
        <p14:section name="C3.ai" id="{803716ED-9451-C345-813A-4CCDFE2099F8}">
          <p14:sldIdLst>
            <p14:sldId id="266"/>
          </p14:sldIdLst>
        </p14:section>
        <p14:section name="AHA" id="{C7B9CB71-0CBC-3E47-A3C3-D33A275F67F4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77" d="100"/>
          <a:sy n="77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7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2228E5-9410-1045-95D8-7C3911041447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8A5AC84-64C3-9C42-A9A7-E6C6663E93C2}">
      <dgm:prSet custT="1"/>
      <dgm:spPr/>
      <dgm:t>
        <a:bodyPr/>
        <a:lstStyle/>
        <a:p>
          <a:r>
            <a:rPr lang="en-US" sz="2200" baseline="0" dirty="0"/>
            <a:t>⁠Lack of direct revenue generation</a:t>
          </a:r>
          <a:endParaRPr lang="en-US" sz="2200" dirty="0"/>
        </a:p>
      </dgm:t>
    </dgm:pt>
    <dgm:pt modelId="{BC59D1E4-45B0-FB46-9DDF-69DDF13E16B9}" type="parTrans" cxnId="{3F36B1A9-DF39-6948-873A-E00CEFEE3892}">
      <dgm:prSet/>
      <dgm:spPr/>
      <dgm:t>
        <a:bodyPr/>
        <a:lstStyle/>
        <a:p>
          <a:endParaRPr lang="en-US"/>
        </a:p>
      </dgm:t>
    </dgm:pt>
    <dgm:pt modelId="{686BF0FD-4A90-E045-9E80-8C9B823FB53B}" type="sibTrans" cxnId="{3F36B1A9-DF39-6948-873A-E00CEFEE3892}">
      <dgm:prSet/>
      <dgm:spPr/>
      <dgm:t>
        <a:bodyPr/>
        <a:lstStyle/>
        <a:p>
          <a:endParaRPr lang="en-US"/>
        </a:p>
      </dgm:t>
    </dgm:pt>
    <dgm:pt modelId="{0787D853-2283-6A46-B231-A5BCB32CB5C4}">
      <dgm:prSet custT="1"/>
      <dgm:spPr/>
      <dgm:t>
        <a:bodyPr/>
        <a:lstStyle/>
        <a:p>
          <a:r>
            <a:rPr lang="en-US" sz="2200" baseline="0"/>
            <a:t>Round tripping funds to boost sales</a:t>
          </a:r>
          <a:endParaRPr lang="en-US" sz="2200"/>
        </a:p>
      </dgm:t>
    </dgm:pt>
    <dgm:pt modelId="{90AEE7C5-BBC0-8840-9C07-377768FCDCB2}" type="parTrans" cxnId="{63828458-B1DB-C243-91FD-873FED1CA00B}">
      <dgm:prSet/>
      <dgm:spPr/>
      <dgm:t>
        <a:bodyPr/>
        <a:lstStyle/>
        <a:p>
          <a:endParaRPr lang="en-US"/>
        </a:p>
      </dgm:t>
    </dgm:pt>
    <dgm:pt modelId="{AB22FD7A-7CFD-6640-B753-1AF16A897270}" type="sibTrans" cxnId="{63828458-B1DB-C243-91FD-873FED1CA00B}">
      <dgm:prSet/>
      <dgm:spPr/>
      <dgm:t>
        <a:bodyPr/>
        <a:lstStyle/>
        <a:p>
          <a:endParaRPr lang="en-US"/>
        </a:p>
      </dgm:t>
    </dgm:pt>
    <dgm:pt modelId="{A05D138F-FF02-0049-B9E5-C2747E9DF656}">
      <dgm:prSet custT="1"/>
      <dgm:spPr/>
      <dgm:t>
        <a:bodyPr/>
        <a:lstStyle/>
        <a:p>
          <a:r>
            <a:rPr lang="en-US" sz="2200" baseline="0"/>
            <a:t>Behind the Buzzword</a:t>
          </a:r>
          <a:endParaRPr lang="en-US" sz="2200"/>
        </a:p>
      </dgm:t>
    </dgm:pt>
    <dgm:pt modelId="{D770FC9F-FFB7-714C-9456-50029B082A52}" type="parTrans" cxnId="{9FF1E80F-7BD0-C646-84E5-B68AB441DB09}">
      <dgm:prSet/>
      <dgm:spPr/>
      <dgm:t>
        <a:bodyPr/>
        <a:lstStyle/>
        <a:p>
          <a:endParaRPr lang="en-US"/>
        </a:p>
      </dgm:t>
    </dgm:pt>
    <dgm:pt modelId="{575DA6E3-022F-B140-A6BB-BE94D1A9E916}" type="sibTrans" cxnId="{9FF1E80F-7BD0-C646-84E5-B68AB441DB09}">
      <dgm:prSet/>
      <dgm:spPr/>
      <dgm:t>
        <a:bodyPr/>
        <a:lstStyle/>
        <a:p>
          <a:endParaRPr lang="en-US"/>
        </a:p>
      </dgm:t>
    </dgm:pt>
    <dgm:pt modelId="{EA962E23-B110-DF4A-8075-43C0D0802682}">
      <dgm:prSet custT="1"/>
      <dgm:spPr/>
      <dgm:t>
        <a:bodyPr/>
        <a:lstStyle/>
        <a:p>
          <a:r>
            <a:rPr lang="en-US" sz="2200" baseline="0"/>
            <a:t>⁠Investment Herd Mentality </a:t>
          </a:r>
          <a:endParaRPr lang="en-US" sz="2200"/>
        </a:p>
      </dgm:t>
    </dgm:pt>
    <dgm:pt modelId="{BD687F88-D8AC-8644-9B22-F18D6AD1E1E9}" type="parTrans" cxnId="{286D0D92-69A6-F541-B83E-AAA7ABD57EBB}">
      <dgm:prSet/>
      <dgm:spPr/>
      <dgm:t>
        <a:bodyPr/>
        <a:lstStyle/>
        <a:p>
          <a:endParaRPr lang="en-US"/>
        </a:p>
      </dgm:t>
    </dgm:pt>
    <dgm:pt modelId="{DA0FBBAE-1364-A247-89AF-DD8F18F873C1}" type="sibTrans" cxnId="{286D0D92-69A6-F541-B83E-AAA7ABD57EBB}">
      <dgm:prSet/>
      <dgm:spPr/>
      <dgm:t>
        <a:bodyPr/>
        <a:lstStyle/>
        <a:p>
          <a:endParaRPr lang="en-US"/>
        </a:p>
      </dgm:t>
    </dgm:pt>
    <dgm:pt modelId="{C707ECE8-BA1B-3646-9E93-EBBD40C6E62B}">
      <dgm:prSet custT="1"/>
      <dgm:spPr/>
      <dgm:t>
        <a:bodyPr/>
        <a:lstStyle/>
        <a:p>
          <a:r>
            <a:rPr lang="en-US" sz="2200" baseline="0"/>
            <a:t>Valuations skyrocket</a:t>
          </a:r>
          <a:endParaRPr lang="en-US" sz="2200"/>
        </a:p>
      </dgm:t>
    </dgm:pt>
    <dgm:pt modelId="{762736D4-20C2-EA4E-BC35-1F9DDE4E05B8}" type="parTrans" cxnId="{06A82B60-7CD3-A140-85C4-13F76267A555}">
      <dgm:prSet/>
      <dgm:spPr/>
      <dgm:t>
        <a:bodyPr/>
        <a:lstStyle/>
        <a:p>
          <a:endParaRPr lang="en-US"/>
        </a:p>
      </dgm:t>
    </dgm:pt>
    <dgm:pt modelId="{33BC511A-38FF-F044-9854-EC2DFE1B8B42}" type="sibTrans" cxnId="{06A82B60-7CD3-A140-85C4-13F76267A555}">
      <dgm:prSet/>
      <dgm:spPr/>
      <dgm:t>
        <a:bodyPr/>
        <a:lstStyle/>
        <a:p>
          <a:endParaRPr lang="en-US"/>
        </a:p>
      </dgm:t>
    </dgm:pt>
    <dgm:pt modelId="{6EC7E070-0413-FE44-97D0-9DD615B57FF7}">
      <dgm:prSet custT="1"/>
      <dgm:spPr/>
      <dgm:t>
        <a:bodyPr/>
        <a:lstStyle/>
        <a:p>
          <a:r>
            <a:rPr lang="en-US" sz="2200" baseline="0" dirty="0"/>
            <a:t>Lack of killer apps</a:t>
          </a:r>
          <a:endParaRPr lang="en-US" sz="2200" dirty="0"/>
        </a:p>
      </dgm:t>
    </dgm:pt>
    <dgm:pt modelId="{CCD4E81B-4CC2-524E-8D56-2B544352C7A9}" type="parTrans" cxnId="{26DCB416-5BA2-2A48-9D74-C37F0016EAE2}">
      <dgm:prSet/>
      <dgm:spPr/>
      <dgm:t>
        <a:bodyPr/>
        <a:lstStyle/>
        <a:p>
          <a:endParaRPr lang="en-US"/>
        </a:p>
      </dgm:t>
    </dgm:pt>
    <dgm:pt modelId="{E8650CCE-8598-E24F-9C75-941308A00365}" type="sibTrans" cxnId="{26DCB416-5BA2-2A48-9D74-C37F0016EAE2}">
      <dgm:prSet/>
      <dgm:spPr/>
      <dgm:t>
        <a:bodyPr/>
        <a:lstStyle/>
        <a:p>
          <a:endParaRPr lang="en-US"/>
        </a:p>
      </dgm:t>
    </dgm:pt>
    <dgm:pt modelId="{F933D631-E482-F14A-904B-47711C6E8B36}" type="pres">
      <dgm:prSet presAssocID="{B82228E5-9410-1045-95D8-7C3911041447}" presName="compositeShape" presStyleCnt="0">
        <dgm:presLayoutVars>
          <dgm:chMax val="7"/>
          <dgm:dir/>
          <dgm:resizeHandles val="exact"/>
        </dgm:presLayoutVars>
      </dgm:prSet>
      <dgm:spPr/>
    </dgm:pt>
    <dgm:pt modelId="{FC979A96-38D7-2440-8330-F9F3C37AF4D8}" type="pres">
      <dgm:prSet presAssocID="{B8A5AC84-64C3-9C42-A9A7-E6C6663E93C2}" presName="circ1" presStyleLbl="vennNode1" presStyleIdx="0" presStyleCnt="6"/>
      <dgm:spPr/>
    </dgm:pt>
    <dgm:pt modelId="{0A158AFC-F3C7-0B4D-8DB6-931617BE6B64}" type="pres">
      <dgm:prSet presAssocID="{B8A5AC84-64C3-9C42-A9A7-E6C6663E93C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CA773ED-C855-0F49-8A8F-18EB5CAAF7F9}" type="pres">
      <dgm:prSet presAssocID="{0787D853-2283-6A46-B231-A5BCB32CB5C4}" presName="circ2" presStyleLbl="vennNode1" presStyleIdx="1" presStyleCnt="6"/>
      <dgm:spPr/>
    </dgm:pt>
    <dgm:pt modelId="{50532FD4-39BC-0B4D-A365-3ADE11627C57}" type="pres">
      <dgm:prSet presAssocID="{0787D853-2283-6A46-B231-A5BCB32CB5C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413578F-79EA-1146-8CF6-5BE81D5BAAA0}" type="pres">
      <dgm:prSet presAssocID="{A05D138F-FF02-0049-B9E5-C2747E9DF656}" presName="circ3" presStyleLbl="vennNode1" presStyleIdx="2" presStyleCnt="6"/>
      <dgm:spPr/>
    </dgm:pt>
    <dgm:pt modelId="{ECA0156A-11FC-CB46-B873-102A7473E870}" type="pres">
      <dgm:prSet presAssocID="{A05D138F-FF02-0049-B9E5-C2747E9DF6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A315781-A2FF-A042-B304-FFEC84801112}" type="pres">
      <dgm:prSet presAssocID="{EA962E23-B110-DF4A-8075-43C0D0802682}" presName="circ4" presStyleLbl="vennNode1" presStyleIdx="3" presStyleCnt="6"/>
      <dgm:spPr/>
    </dgm:pt>
    <dgm:pt modelId="{C390835B-9E3A-7642-AF0E-2B80AE9A0167}" type="pres">
      <dgm:prSet presAssocID="{EA962E23-B110-DF4A-8075-43C0D0802682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74471A3-DB84-5641-9D30-A8FCE5A04D35}" type="pres">
      <dgm:prSet presAssocID="{C707ECE8-BA1B-3646-9E93-EBBD40C6E62B}" presName="circ5" presStyleLbl="vennNode1" presStyleIdx="4" presStyleCnt="6"/>
      <dgm:spPr/>
    </dgm:pt>
    <dgm:pt modelId="{9BB5DD8C-AAD3-8045-99F4-08714AE5C5A6}" type="pres">
      <dgm:prSet presAssocID="{C707ECE8-BA1B-3646-9E93-EBBD40C6E62B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AEEAD87-EBA2-4E40-B9DE-529AB817B038}" type="pres">
      <dgm:prSet presAssocID="{6EC7E070-0413-FE44-97D0-9DD615B57FF7}" presName="circ6" presStyleLbl="vennNode1" presStyleIdx="5" presStyleCnt="6"/>
      <dgm:spPr/>
    </dgm:pt>
    <dgm:pt modelId="{6FAC73C1-89B0-254D-93AA-C8DC78A0E9F6}" type="pres">
      <dgm:prSet presAssocID="{6EC7E070-0413-FE44-97D0-9DD615B57FF7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87EF20E-9E0F-FB42-A85F-31ED0F0579EC}" type="presOf" srcId="{EA962E23-B110-DF4A-8075-43C0D0802682}" destId="{C390835B-9E3A-7642-AF0E-2B80AE9A0167}" srcOrd="0" destOrd="0" presId="urn:microsoft.com/office/officeart/2005/8/layout/venn1"/>
    <dgm:cxn modelId="{9FF1E80F-7BD0-C646-84E5-B68AB441DB09}" srcId="{B82228E5-9410-1045-95D8-7C3911041447}" destId="{A05D138F-FF02-0049-B9E5-C2747E9DF656}" srcOrd="2" destOrd="0" parTransId="{D770FC9F-FFB7-714C-9456-50029B082A52}" sibTransId="{575DA6E3-022F-B140-A6BB-BE94D1A9E916}"/>
    <dgm:cxn modelId="{26DCB416-5BA2-2A48-9D74-C37F0016EAE2}" srcId="{B82228E5-9410-1045-95D8-7C3911041447}" destId="{6EC7E070-0413-FE44-97D0-9DD615B57FF7}" srcOrd="5" destOrd="0" parTransId="{CCD4E81B-4CC2-524E-8D56-2B544352C7A9}" sibTransId="{E8650CCE-8598-E24F-9C75-941308A00365}"/>
    <dgm:cxn modelId="{06A82B60-7CD3-A140-85C4-13F76267A555}" srcId="{B82228E5-9410-1045-95D8-7C3911041447}" destId="{C707ECE8-BA1B-3646-9E93-EBBD40C6E62B}" srcOrd="4" destOrd="0" parTransId="{762736D4-20C2-EA4E-BC35-1F9DDE4E05B8}" sibTransId="{33BC511A-38FF-F044-9854-EC2DFE1B8B42}"/>
    <dgm:cxn modelId="{C18A3964-3565-874D-A7BD-D4C9AE5221D7}" type="presOf" srcId="{B82228E5-9410-1045-95D8-7C3911041447}" destId="{F933D631-E482-F14A-904B-47711C6E8B36}" srcOrd="0" destOrd="0" presId="urn:microsoft.com/office/officeart/2005/8/layout/venn1"/>
    <dgm:cxn modelId="{63828458-B1DB-C243-91FD-873FED1CA00B}" srcId="{B82228E5-9410-1045-95D8-7C3911041447}" destId="{0787D853-2283-6A46-B231-A5BCB32CB5C4}" srcOrd="1" destOrd="0" parTransId="{90AEE7C5-BBC0-8840-9C07-377768FCDCB2}" sibTransId="{AB22FD7A-7CFD-6640-B753-1AF16A897270}"/>
    <dgm:cxn modelId="{286D0D92-69A6-F541-B83E-AAA7ABD57EBB}" srcId="{B82228E5-9410-1045-95D8-7C3911041447}" destId="{EA962E23-B110-DF4A-8075-43C0D0802682}" srcOrd="3" destOrd="0" parTransId="{BD687F88-D8AC-8644-9B22-F18D6AD1E1E9}" sibTransId="{DA0FBBAE-1364-A247-89AF-DD8F18F873C1}"/>
    <dgm:cxn modelId="{89CB3CA5-B5D3-1B41-8DD2-F22D6F760528}" type="presOf" srcId="{6EC7E070-0413-FE44-97D0-9DD615B57FF7}" destId="{6FAC73C1-89B0-254D-93AA-C8DC78A0E9F6}" srcOrd="0" destOrd="0" presId="urn:microsoft.com/office/officeart/2005/8/layout/venn1"/>
    <dgm:cxn modelId="{3F36B1A9-DF39-6948-873A-E00CEFEE3892}" srcId="{B82228E5-9410-1045-95D8-7C3911041447}" destId="{B8A5AC84-64C3-9C42-A9A7-E6C6663E93C2}" srcOrd="0" destOrd="0" parTransId="{BC59D1E4-45B0-FB46-9DDF-69DDF13E16B9}" sibTransId="{686BF0FD-4A90-E045-9E80-8C9B823FB53B}"/>
    <dgm:cxn modelId="{5990D1B8-C344-9842-9770-4E87905A3313}" type="presOf" srcId="{A05D138F-FF02-0049-B9E5-C2747E9DF656}" destId="{ECA0156A-11FC-CB46-B873-102A7473E870}" srcOrd="0" destOrd="0" presId="urn:microsoft.com/office/officeart/2005/8/layout/venn1"/>
    <dgm:cxn modelId="{651C9FE6-8588-D043-AD26-201DA7CA37F0}" type="presOf" srcId="{B8A5AC84-64C3-9C42-A9A7-E6C6663E93C2}" destId="{0A158AFC-F3C7-0B4D-8DB6-931617BE6B64}" srcOrd="0" destOrd="0" presId="urn:microsoft.com/office/officeart/2005/8/layout/venn1"/>
    <dgm:cxn modelId="{F1ED3DE8-3788-3341-BA3D-49862D6A1D90}" type="presOf" srcId="{0787D853-2283-6A46-B231-A5BCB32CB5C4}" destId="{50532FD4-39BC-0B4D-A365-3ADE11627C57}" srcOrd="0" destOrd="0" presId="urn:microsoft.com/office/officeart/2005/8/layout/venn1"/>
    <dgm:cxn modelId="{DFB56BFB-DEFC-724C-A0BB-2AB90AC07242}" type="presOf" srcId="{C707ECE8-BA1B-3646-9E93-EBBD40C6E62B}" destId="{9BB5DD8C-AAD3-8045-99F4-08714AE5C5A6}" srcOrd="0" destOrd="0" presId="urn:microsoft.com/office/officeart/2005/8/layout/venn1"/>
    <dgm:cxn modelId="{2761765F-C0AF-074B-8672-BDE56CB50ABB}" type="presParOf" srcId="{F933D631-E482-F14A-904B-47711C6E8B36}" destId="{FC979A96-38D7-2440-8330-F9F3C37AF4D8}" srcOrd="0" destOrd="0" presId="urn:microsoft.com/office/officeart/2005/8/layout/venn1"/>
    <dgm:cxn modelId="{4C59ADE8-D69B-7040-8E7A-EAA6CF06FAA0}" type="presParOf" srcId="{F933D631-E482-F14A-904B-47711C6E8B36}" destId="{0A158AFC-F3C7-0B4D-8DB6-931617BE6B64}" srcOrd="1" destOrd="0" presId="urn:microsoft.com/office/officeart/2005/8/layout/venn1"/>
    <dgm:cxn modelId="{43340D54-93BF-F146-BFE2-D5D79D1FC805}" type="presParOf" srcId="{F933D631-E482-F14A-904B-47711C6E8B36}" destId="{8CA773ED-C855-0F49-8A8F-18EB5CAAF7F9}" srcOrd="2" destOrd="0" presId="urn:microsoft.com/office/officeart/2005/8/layout/venn1"/>
    <dgm:cxn modelId="{0F22E811-F56C-6141-BBE3-C08FF27FA333}" type="presParOf" srcId="{F933D631-E482-F14A-904B-47711C6E8B36}" destId="{50532FD4-39BC-0B4D-A365-3ADE11627C57}" srcOrd="3" destOrd="0" presId="urn:microsoft.com/office/officeart/2005/8/layout/venn1"/>
    <dgm:cxn modelId="{75FDF391-331C-2842-B7F4-1C09F9B34BA9}" type="presParOf" srcId="{F933D631-E482-F14A-904B-47711C6E8B36}" destId="{C413578F-79EA-1146-8CF6-5BE81D5BAAA0}" srcOrd="4" destOrd="0" presId="urn:microsoft.com/office/officeart/2005/8/layout/venn1"/>
    <dgm:cxn modelId="{03E97F5E-8A61-154D-AA33-4C4D2A6D9192}" type="presParOf" srcId="{F933D631-E482-F14A-904B-47711C6E8B36}" destId="{ECA0156A-11FC-CB46-B873-102A7473E870}" srcOrd="5" destOrd="0" presId="urn:microsoft.com/office/officeart/2005/8/layout/venn1"/>
    <dgm:cxn modelId="{1E872CC0-8FD9-0143-9D8B-463981AAF43B}" type="presParOf" srcId="{F933D631-E482-F14A-904B-47711C6E8B36}" destId="{5A315781-A2FF-A042-B304-FFEC84801112}" srcOrd="6" destOrd="0" presId="urn:microsoft.com/office/officeart/2005/8/layout/venn1"/>
    <dgm:cxn modelId="{07A3A43B-B1CC-474D-BF86-735A4101FCD5}" type="presParOf" srcId="{F933D631-E482-F14A-904B-47711C6E8B36}" destId="{C390835B-9E3A-7642-AF0E-2B80AE9A0167}" srcOrd="7" destOrd="0" presId="urn:microsoft.com/office/officeart/2005/8/layout/venn1"/>
    <dgm:cxn modelId="{49BF6010-DDC0-F24C-8C8E-95DA22ED70DB}" type="presParOf" srcId="{F933D631-E482-F14A-904B-47711C6E8B36}" destId="{274471A3-DB84-5641-9D30-A8FCE5A04D35}" srcOrd="8" destOrd="0" presId="urn:microsoft.com/office/officeart/2005/8/layout/venn1"/>
    <dgm:cxn modelId="{F6E20AD2-6A86-D44A-8B9C-587D3E4021FA}" type="presParOf" srcId="{F933D631-E482-F14A-904B-47711C6E8B36}" destId="{9BB5DD8C-AAD3-8045-99F4-08714AE5C5A6}" srcOrd="9" destOrd="0" presId="urn:microsoft.com/office/officeart/2005/8/layout/venn1"/>
    <dgm:cxn modelId="{05CBB889-5544-6E4F-BAAC-F0F5CE59F23E}" type="presParOf" srcId="{F933D631-E482-F14A-904B-47711C6E8B36}" destId="{3AEEAD87-EBA2-4E40-B9DE-529AB817B038}" srcOrd="10" destOrd="0" presId="urn:microsoft.com/office/officeart/2005/8/layout/venn1"/>
    <dgm:cxn modelId="{BA201B4E-54E9-AB46-B578-202A2ADBFC13}" type="presParOf" srcId="{F933D631-E482-F14A-904B-47711C6E8B36}" destId="{6FAC73C1-89B0-254D-93AA-C8DC78A0E9F6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5817BB-8740-B144-BE63-8F2A3702CA2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0D84D8E-FBE3-4649-9509-09E68FD4609B}">
      <dgm:prSet custT="1"/>
      <dgm:spPr/>
      <dgm:t>
        <a:bodyPr/>
        <a:lstStyle/>
        <a:p>
          <a:r>
            <a:rPr lang="en-US" sz="2000" baseline="0" dirty="0"/>
            <a:t>Netscape &amp; Open Al as the catalyst innovators</a:t>
          </a:r>
          <a:endParaRPr lang="en-US" sz="2000" dirty="0"/>
        </a:p>
      </dgm:t>
    </dgm:pt>
    <dgm:pt modelId="{EB89FC14-0BAD-1349-8FF6-58029C089872}" type="parTrans" cxnId="{4F9FDA10-4304-FD48-B627-556A32763B88}">
      <dgm:prSet/>
      <dgm:spPr/>
      <dgm:t>
        <a:bodyPr/>
        <a:lstStyle/>
        <a:p>
          <a:endParaRPr lang="en-US"/>
        </a:p>
      </dgm:t>
    </dgm:pt>
    <dgm:pt modelId="{EA41C88E-18BD-D547-A097-2AE881F718E9}" type="sibTrans" cxnId="{4F9FDA10-4304-FD48-B627-556A32763B88}">
      <dgm:prSet/>
      <dgm:spPr/>
      <dgm:t>
        <a:bodyPr/>
        <a:lstStyle/>
        <a:p>
          <a:endParaRPr lang="en-US"/>
        </a:p>
      </dgm:t>
    </dgm:pt>
    <dgm:pt modelId="{312AB8DF-6F85-B84B-8969-5807D24A2C5A}">
      <dgm:prSet custT="1"/>
      <dgm:spPr/>
      <dgm:t>
        <a:bodyPr/>
        <a:lstStyle/>
        <a:p>
          <a:r>
            <a:rPr lang="en-US" sz="2000" baseline="0"/>
            <a:t>Web was funded by telco CAPEX as hyperscalers are funding AI CAPEX</a:t>
          </a:r>
          <a:endParaRPr lang="en-US" sz="2000"/>
        </a:p>
      </dgm:t>
    </dgm:pt>
    <dgm:pt modelId="{F0FE695C-3558-7846-A797-6DA30E327E09}" type="parTrans" cxnId="{FA106F59-44CE-774E-8329-AB95F96AA13C}">
      <dgm:prSet/>
      <dgm:spPr/>
      <dgm:t>
        <a:bodyPr/>
        <a:lstStyle/>
        <a:p>
          <a:endParaRPr lang="en-US"/>
        </a:p>
      </dgm:t>
    </dgm:pt>
    <dgm:pt modelId="{6285B4E8-C902-0E48-BAC3-3A783E7B60AC}" type="sibTrans" cxnId="{FA106F59-44CE-774E-8329-AB95F96AA13C}">
      <dgm:prSet/>
      <dgm:spPr/>
      <dgm:t>
        <a:bodyPr/>
        <a:lstStyle/>
        <a:p>
          <a:endParaRPr lang="en-US"/>
        </a:p>
      </dgm:t>
    </dgm:pt>
    <dgm:pt modelId="{1C64A43D-9331-9042-BFF2-586834FF566F}">
      <dgm:prSet custT="1"/>
      <dgm:spPr/>
      <dgm:t>
        <a:bodyPr/>
        <a:lstStyle/>
        <a:p>
          <a:r>
            <a:rPr lang="en-US" sz="2000" baseline="0"/>
            <a:t>Companies being highly valued</a:t>
          </a:r>
          <a:endParaRPr lang="en-US" sz="2000"/>
        </a:p>
      </dgm:t>
    </dgm:pt>
    <dgm:pt modelId="{EB1C50D9-AF4D-CB4D-99A2-7747C4BD1009}" type="parTrans" cxnId="{384BE3D7-7295-AC42-A9A4-3C2451A3FD71}">
      <dgm:prSet/>
      <dgm:spPr/>
      <dgm:t>
        <a:bodyPr/>
        <a:lstStyle/>
        <a:p>
          <a:endParaRPr lang="en-US"/>
        </a:p>
      </dgm:t>
    </dgm:pt>
    <dgm:pt modelId="{C7098CDB-0ACC-894A-99CA-D7F6BD455B5F}" type="sibTrans" cxnId="{384BE3D7-7295-AC42-A9A4-3C2451A3FD71}">
      <dgm:prSet/>
      <dgm:spPr/>
      <dgm:t>
        <a:bodyPr/>
        <a:lstStyle/>
        <a:p>
          <a:endParaRPr lang="en-US"/>
        </a:p>
      </dgm:t>
    </dgm:pt>
    <dgm:pt modelId="{395E7CE0-7FFD-BA45-A365-C872561E4288}">
      <dgm:prSet custT="1"/>
      <dgm:spPr/>
      <dgm:t>
        <a:bodyPr/>
        <a:lstStyle/>
        <a:p>
          <a:r>
            <a:rPr lang="en-US" sz="2000" baseline="0"/>
            <a:t>Investor FOMO</a:t>
          </a:r>
          <a:endParaRPr lang="en-US" sz="2000"/>
        </a:p>
      </dgm:t>
    </dgm:pt>
    <dgm:pt modelId="{3CEF35A2-9D42-6B46-A625-A388CA01925B}" type="parTrans" cxnId="{033226C3-F466-844A-95B8-C5AB70215716}">
      <dgm:prSet/>
      <dgm:spPr/>
      <dgm:t>
        <a:bodyPr/>
        <a:lstStyle/>
        <a:p>
          <a:endParaRPr lang="en-US"/>
        </a:p>
      </dgm:t>
    </dgm:pt>
    <dgm:pt modelId="{C62146AF-9900-EE4B-90B9-221CAB62B0DE}" type="sibTrans" cxnId="{033226C3-F466-844A-95B8-C5AB70215716}">
      <dgm:prSet/>
      <dgm:spPr/>
      <dgm:t>
        <a:bodyPr/>
        <a:lstStyle/>
        <a:p>
          <a:endParaRPr lang="en-US"/>
        </a:p>
      </dgm:t>
    </dgm:pt>
    <dgm:pt modelId="{56642092-DB7E-714D-8875-E1495A34FFA1}">
      <dgm:prSet custT="1"/>
      <dgm:spPr/>
      <dgm:t>
        <a:bodyPr/>
        <a:lstStyle/>
        <a:p>
          <a:r>
            <a:rPr lang="en-US" sz="2000" baseline="0"/>
            <a:t>Completely new user experiences</a:t>
          </a:r>
          <a:endParaRPr lang="en-US" sz="2000"/>
        </a:p>
      </dgm:t>
    </dgm:pt>
    <dgm:pt modelId="{EF2C7FB1-5174-674D-94C9-B06807E73D71}" type="parTrans" cxnId="{EB79770B-1C09-7F46-A846-2AD4C000F3E2}">
      <dgm:prSet/>
      <dgm:spPr/>
      <dgm:t>
        <a:bodyPr/>
        <a:lstStyle/>
        <a:p>
          <a:endParaRPr lang="en-US"/>
        </a:p>
      </dgm:t>
    </dgm:pt>
    <dgm:pt modelId="{97DC8F74-F860-DE4C-AF07-F224D331FAAB}" type="sibTrans" cxnId="{EB79770B-1C09-7F46-A846-2AD4C000F3E2}">
      <dgm:prSet/>
      <dgm:spPr/>
      <dgm:t>
        <a:bodyPr/>
        <a:lstStyle/>
        <a:p>
          <a:endParaRPr lang="en-US"/>
        </a:p>
      </dgm:t>
    </dgm:pt>
    <dgm:pt modelId="{EF560D7D-5686-6749-8964-DE93C56FE266}">
      <dgm:prSet custT="1"/>
      <dgm:spPr/>
      <dgm:t>
        <a:bodyPr/>
        <a:lstStyle/>
        <a:p>
          <a:r>
            <a:rPr lang="en-US" sz="2000" baseline="0"/>
            <a:t>Virtually unlimited and incalculable TAM</a:t>
          </a:r>
          <a:endParaRPr lang="en-US" sz="2000"/>
        </a:p>
      </dgm:t>
    </dgm:pt>
    <dgm:pt modelId="{98EFBB0F-C9CF-834D-92E0-2E5292BFF9CC}" type="parTrans" cxnId="{0386B0F6-2707-C84E-BBE9-03C9494B5162}">
      <dgm:prSet/>
      <dgm:spPr/>
      <dgm:t>
        <a:bodyPr/>
        <a:lstStyle/>
        <a:p>
          <a:endParaRPr lang="en-US"/>
        </a:p>
      </dgm:t>
    </dgm:pt>
    <dgm:pt modelId="{B3BCF8C9-46D0-6640-9419-0D5B1C255786}" type="sibTrans" cxnId="{0386B0F6-2707-C84E-BBE9-03C9494B5162}">
      <dgm:prSet/>
      <dgm:spPr/>
      <dgm:t>
        <a:bodyPr/>
        <a:lstStyle/>
        <a:p>
          <a:endParaRPr lang="en-US"/>
        </a:p>
      </dgm:t>
    </dgm:pt>
    <dgm:pt modelId="{6AEB528B-BAB4-6443-8F99-8EACBB12E709}">
      <dgm:prSet custT="1"/>
      <dgm:spPr/>
      <dgm:t>
        <a:bodyPr/>
        <a:lstStyle/>
        <a:p>
          <a:r>
            <a:rPr lang="en-US" sz="2000" baseline="0"/>
            <a:t>Embryonic markets have similar patterns 1.0 gets better &amp; better leads to innovation</a:t>
          </a:r>
          <a:endParaRPr lang="en-US" sz="2000"/>
        </a:p>
      </dgm:t>
    </dgm:pt>
    <dgm:pt modelId="{B1BA3350-ED6F-4242-9566-952386D0E054}" type="parTrans" cxnId="{04AE22F2-4750-684A-AEA3-D32F811EA468}">
      <dgm:prSet/>
      <dgm:spPr/>
      <dgm:t>
        <a:bodyPr/>
        <a:lstStyle/>
        <a:p>
          <a:endParaRPr lang="en-US"/>
        </a:p>
      </dgm:t>
    </dgm:pt>
    <dgm:pt modelId="{5C88B72F-6BEE-E248-BADB-5592C803FCD1}" type="sibTrans" cxnId="{04AE22F2-4750-684A-AEA3-D32F811EA468}">
      <dgm:prSet/>
      <dgm:spPr/>
      <dgm:t>
        <a:bodyPr/>
        <a:lstStyle/>
        <a:p>
          <a:endParaRPr lang="en-US"/>
        </a:p>
      </dgm:t>
    </dgm:pt>
    <dgm:pt modelId="{F0816F83-58C6-264E-86F3-6ED913C44B19}" type="pres">
      <dgm:prSet presAssocID="{0A5817BB-8740-B144-BE63-8F2A3702CA2C}" presName="diagram" presStyleCnt="0">
        <dgm:presLayoutVars>
          <dgm:dir/>
          <dgm:resizeHandles val="exact"/>
        </dgm:presLayoutVars>
      </dgm:prSet>
      <dgm:spPr/>
    </dgm:pt>
    <dgm:pt modelId="{36D7D14B-0546-6D46-A505-29B6E1963216}" type="pres">
      <dgm:prSet presAssocID="{90D84D8E-FBE3-4649-9509-09E68FD4609B}" presName="node" presStyleLbl="node1" presStyleIdx="0" presStyleCnt="7">
        <dgm:presLayoutVars>
          <dgm:bulletEnabled val="1"/>
        </dgm:presLayoutVars>
      </dgm:prSet>
      <dgm:spPr/>
    </dgm:pt>
    <dgm:pt modelId="{BA9B161E-CF61-7C4D-8314-8DEC92DB3923}" type="pres">
      <dgm:prSet presAssocID="{EA41C88E-18BD-D547-A097-2AE881F718E9}" presName="sibTrans" presStyleCnt="0"/>
      <dgm:spPr/>
    </dgm:pt>
    <dgm:pt modelId="{85A69873-F40A-C141-B9AA-F94ADCBFF7D4}" type="pres">
      <dgm:prSet presAssocID="{312AB8DF-6F85-B84B-8969-5807D24A2C5A}" presName="node" presStyleLbl="node1" presStyleIdx="1" presStyleCnt="7">
        <dgm:presLayoutVars>
          <dgm:bulletEnabled val="1"/>
        </dgm:presLayoutVars>
      </dgm:prSet>
      <dgm:spPr/>
    </dgm:pt>
    <dgm:pt modelId="{FE8FED4E-7639-E844-A8DF-652AC45701A4}" type="pres">
      <dgm:prSet presAssocID="{6285B4E8-C902-0E48-BAC3-3A783E7B60AC}" presName="sibTrans" presStyleCnt="0"/>
      <dgm:spPr/>
    </dgm:pt>
    <dgm:pt modelId="{C74E5AD7-DFF2-9341-AE80-8C792706E1E7}" type="pres">
      <dgm:prSet presAssocID="{1C64A43D-9331-9042-BFF2-586834FF566F}" presName="node" presStyleLbl="node1" presStyleIdx="2" presStyleCnt="7">
        <dgm:presLayoutVars>
          <dgm:bulletEnabled val="1"/>
        </dgm:presLayoutVars>
      </dgm:prSet>
      <dgm:spPr/>
    </dgm:pt>
    <dgm:pt modelId="{D8415404-8A8C-164F-822F-C1484BDAD7CC}" type="pres">
      <dgm:prSet presAssocID="{C7098CDB-0ACC-894A-99CA-D7F6BD455B5F}" presName="sibTrans" presStyleCnt="0"/>
      <dgm:spPr/>
    </dgm:pt>
    <dgm:pt modelId="{9BB62981-158B-DB4A-B830-142C529CA123}" type="pres">
      <dgm:prSet presAssocID="{395E7CE0-7FFD-BA45-A365-C872561E4288}" presName="node" presStyleLbl="node1" presStyleIdx="3" presStyleCnt="7">
        <dgm:presLayoutVars>
          <dgm:bulletEnabled val="1"/>
        </dgm:presLayoutVars>
      </dgm:prSet>
      <dgm:spPr/>
    </dgm:pt>
    <dgm:pt modelId="{39AC3CAE-393D-C44F-9294-6B28AD2B371C}" type="pres">
      <dgm:prSet presAssocID="{C62146AF-9900-EE4B-90B9-221CAB62B0DE}" presName="sibTrans" presStyleCnt="0"/>
      <dgm:spPr/>
    </dgm:pt>
    <dgm:pt modelId="{11B524F0-B18B-B045-A363-0D6ED55FC1E2}" type="pres">
      <dgm:prSet presAssocID="{56642092-DB7E-714D-8875-E1495A34FFA1}" presName="node" presStyleLbl="node1" presStyleIdx="4" presStyleCnt="7">
        <dgm:presLayoutVars>
          <dgm:bulletEnabled val="1"/>
        </dgm:presLayoutVars>
      </dgm:prSet>
      <dgm:spPr/>
    </dgm:pt>
    <dgm:pt modelId="{024F082A-11F0-F247-9D4D-615299CB1E3D}" type="pres">
      <dgm:prSet presAssocID="{97DC8F74-F860-DE4C-AF07-F224D331FAAB}" presName="sibTrans" presStyleCnt="0"/>
      <dgm:spPr/>
    </dgm:pt>
    <dgm:pt modelId="{34E783D4-7F12-544F-A56E-7213D0BCA090}" type="pres">
      <dgm:prSet presAssocID="{EF560D7D-5686-6749-8964-DE93C56FE266}" presName="node" presStyleLbl="node1" presStyleIdx="5" presStyleCnt="7">
        <dgm:presLayoutVars>
          <dgm:bulletEnabled val="1"/>
        </dgm:presLayoutVars>
      </dgm:prSet>
      <dgm:spPr/>
    </dgm:pt>
    <dgm:pt modelId="{914BF18E-538A-9F45-A733-BBF319D57832}" type="pres">
      <dgm:prSet presAssocID="{B3BCF8C9-46D0-6640-9419-0D5B1C255786}" presName="sibTrans" presStyleCnt="0"/>
      <dgm:spPr/>
    </dgm:pt>
    <dgm:pt modelId="{58D8CD35-574B-8348-B89F-25828F85279E}" type="pres">
      <dgm:prSet presAssocID="{6AEB528B-BAB4-6443-8F99-8EACBB12E709}" presName="node" presStyleLbl="node1" presStyleIdx="6" presStyleCnt="7">
        <dgm:presLayoutVars>
          <dgm:bulletEnabled val="1"/>
        </dgm:presLayoutVars>
      </dgm:prSet>
      <dgm:spPr/>
    </dgm:pt>
  </dgm:ptLst>
  <dgm:cxnLst>
    <dgm:cxn modelId="{EB79770B-1C09-7F46-A846-2AD4C000F3E2}" srcId="{0A5817BB-8740-B144-BE63-8F2A3702CA2C}" destId="{56642092-DB7E-714D-8875-E1495A34FFA1}" srcOrd="4" destOrd="0" parTransId="{EF2C7FB1-5174-674D-94C9-B06807E73D71}" sibTransId="{97DC8F74-F860-DE4C-AF07-F224D331FAAB}"/>
    <dgm:cxn modelId="{4F9FDA10-4304-FD48-B627-556A32763B88}" srcId="{0A5817BB-8740-B144-BE63-8F2A3702CA2C}" destId="{90D84D8E-FBE3-4649-9509-09E68FD4609B}" srcOrd="0" destOrd="0" parTransId="{EB89FC14-0BAD-1349-8FF6-58029C089872}" sibTransId="{EA41C88E-18BD-D547-A097-2AE881F718E9}"/>
    <dgm:cxn modelId="{82E61917-9761-FB43-9C68-1736A8F6985D}" type="presOf" srcId="{1C64A43D-9331-9042-BFF2-586834FF566F}" destId="{C74E5AD7-DFF2-9341-AE80-8C792706E1E7}" srcOrd="0" destOrd="0" presId="urn:microsoft.com/office/officeart/2005/8/layout/default"/>
    <dgm:cxn modelId="{EFD1E22D-D9B5-794A-8140-BEF5CB10549E}" type="presOf" srcId="{0A5817BB-8740-B144-BE63-8F2A3702CA2C}" destId="{F0816F83-58C6-264E-86F3-6ED913C44B19}" srcOrd="0" destOrd="0" presId="urn:microsoft.com/office/officeart/2005/8/layout/default"/>
    <dgm:cxn modelId="{5F752741-490B-E84D-9527-8BF1FAF324E0}" type="presOf" srcId="{312AB8DF-6F85-B84B-8969-5807D24A2C5A}" destId="{85A69873-F40A-C141-B9AA-F94ADCBFF7D4}" srcOrd="0" destOrd="0" presId="urn:microsoft.com/office/officeart/2005/8/layout/default"/>
    <dgm:cxn modelId="{C51FFC43-83AC-424D-ACCE-C8F0AD36A91A}" type="presOf" srcId="{90D84D8E-FBE3-4649-9509-09E68FD4609B}" destId="{36D7D14B-0546-6D46-A505-29B6E1963216}" srcOrd="0" destOrd="0" presId="urn:microsoft.com/office/officeart/2005/8/layout/default"/>
    <dgm:cxn modelId="{487D4B6B-D52D-0A4F-9FC6-CBA77AF2556C}" type="presOf" srcId="{6AEB528B-BAB4-6443-8F99-8EACBB12E709}" destId="{58D8CD35-574B-8348-B89F-25828F85279E}" srcOrd="0" destOrd="0" presId="urn:microsoft.com/office/officeart/2005/8/layout/default"/>
    <dgm:cxn modelId="{FA106F59-44CE-774E-8329-AB95F96AA13C}" srcId="{0A5817BB-8740-B144-BE63-8F2A3702CA2C}" destId="{312AB8DF-6F85-B84B-8969-5807D24A2C5A}" srcOrd="1" destOrd="0" parTransId="{F0FE695C-3558-7846-A797-6DA30E327E09}" sibTransId="{6285B4E8-C902-0E48-BAC3-3A783E7B60AC}"/>
    <dgm:cxn modelId="{708EBD9F-3AF4-6244-952D-3AAC5C4666F5}" type="presOf" srcId="{395E7CE0-7FFD-BA45-A365-C872561E4288}" destId="{9BB62981-158B-DB4A-B830-142C529CA123}" srcOrd="0" destOrd="0" presId="urn:microsoft.com/office/officeart/2005/8/layout/default"/>
    <dgm:cxn modelId="{0DFDBAA2-D6B6-CD46-84B1-A435C5D2FA0B}" type="presOf" srcId="{56642092-DB7E-714D-8875-E1495A34FFA1}" destId="{11B524F0-B18B-B045-A363-0D6ED55FC1E2}" srcOrd="0" destOrd="0" presId="urn:microsoft.com/office/officeart/2005/8/layout/default"/>
    <dgm:cxn modelId="{033226C3-F466-844A-95B8-C5AB70215716}" srcId="{0A5817BB-8740-B144-BE63-8F2A3702CA2C}" destId="{395E7CE0-7FFD-BA45-A365-C872561E4288}" srcOrd="3" destOrd="0" parTransId="{3CEF35A2-9D42-6B46-A625-A388CA01925B}" sibTransId="{C62146AF-9900-EE4B-90B9-221CAB62B0DE}"/>
    <dgm:cxn modelId="{384BE3D7-7295-AC42-A9A4-3C2451A3FD71}" srcId="{0A5817BB-8740-B144-BE63-8F2A3702CA2C}" destId="{1C64A43D-9331-9042-BFF2-586834FF566F}" srcOrd="2" destOrd="0" parTransId="{EB1C50D9-AF4D-CB4D-99A2-7747C4BD1009}" sibTransId="{C7098CDB-0ACC-894A-99CA-D7F6BD455B5F}"/>
    <dgm:cxn modelId="{5A7A26E9-88D6-C348-899A-F76EEF2A8F8B}" type="presOf" srcId="{EF560D7D-5686-6749-8964-DE93C56FE266}" destId="{34E783D4-7F12-544F-A56E-7213D0BCA090}" srcOrd="0" destOrd="0" presId="urn:microsoft.com/office/officeart/2005/8/layout/default"/>
    <dgm:cxn modelId="{04AE22F2-4750-684A-AEA3-D32F811EA468}" srcId="{0A5817BB-8740-B144-BE63-8F2A3702CA2C}" destId="{6AEB528B-BAB4-6443-8F99-8EACBB12E709}" srcOrd="6" destOrd="0" parTransId="{B1BA3350-ED6F-4242-9566-952386D0E054}" sibTransId="{5C88B72F-6BEE-E248-BADB-5592C803FCD1}"/>
    <dgm:cxn modelId="{0386B0F6-2707-C84E-BBE9-03C9494B5162}" srcId="{0A5817BB-8740-B144-BE63-8F2A3702CA2C}" destId="{EF560D7D-5686-6749-8964-DE93C56FE266}" srcOrd="5" destOrd="0" parTransId="{98EFBB0F-C9CF-834D-92E0-2E5292BFF9CC}" sibTransId="{B3BCF8C9-46D0-6640-9419-0D5B1C255786}"/>
    <dgm:cxn modelId="{94AB7FD1-DD94-064C-A190-9A85FC591F55}" type="presParOf" srcId="{F0816F83-58C6-264E-86F3-6ED913C44B19}" destId="{36D7D14B-0546-6D46-A505-29B6E1963216}" srcOrd="0" destOrd="0" presId="urn:microsoft.com/office/officeart/2005/8/layout/default"/>
    <dgm:cxn modelId="{B4F72FBA-E8F0-2A45-85A5-174CF32B3188}" type="presParOf" srcId="{F0816F83-58C6-264E-86F3-6ED913C44B19}" destId="{BA9B161E-CF61-7C4D-8314-8DEC92DB3923}" srcOrd="1" destOrd="0" presId="urn:microsoft.com/office/officeart/2005/8/layout/default"/>
    <dgm:cxn modelId="{DD7C2FCF-C9A4-6344-ADC8-CEE0E80A1853}" type="presParOf" srcId="{F0816F83-58C6-264E-86F3-6ED913C44B19}" destId="{85A69873-F40A-C141-B9AA-F94ADCBFF7D4}" srcOrd="2" destOrd="0" presId="urn:microsoft.com/office/officeart/2005/8/layout/default"/>
    <dgm:cxn modelId="{FE5245A2-BF4F-BD4E-A021-3C2E83CFC412}" type="presParOf" srcId="{F0816F83-58C6-264E-86F3-6ED913C44B19}" destId="{FE8FED4E-7639-E844-A8DF-652AC45701A4}" srcOrd="3" destOrd="0" presId="urn:microsoft.com/office/officeart/2005/8/layout/default"/>
    <dgm:cxn modelId="{881CBF8C-15FD-414E-8F1D-8B5750F19A4A}" type="presParOf" srcId="{F0816F83-58C6-264E-86F3-6ED913C44B19}" destId="{C74E5AD7-DFF2-9341-AE80-8C792706E1E7}" srcOrd="4" destOrd="0" presId="urn:microsoft.com/office/officeart/2005/8/layout/default"/>
    <dgm:cxn modelId="{DD284366-562F-324D-AA06-F8EC57652C57}" type="presParOf" srcId="{F0816F83-58C6-264E-86F3-6ED913C44B19}" destId="{D8415404-8A8C-164F-822F-C1484BDAD7CC}" srcOrd="5" destOrd="0" presId="urn:microsoft.com/office/officeart/2005/8/layout/default"/>
    <dgm:cxn modelId="{216CB120-271C-154E-A5BF-7946095D245D}" type="presParOf" srcId="{F0816F83-58C6-264E-86F3-6ED913C44B19}" destId="{9BB62981-158B-DB4A-B830-142C529CA123}" srcOrd="6" destOrd="0" presId="urn:microsoft.com/office/officeart/2005/8/layout/default"/>
    <dgm:cxn modelId="{E31872D9-2EA8-BD42-8CD7-F10F1905E977}" type="presParOf" srcId="{F0816F83-58C6-264E-86F3-6ED913C44B19}" destId="{39AC3CAE-393D-C44F-9294-6B28AD2B371C}" srcOrd="7" destOrd="0" presId="urn:microsoft.com/office/officeart/2005/8/layout/default"/>
    <dgm:cxn modelId="{C893E93A-27D3-E64A-9650-01AD359634EB}" type="presParOf" srcId="{F0816F83-58C6-264E-86F3-6ED913C44B19}" destId="{11B524F0-B18B-B045-A363-0D6ED55FC1E2}" srcOrd="8" destOrd="0" presId="urn:microsoft.com/office/officeart/2005/8/layout/default"/>
    <dgm:cxn modelId="{8754136C-2726-0E45-8A3F-03A5A1BE965F}" type="presParOf" srcId="{F0816F83-58C6-264E-86F3-6ED913C44B19}" destId="{024F082A-11F0-F247-9D4D-615299CB1E3D}" srcOrd="9" destOrd="0" presId="urn:microsoft.com/office/officeart/2005/8/layout/default"/>
    <dgm:cxn modelId="{8CC7596A-1F30-B749-A7A2-37856C2DBA6E}" type="presParOf" srcId="{F0816F83-58C6-264E-86F3-6ED913C44B19}" destId="{34E783D4-7F12-544F-A56E-7213D0BCA090}" srcOrd="10" destOrd="0" presId="urn:microsoft.com/office/officeart/2005/8/layout/default"/>
    <dgm:cxn modelId="{FF221078-1995-6442-AB92-663F365BF3A7}" type="presParOf" srcId="{F0816F83-58C6-264E-86F3-6ED913C44B19}" destId="{914BF18E-538A-9F45-A733-BBF319D57832}" srcOrd="11" destOrd="0" presId="urn:microsoft.com/office/officeart/2005/8/layout/default"/>
    <dgm:cxn modelId="{D840B1ED-8272-3F47-8A6C-69C66B809E22}" type="presParOf" srcId="{F0816F83-58C6-264E-86F3-6ED913C44B19}" destId="{58D8CD35-574B-8348-B89F-25828F85279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79A96-38D7-2440-8330-F9F3C37AF4D8}">
      <dsp:nvSpPr>
        <dsp:cNvPr id="0" name=""/>
        <dsp:cNvSpPr/>
      </dsp:nvSpPr>
      <dsp:spPr>
        <a:xfrm>
          <a:off x="5274682" y="1222489"/>
          <a:ext cx="1637774" cy="1637774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A158AFC-F3C7-0B4D-8DB6-931617BE6B64}">
      <dsp:nvSpPr>
        <dsp:cNvPr id="0" name=""/>
        <dsp:cNvSpPr/>
      </dsp:nvSpPr>
      <dsp:spPr>
        <a:xfrm>
          <a:off x="5069960" y="0"/>
          <a:ext cx="2047218" cy="111521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⁠Lack of direct revenue generation</a:t>
          </a:r>
          <a:endParaRPr lang="en-US" sz="2200" kern="1200" dirty="0"/>
        </a:p>
      </dsp:txBody>
      <dsp:txXfrm>
        <a:off x="5069960" y="0"/>
        <a:ext cx="2047218" cy="1115216"/>
      </dsp:txXfrm>
    </dsp:sp>
    <dsp:sp modelId="{8CA773ED-C855-0F49-8A8F-18EB5CAAF7F9}">
      <dsp:nvSpPr>
        <dsp:cNvPr id="0" name=""/>
        <dsp:cNvSpPr/>
      </dsp:nvSpPr>
      <dsp:spPr>
        <a:xfrm>
          <a:off x="5806276" y="1529439"/>
          <a:ext cx="1637774" cy="1637774"/>
        </a:xfrm>
        <a:prstGeom prst="ellipse">
          <a:avLst/>
        </a:prstGeom>
        <a:solidFill>
          <a:schemeClr val="accent5">
            <a:alpha val="50000"/>
            <a:hueOff val="-360036"/>
            <a:satOff val="33"/>
            <a:lumOff val="-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0532FD4-39BC-0B4D-A365-3ADE11627C57}">
      <dsp:nvSpPr>
        <dsp:cNvPr id="0" name=""/>
        <dsp:cNvSpPr/>
      </dsp:nvSpPr>
      <dsp:spPr>
        <a:xfrm>
          <a:off x="7565520" y="1062110"/>
          <a:ext cx="1940080" cy="122142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Round tripping funds to boost sales</a:t>
          </a:r>
          <a:endParaRPr lang="en-US" sz="2200" kern="1200"/>
        </a:p>
      </dsp:txBody>
      <dsp:txXfrm>
        <a:off x="7565520" y="1062110"/>
        <a:ext cx="1940080" cy="1221427"/>
      </dsp:txXfrm>
    </dsp:sp>
    <dsp:sp modelId="{C413578F-79EA-1146-8CF6-5BE81D5BAAA0}">
      <dsp:nvSpPr>
        <dsp:cNvPr id="0" name=""/>
        <dsp:cNvSpPr/>
      </dsp:nvSpPr>
      <dsp:spPr>
        <a:xfrm>
          <a:off x="5806276" y="2143339"/>
          <a:ext cx="1637774" cy="1637774"/>
        </a:xfrm>
        <a:prstGeom prst="ellipse">
          <a:avLst/>
        </a:prstGeom>
        <a:solidFill>
          <a:schemeClr val="accent5">
            <a:alpha val="50000"/>
            <a:hueOff val="-720072"/>
            <a:satOff val="65"/>
            <a:lumOff val="-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CA0156A-11FC-CB46-B873-102A7473E870}">
      <dsp:nvSpPr>
        <dsp:cNvPr id="0" name=""/>
        <dsp:cNvSpPr/>
      </dsp:nvSpPr>
      <dsp:spPr>
        <a:xfrm>
          <a:off x="7565520" y="2883630"/>
          <a:ext cx="1940080" cy="136481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Behind the Buzzword</a:t>
          </a:r>
          <a:endParaRPr lang="en-US" sz="2200" kern="1200"/>
        </a:p>
      </dsp:txBody>
      <dsp:txXfrm>
        <a:off x="7565520" y="2883630"/>
        <a:ext cx="1940080" cy="1364812"/>
      </dsp:txXfrm>
    </dsp:sp>
    <dsp:sp modelId="{5A315781-A2FF-A042-B304-FFEC84801112}">
      <dsp:nvSpPr>
        <dsp:cNvPr id="0" name=""/>
        <dsp:cNvSpPr/>
      </dsp:nvSpPr>
      <dsp:spPr>
        <a:xfrm>
          <a:off x="5274682" y="2450820"/>
          <a:ext cx="1637774" cy="1637774"/>
        </a:xfrm>
        <a:prstGeom prst="ellipse">
          <a:avLst/>
        </a:prstGeom>
        <a:solidFill>
          <a:schemeClr val="accent5">
            <a:alpha val="50000"/>
            <a:hueOff val="-1080109"/>
            <a:satOff val="98"/>
            <a:lumOff val="-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90835B-9E3A-7642-AF0E-2B80AE9A0167}">
      <dsp:nvSpPr>
        <dsp:cNvPr id="0" name=""/>
        <dsp:cNvSpPr/>
      </dsp:nvSpPr>
      <dsp:spPr>
        <a:xfrm>
          <a:off x="5069960" y="4195337"/>
          <a:ext cx="2047218" cy="111521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⁠Investment Herd Mentality </a:t>
          </a:r>
          <a:endParaRPr lang="en-US" sz="2200" kern="1200"/>
        </a:p>
      </dsp:txBody>
      <dsp:txXfrm>
        <a:off x="5069960" y="4195337"/>
        <a:ext cx="2047218" cy="1115216"/>
      </dsp:txXfrm>
    </dsp:sp>
    <dsp:sp modelId="{274471A3-DB84-5641-9D30-A8FCE5A04D35}">
      <dsp:nvSpPr>
        <dsp:cNvPr id="0" name=""/>
        <dsp:cNvSpPr/>
      </dsp:nvSpPr>
      <dsp:spPr>
        <a:xfrm>
          <a:off x="4743088" y="2143339"/>
          <a:ext cx="1637774" cy="1637774"/>
        </a:xfrm>
        <a:prstGeom prst="ellipse">
          <a:avLst/>
        </a:prstGeom>
        <a:solidFill>
          <a:schemeClr val="accent5">
            <a:alpha val="50000"/>
            <a:hueOff val="-1440145"/>
            <a:satOff val="130"/>
            <a:lumOff val="-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BB5DD8C-AAD3-8045-99F4-08714AE5C5A6}">
      <dsp:nvSpPr>
        <dsp:cNvPr id="0" name=""/>
        <dsp:cNvSpPr/>
      </dsp:nvSpPr>
      <dsp:spPr>
        <a:xfrm>
          <a:off x="2681539" y="2883630"/>
          <a:ext cx="1940080" cy="136481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Valuations skyrocket</a:t>
          </a:r>
          <a:endParaRPr lang="en-US" sz="2200" kern="1200"/>
        </a:p>
      </dsp:txBody>
      <dsp:txXfrm>
        <a:off x="2681539" y="2883630"/>
        <a:ext cx="1940080" cy="1364812"/>
      </dsp:txXfrm>
    </dsp:sp>
    <dsp:sp modelId="{3AEEAD87-EBA2-4E40-B9DE-529AB817B038}">
      <dsp:nvSpPr>
        <dsp:cNvPr id="0" name=""/>
        <dsp:cNvSpPr/>
      </dsp:nvSpPr>
      <dsp:spPr>
        <a:xfrm>
          <a:off x="4743088" y="1529439"/>
          <a:ext cx="1637774" cy="1637774"/>
        </a:xfrm>
        <a:prstGeom prst="ellipse">
          <a:avLst/>
        </a:prstGeom>
        <a:solidFill>
          <a:schemeClr val="accent5">
            <a:alpha val="50000"/>
            <a:hueOff val="-1800181"/>
            <a:satOff val="163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FAC73C1-89B0-254D-93AA-C8DC78A0E9F6}">
      <dsp:nvSpPr>
        <dsp:cNvPr id="0" name=""/>
        <dsp:cNvSpPr/>
      </dsp:nvSpPr>
      <dsp:spPr>
        <a:xfrm>
          <a:off x="2681539" y="1062110"/>
          <a:ext cx="1940080" cy="136481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Lack of killer apps</a:t>
          </a:r>
          <a:endParaRPr lang="en-US" sz="2200" kern="1200" dirty="0"/>
        </a:p>
      </dsp:txBody>
      <dsp:txXfrm>
        <a:off x="2681539" y="1062110"/>
        <a:ext cx="1940080" cy="1364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7D14B-0546-6D46-A505-29B6E1963216}">
      <dsp:nvSpPr>
        <dsp:cNvPr id="0" name=""/>
        <dsp:cNvSpPr/>
      </dsp:nvSpPr>
      <dsp:spPr>
        <a:xfrm>
          <a:off x="3570" y="609143"/>
          <a:ext cx="2832557" cy="16995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Netscape &amp; Open Al as the catalyst innovators</a:t>
          </a:r>
          <a:endParaRPr lang="en-US" sz="2000" kern="1200" dirty="0"/>
        </a:p>
      </dsp:txBody>
      <dsp:txXfrm>
        <a:off x="3570" y="609143"/>
        <a:ext cx="2832557" cy="1699534"/>
      </dsp:txXfrm>
    </dsp:sp>
    <dsp:sp modelId="{85A69873-F40A-C141-B9AA-F94ADCBFF7D4}">
      <dsp:nvSpPr>
        <dsp:cNvPr id="0" name=""/>
        <dsp:cNvSpPr/>
      </dsp:nvSpPr>
      <dsp:spPr>
        <a:xfrm>
          <a:off x="3119384" y="609143"/>
          <a:ext cx="2832557" cy="1699534"/>
        </a:xfrm>
        <a:prstGeom prst="rect">
          <a:avLst/>
        </a:prstGeom>
        <a:solidFill>
          <a:schemeClr val="accent5">
            <a:hueOff val="-300030"/>
            <a:satOff val="27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Web was funded by telco CAPEX as hyperscalers are funding AI CAPEX</a:t>
          </a:r>
          <a:endParaRPr lang="en-US" sz="2000" kern="1200"/>
        </a:p>
      </dsp:txBody>
      <dsp:txXfrm>
        <a:off x="3119384" y="609143"/>
        <a:ext cx="2832557" cy="1699534"/>
      </dsp:txXfrm>
    </dsp:sp>
    <dsp:sp modelId="{C74E5AD7-DFF2-9341-AE80-8C792706E1E7}">
      <dsp:nvSpPr>
        <dsp:cNvPr id="0" name=""/>
        <dsp:cNvSpPr/>
      </dsp:nvSpPr>
      <dsp:spPr>
        <a:xfrm>
          <a:off x="6235197" y="609143"/>
          <a:ext cx="2832557" cy="1699534"/>
        </a:xfrm>
        <a:prstGeom prst="rect">
          <a:avLst/>
        </a:prstGeom>
        <a:solidFill>
          <a:schemeClr val="accent5">
            <a:hueOff val="-600060"/>
            <a:satOff val="54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Companies being highly valued</a:t>
          </a:r>
          <a:endParaRPr lang="en-US" sz="2000" kern="1200"/>
        </a:p>
      </dsp:txBody>
      <dsp:txXfrm>
        <a:off x="6235197" y="609143"/>
        <a:ext cx="2832557" cy="1699534"/>
      </dsp:txXfrm>
    </dsp:sp>
    <dsp:sp modelId="{9BB62981-158B-DB4A-B830-142C529CA123}">
      <dsp:nvSpPr>
        <dsp:cNvPr id="0" name=""/>
        <dsp:cNvSpPr/>
      </dsp:nvSpPr>
      <dsp:spPr>
        <a:xfrm>
          <a:off x="9351011" y="609143"/>
          <a:ext cx="2832557" cy="1699534"/>
        </a:xfrm>
        <a:prstGeom prst="rect">
          <a:avLst/>
        </a:prstGeom>
        <a:solidFill>
          <a:schemeClr val="accent5">
            <a:hueOff val="-900091"/>
            <a:satOff val="82"/>
            <a:lumOff val="-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Investor FOMO</a:t>
          </a:r>
          <a:endParaRPr lang="en-US" sz="2000" kern="1200"/>
        </a:p>
      </dsp:txBody>
      <dsp:txXfrm>
        <a:off x="9351011" y="609143"/>
        <a:ext cx="2832557" cy="1699534"/>
      </dsp:txXfrm>
    </dsp:sp>
    <dsp:sp modelId="{11B524F0-B18B-B045-A363-0D6ED55FC1E2}">
      <dsp:nvSpPr>
        <dsp:cNvPr id="0" name=""/>
        <dsp:cNvSpPr/>
      </dsp:nvSpPr>
      <dsp:spPr>
        <a:xfrm>
          <a:off x="1561477" y="2591933"/>
          <a:ext cx="2832557" cy="1699534"/>
        </a:xfrm>
        <a:prstGeom prst="rect">
          <a:avLst/>
        </a:prstGeom>
        <a:solidFill>
          <a:schemeClr val="accent5">
            <a:hueOff val="-1200121"/>
            <a:satOff val="109"/>
            <a:lumOff val="-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Completely new user experiences</a:t>
          </a:r>
          <a:endParaRPr lang="en-US" sz="2000" kern="1200"/>
        </a:p>
      </dsp:txBody>
      <dsp:txXfrm>
        <a:off x="1561477" y="2591933"/>
        <a:ext cx="2832557" cy="1699534"/>
      </dsp:txXfrm>
    </dsp:sp>
    <dsp:sp modelId="{34E783D4-7F12-544F-A56E-7213D0BCA090}">
      <dsp:nvSpPr>
        <dsp:cNvPr id="0" name=""/>
        <dsp:cNvSpPr/>
      </dsp:nvSpPr>
      <dsp:spPr>
        <a:xfrm>
          <a:off x="4677291" y="2591933"/>
          <a:ext cx="2832557" cy="1699534"/>
        </a:xfrm>
        <a:prstGeom prst="rect">
          <a:avLst/>
        </a:prstGeom>
        <a:solidFill>
          <a:schemeClr val="accent5">
            <a:hueOff val="-1500151"/>
            <a:satOff val="136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Virtually unlimited and incalculable TAM</a:t>
          </a:r>
          <a:endParaRPr lang="en-US" sz="2000" kern="1200"/>
        </a:p>
      </dsp:txBody>
      <dsp:txXfrm>
        <a:off x="4677291" y="2591933"/>
        <a:ext cx="2832557" cy="1699534"/>
      </dsp:txXfrm>
    </dsp:sp>
    <dsp:sp modelId="{58D8CD35-574B-8348-B89F-25828F85279E}">
      <dsp:nvSpPr>
        <dsp:cNvPr id="0" name=""/>
        <dsp:cNvSpPr/>
      </dsp:nvSpPr>
      <dsp:spPr>
        <a:xfrm>
          <a:off x="7793104" y="2591933"/>
          <a:ext cx="2832557" cy="1699534"/>
        </a:xfrm>
        <a:prstGeom prst="rect">
          <a:avLst/>
        </a:prstGeom>
        <a:solidFill>
          <a:schemeClr val="accent5">
            <a:hueOff val="-1800181"/>
            <a:satOff val="163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Embryonic markets have similar patterns 1.0 gets better &amp; better leads to innovation</a:t>
          </a:r>
          <a:endParaRPr lang="en-US" sz="2000" kern="1200"/>
        </a:p>
      </dsp:txBody>
      <dsp:txXfrm>
        <a:off x="7793104" y="2591933"/>
        <a:ext cx="2832557" cy="1699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B3AB93-D5C3-601A-896A-9F30676B06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E3AB9-F1A0-3DA9-35CE-D2FB71FCDF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4F3D5-0C3E-0A42-87A5-5F9DF943876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1E96C-0445-4958-8028-139FCB3164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CDF1B-083F-AE43-62EB-CFA5E79221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81C86-8BAE-5C4F-98AE-417C460FA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79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17:37:07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9ED0A-3552-0A45-8A5B-88FA28A1585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AF48D-7E4F-A147-B659-A68E4C463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84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AF48D-7E4F-A147-B659-A68E4C4636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1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9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533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7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March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2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18,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March 18,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067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18,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820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18,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7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6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March 18,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784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slide" Target="slide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80.png"/><Relationship Id="rId5" Type="http://schemas.openxmlformats.org/officeDocument/2006/relationships/image" Target="../media/image6.png"/><Relationship Id="rId10" Type="http://schemas.openxmlformats.org/officeDocument/2006/relationships/slide" Target="slide11.xml"/><Relationship Id="rId4" Type="http://schemas.openxmlformats.org/officeDocument/2006/relationships/slide" Target="slide9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EB1B078B-B000-44F9-B571-4AF20E88C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76849"/>
            <a:ext cx="12192000" cy="3781151"/>
          </a:xfrm>
          <a:custGeom>
            <a:avLst/>
            <a:gdLst>
              <a:gd name="connsiteX0" fmla="*/ 12087372 w 12192000"/>
              <a:gd name="connsiteY0" fmla="*/ 0 h 3793674"/>
              <a:gd name="connsiteX1" fmla="*/ 12178353 w 12192000"/>
              <a:gd name="connsiteY1" fmla="*/ 12523 h 3793674"/>
              <a:gd name="connsiteX2" fmla="*/ 12192000 w 12192000"/>
              <a:gd name="connsiteY2" fmla="*/ 25195 h 3793674"/>
              <a:gd name="connsiteX3" fmla="*/ 12192000 w 12192000"/>
              <a:gd name="connsiteY3" fmla="*/ 3793674 h 3793674"/>
              <a:gd name="connsiteX4" fmla="*/ 0 w 12192000"/>
              <a:gd name="connsiteY4" fmla="*/ 3793674 h 3793674"/>
              <a:gd name="connsiteX5" fmla="*/ 0 w 12192000"/>
              <a:gd name="connsiteY5" fmla="*/ 3066065 h 3793674"/>
              <a:gd name="connsiteX6" fmla="*/ 8171 w 12192000"/>
              <a:gd name="connsiteY6" fmla="*/ 3063714 h 3793674"/>
              <a:gd name="connsiteX7" fmla="*/ 67297 w 12192000"/>
              <a:gd name="connsiteY7" fmla="*/ 3039008 h 3793674"/>
              <a:gd name="connsiteX8" fmla="*/ 156970 w 12192000"/>
              <a:gd name="connsiteY8" fmla="*/ 3078618 h 3793674"/>
              <a:gd name="connsiteX9" fmla="*/ 191925 w 12192000"/>
              <a:gd name="connsiteY9" fmla="*/ 3081672 h 3793674"/>
              <a:gd name="connsiteX10" fmla="*/ 260901 w 12192000"/>
              <a:gd name="connsiteY10" fmla="*/ 3123909 h 3793674"/>
              <a:gd name="connsiteX11" fmla="*/ 408315 w 12192000"/>
              <a:gd name="connsiteY11" fmla="*/ 2979941 h 3793674"/>
              <a:gd name="connsiteX12" fmla="*/ 658076 w 12192000"/>
              <a:gd name="connsiteY12" fmla="*/ 2943310 h 3793674"/>
              <a:gd name="connsiteX13" fmla="*/ 858103 w 12192000"/>
              <a:gd name="connsiteY13" fmla="*/ 2814464 h 3793674"/>
              <a:gd name="connsiteX14" fmla="*/ 994062 w 12192000"/>
              <a:gd name="connsiteY14" fmla="*/ 2797082 h 3793674"/>
              <a:gd name="connsiteX15" fmla="*/ 1047040 w 12192000"/>
              <a:gd name="connsiteY15" fmla="*/ 2839351 h 3793674"/>
              <a:gd name="connsiteX16" fmla="*/ 1377085 w 12192000"/>
              <a:gd name="connsiteY16" fmla="*/ 2747933 h 3793674"/>
              <a:gd name="connsiteX17" fmla="*/ 1465015 w 12192000"/>
              <a:gd name="connsiteY17" fmla="*/ 2747280 h 3793674"/>
              <a:gd name="connsiteX18" fmla="*/ 1535004 w 12192000"/>
              <a:gd name="connsiteY18" fmla="*/ 2700358 h 3793674"/>
              <a:gd name="connsiteX19" fmla="*/ 1679251 w 12192000"/>
              <a:gd name="connsiteY19" fmla="*/ 2724890 h 3793674"/>
              <a:gd name="connsiteX20" fmla="*/ 1865161 w 12192000"/>
              <a:gd name="connsiteY20" fmla="*/ 2675644 h 3793674"/>
              <a:gd name="connsiteX21" fmla="*/ 1977927 w 12192000"/>
              <a:gd name="connsiteY21" fmla="*/ 2654971 h 3793674"/>
              <a:gd name="connsiteX22" fmla="*/ 2023175 w 12192000"/>
              <a:gd name="connsiteY22" fmla="*/ 2660925 h 3793674"/>
              <a:gd name="connsiteX23" fmla="*/ 2040685 w 12192000"/>
              <a:gd name="connsiteY23" fmla="*/ 2665174 h 3793674"/>
              <a:gd name="connsiteX24" fmla="*/ 2057102 w 12192000"/>
              <a:gd name="connsiteY24" fmla="*/ 2658281 h 3793674"/>
              <a:gd name="connsiteX25" fmla="*/ 2052057 w 12192000"/>
              <a:gd name="connsiteY25" fmla="*/ 2630525 h 3793674"/>
              <a:gd name="connsiteX26" fmla="*/ 2052988 w 12192000"/>
              <a:gd name="connsiteY26" fmla="*/ 2629844 h 3793674"/>
              <a:gd name="connsiteX27" fmla="*/ 2075835 w 12192000"/>
              <a:gd name="connsiteY27" fmla="*/ 2637574 h 3793674"/>
              <a:gd name="connsiteX28" fmla="*/ 2105280 w 12192000"/>
              <a:gd name="connsiteY28" fmla="*/ 2634295 h 3793674"/>
              <a:gd name="connsiteX29" fmla="*/ 2271487 w 12192000"/>
              <a:gd name="connsiteY29" fmla="*/ 2572125 h 3793674"/>
              <a:gd name="connsiteX30" fmla="*/ 2450874 w 12192000"/>
              <a:gd name="connsiteY30" fmla="*/ 2553486 h 3793674"/>
              <a:gd name="connsiteX31" fmla="*/ 2507266 w 12192000"/>
              <a:gd name="connsiteY31" fmla="*/ 2524499 h 3793674"/>
              <a:gd name="connsiteX32" fmla="*/ 2641503 w 12192000"/>
              <a:gd name="connsiteY32" fmla="*/ 2438864 h 3793674"/>
              <a:gd name="connsiteX33" fmla="*/ 2817182 w 12192000"/>
              <a:gd name="connsiteY33" fmla="*/ 2278080 h 3793674"/>
              <a:gd name="connsiteX34" fmla="*/ 2957554 w 12192000"/>
              <a:gd name="connsiteY34" fmla="*/ 2193400 h 3793674"/>
              <a:gd name="connsiteX35" fmla="*/ 3003677 w 12192000"/>
              <a:gd name="connsiteY35" fmla="*/ 2167401 h 3793674"/>
              <a:gd name="connsiteX36" fmla="*/ 3046876 w 12192000"/>
              <a:gd name="connsiteY36" fmla="*/ 2093819 h 3793674"/>
              <a:gd name="connsiteX37" fmla="*/ 3303290 w 12192000"/>
              <a:gd name="connsiteY37" fmla="*/ 2007607 h 3793674"/>
              <a:gd name="connsiteX38" fmla="*/ 3395602 w 12192000"/>
              <a:gd name="connsiteY38" fmla="*/ 1906162 h 3793674"/>
              <a:gd name="connsiteX39" fmla="*/ 3430100 w 12192000"/>
              <a:gd name="connsiteY39" fmla="*/ 1879967 h 3793674"/>
              <a:gd name="connsiteX40" fmla="*/ 3437914 w 12192000"/>
              <a:gd name="connsiteY40" fmla="*/ 1882014 h 3793674"/>
              <a:gd name="connsiteX41" fmla="*/ 3438972 w 12192000"/>
              <a:gd name="connsiteY41" fmla="*/ 1883731 h 3793674"/>
              <a:gd name="connsiteX42" fmla="*/ 3547723 w 12192000"/>
              <a:gd name="connsiteY42" fmla="*/ 1843739 h 3793674"/>
              <a:gd name="connsiteX43" fmla="*/ 3572350 w 12192000"/>
              <a:gd name="connsiteY43" fmla="*/ 1838592 h 3793674"/>
              <a:gd name="connsiteX44" fmla="*/ 3575291 w 12192000"/>
              <a:gd name="connsiteY44" fmla="*/ 1839812 h 3793674"/>
              <a:gd name="connsiteX45" fmla="*/ 3595183 w 12192000"/>
              <a:gd name="connsiteY45" fmla="*/ 1828822 h 3793674"/>
              <a:gd name="connsiteX46" fmla="*/ 3611353 w 12192000"/>
              <a:gd name="connsiteY46" fmla="*/ 1811452 h 3793674"/>
              <a:gd name="connsiteX47" fmla="*/ 3825586 w 12192000"/>
              <a:gd name="connsiteY47" fmla="*/ 1811075 h 3793674"/>
              <a:gd name="connsiteX48" fmla="*/ 4166327 w 12192000"/>
              <a:gd name="connsiteY48" fmla="*/ 1759538 h 3793674"/>
              <a:gd name="connsiteX49" fmla="*/ 4437661 w 12192000"/>
              <a:gd name="connsiteY49" fmla="*/ 1675591 h 3793674"/>
              <a:gd name="connsiteX50" fmla="*/ 4510862 w 12192000"/>
              <a:gd name="connsiteY50" fmla="*/ 1678037 h 3793674"/>
              <a:gd name="connsiteX51" fmla="*/ 4573217 w 12192000"/>
              <a:gd name="connsiteY51" fmla="*/ 1646377 h 3793674"/>
              <a:gd name="connsiteX52" fmla="*/ 4605137 w 12192000"/>
              <a:gd name="connsiteY52" fmla="*/ 1656997 h 3793674"/>
              <a:gd name="connsiteX53" fmla="*/ 4623509 w 12192000"/>
              <a:gd name="connsiteY53" fmla="*/ 1656442 h 3793674"/>
              <a:gd name="connsiteX54" fmla="*/ 4629310 w 12192000"/>
              <a:gd name="connsiteY54" fmla="*/ 1666377 h 3793674"/>
              <a:gd name="connsiteX55" fmla="*/ 4657404 w 12192000"/>
              <a:gd name="connsiteY55" fmla="*/ 1672770 h 3793674"/>
              <a:gd name="connsiteX56" fmla="*/ 4691044 w 12192000"/>
              <a:gd name="connsiteY56" fmla="*/ 1668931 h 3793674"/>
              <a:gd name="connsiteX57" fmla="*/ 4850032 w 12192000"/>
              <a:gd name="connsiteY57" fmla="*/ 1639440 h 3793674"/>
              <a:gd name="connsiteX58" fmla="*/ 4945654 w 12192000"/>
              <a:gd name="connsiteY58" fmla="*/ 1628212 h 3793674"/>
              <a:gd name="connsiteX59" fmla="*/ 4982770 w 12192000"/>
              <a:gd name="connsiteY59" fmla="*/ 1634027 h 3793674"/>
              <a:gd name="connsiteX60" fmla="*/ 5034068 w 12192000"/>
              <a:gd name="connsiteY60" fmla="*/ 1635369 h 3793674"/>
              <a:gd name="connsiteX61" fmla="*/ 5157133 w 12192000"/>
              <a:gd name="connsiteY61" fmla="*/ 1621298 h 3793674"/>
              <a:gd name="connsiteX62" fmla="*/ 5331645 w 12192000"/>
              <a:gd name="connsiteY62" fmla="*/ 1602675 h 3793674"/>
              <a:gd name="connsiteX63" fmla="*/ 5339977 w 12192000"/>
              <a:gd name="connsiteY63" fmla="*/ 1609364 h 3793674"/>
              <a:gd name="connsiteX64" fmla="*/ 5400314 w 12192000"/>
              <a:gd name="connsiteY64" fmla="*/ 1600700 h 3793674"/>
              <a:gd name="connsiteX65" fmla="*/ 5607257 w 12192000"/>
              <a:gd name="connsiteY65" fmla="*/ 1518495 h 3793674"/>
              <a:gd name="connsiteX66" fmla="*/ 5725292 w 12192000"/>
              <a:gd name="connsiteY66" fmla="*/ 1502996 h 3793674"/>
              <a:gd name="connsiteX67" fmla="*/ 5767898 w 12192000"/>
              <a:gd name="connsiteY67" fmla="*/ 1505858 h 3793674"/>
              <a:gd name="connsiteX68" fmla="*/ 5839240 w 12192000"/>
              <a:gd name="connsiteY68" fmla="*/ 1510133 h 3793674"/>
              <a:gd name="connsiteX69" fmla="*/ 5905402 w 12192000"/>
              <a:gd name="connsiteY69" fmla="*/ 1527401 h 3793674"/>
              <a:gd name="connsiteX70" fmla="*/ 5964698 w 12192000"/>
              <a:gd name="connsiteY70" fmla="*/ 1501636 h 3793674"/>
              <a:gd name="connsiteX71" fmla="*/ 6017881 w 12192000"/>
              <a:gd name="connsiteY71" fmla="*/ 1491249 h 3793674"/>
              <a:gd name="connsiteX72" fmla="*/ 6023244 w 12192000"/>
              <a:gd name="connsiteY72" fmla="*/ 1498384 h 3793674"/>
              <a:gd name="connsiteX73" fmla="*/ 6030193 w 12192000"/>
              <a:gd name="connsiteY73" fmla="*/ 1497853 h 3793674"/>
              <a:gd name="connsiteX74" fmla="*/ 6032755 w 12192000"/>
              <a:gd name="connsiteY74" fmla="*/ 1489137 h 3793674"/>
              <a:gd name="connsiteX75" fmla="*/ 6114491 w 12192000"/>
              <a:gd name="connsiteY75" fmla="*/ 1447543 h 3793674"/>
              <a:gd name="connsiteX76" fmla="*/ 6228089 w 12192000"/>
              <a:gd name="connsiteY76" fmla="*/ 1404736 h 3793674"/>
              <a:gd name="connsiteX77" fmla="*/ 6266132 w 12192000"/>
              <a:gd name="connsiteY77" fmla="*/ 1408704 h 3793674"/>
              <a:gd name="connsiteX78" fmla="*/ 6266284 w 12192000"/>
              <a:gd name="connsiteY78" fmla="*/ 1408695 h 3793674"/>
              <a:gd name="connsiteX79" fmla="*/ 6267815 w 12192000"/>
              <a:gd name="connsiteY79" fmla="*/ 1413946 h 3793674"/>
              <a:gd name="connsiteX80" fmla="*/ 6277660 w 12192000"/>
              <a:gd name="connsiteY80" fmla="*/ 1413155 h 3793674"/>
              <a:gd name="connsiteX81" fmla="*/ 6290206 w 12192000"/>
              <a:gd name="connsiteY81" fmla="*/ 1407568 h 3793674"/>
              <a:gd name="connsiteX82" fmla="*/ 6318021 w 12192000"/>
              <a:gd name="connsiteY82" fmla="*/ 1413938 h 3793674"/>
              <a:gd name="connsiteX83" fmla="*/ 6319318 w 12192000"/>
              <a:gd name="connsiteY83" fmla="*/ 1414570 h 3793674"/>
              <a:gd name="connsiteX84" fmla="*/ 6391161 w 12192000"/>
              <a:gd name="connsiteY84" fmla="*/ 1451966 h 3793674"/>
              <a:gd name="connsiteX85" fmla="*/ 6458507 w 12192000"/>
              <a:gd name="connsiteY85" fmla="*/ 1519154 h 3793674"/>
              <a:gd name="connsiteX86" fmla="*/ 6567007 w 12192000"/>
              <a:gd name="connsiteY86" fmla="*/ 1556379 h 3793674"/>
              <a:gd name="connsiteX87" fmla="*/ 6607554 w 12192000"/>
              <a:gd name="connsiteY87" fmla="*/ 1566314 h 3793674"/>
              <a:gd name="connsiteX88" fmla="*/ 6731017 w 12192000"/>
              <a:gd name="connsiteY88" fmla="*/ 1583864 h 3793674"/>
              <a:gd name="connsiteX89" fmla="*/ 6734116 w 12192000"/>
              <a:gd name="connsiteY89" fmla="*/ 1580958 h 3793674"/>
              <a:gd name="connsiteX90" fmla="*/ 6918249 w 12192000"/>
              <a:gd name="connsiteY90" fmla="*/ 1481214 h 3793674"/>
              <a:gd name="connsiteX91" fmla="*/ 7067518 w 12192000"/>
              <a:gd name="connsiteY91" fmla="*/ 1434780 h 3793674"/>
              <a:gd name="connsiteX92" fmla="*/ 7124203 w 12192000"/>
              <a:gd name="connsiteY92" fmla="*/ 1429376 h 3793674"/>
              <a:gd name="connsiteX93" fmla="*/ 7218949 w 12192000"/>
              <a:gd name="connsiteY93" fmla="*/ 1419635 h 3793674"/>
              <a:gd name="connsiteX94" fmla="*/ 7298895 w 12192000"/>
              <a:gd name="connsiteY94" fmla="*/ 1439633 h 3793674"/>
              <a:gd name="connsiteX95" fmla="*/ 7374497 w 12192000"/>
              <a:gd name="connsiteY95" fmla="*/ 1420678 h 3793674"/>
              <a:gd name="connsiteX96" fmla="*/ 7380250 w 12192000"/>
              <a:gd name="connsiteY96" fmla="*/ 1380997 h 3793674"/>
              <a:gd name="connsiteX97" fmla="*/ 7464957 w 12192000"/>
              <a:gd name="connsiteY97" fmla="*/ 1372171 h 3793674"/>
              <a:gd name="connsiteX98" fmla="*/ 7594747 w 12192000"/>
              <a:gd name="connsiteY98" fmla="*/ 1362653 h 3793674"/>
              <a:gd name="connsiteX99" fmla="*/ 7666555 w 12192000"/>
              <a:gd name="connsiteY99" fmla="*/ 1348052 h 3793674"/>
              <a:gd name="connsiteX100" fmla="*/ 7866007 w 12192000"/>
              <a:gd name="connsiteY100" fmla="*/ 1318067 h 3793674"/>
              <a:gd name="connsiteX101" fmla="*/ 8068308 w 12192000"/>
              <a:gd name="connsiteY101" fmla="*/ 1295574 h 3793674"/>
              <a:gd name="connsiteX102" fmla="*/ 8202385 w 12192000"/>
              <a:gd name="connsiteY102" fmla="*/ 1324823 h 3793674"/>
              <a:gd name="connsiteX103" fmla="*/ 8367138 w 12192000"/>
              <a:gd name="connsiteY103" fmla="*/ 1301734 h 3793674"/>
              <a:gd name="connsiteX104" fmla="*/ 8396799 w 12192000"/>
              <a:gd name="connsiteY104" fmla="*/ 1304107 h 3793674"/>
              <a:gd name="connsiteX105" fmla="*/ 8431415 w 12192000"/>
              <a:gd name="connsiteY105" fmla="*/ 1287621 h 3793674"/>
              <a:gd name="connsiteX106" fmla="*/ 8569515 w 12192000"/>
              <a:gd name="connsiteY106" fmla="*/ 1219560 h 3793674"/>
              <a:gd name="connsiteX107" fmla="*/ 8672452 w 12192000"/>
              <a:gd name="connsiteY107" fmla="*/ 1148305 h 3793674"/>
              <a:gd name="connsiteX108" fmla="*/ 8824768 w 12192000"/>
              <a:gd name="connsiteY108" fmla="*/ 1133740 h 3793674"/>
              <a:gd name="connsiteX109" fmla="*/ 8909609 w 12192000"/>
              <a:gd name="connsiteY109" fmla="*/ 1100055 h 3793674"/>
              <a:gd name="connsiteX110" fmla="*/ 9036318 w 12192000"/>
              <a:gd name="connsiteY110" fmla="*/ 1007023 h 3793674"/>
              <a:gd name="connsiteX111" fmla="*/ 9230382 w 12192000"/>
              <a:gd name="connsiteY111" fmla="*/ 968177 h 3793674"/>
              <a:gd name="connsiteX112" fmla="*/ 9286437 w 12192000"/>
              <a:gd name="connsiteY112" fmla="*/ 1010381 h 3793674"/>
              <a:gd name="connsiteX113" fmla="*/ 9349089 w 12192000"/>
              <a:gd name="connsiteY113" fmla="*/ 1027707 h 3793674"/>
              <a:gd name="connsiteX114" fmla="*/ 9347314 w 12192000"/>
              <a:gd name="connsiteY114" fmla="*/ 946267 h 3793674"/>
              <a:gd name="connsiteX115" fmla="*/ 9492995 w 12192000"/>
              <a:gd name="connsiteY115" fmla="*/ 843272 h 3793674"/>
              <a:gd name="connsiteX116" fmla="*/ 9568501 w 12192000"/>
              <a:gd name="connsiteY116" fmla="*/ 800316 h 3793674"/>
              <a:gd name="connsiteX117" fmla="*/ 9691686 w 12192000"/>
              <a:gd name="connsiteY117" fmla="*/ 750611 h 3793674"/>
              <a:gd name="connsiteX118" fmla="*/ 9728219 w 12192000"/>
              <a:gd name="connsiteY118" fmla="*/ 732444 h 3793674"/>
              <a:gd name="connsiteX119" fmla="*/ 10080661 w 12192000"/>
              <a:gd name="connsiteY119" fmla="*/ 517946 h 3793674"/>
              <a:gd name="connsiteX120" fmla="*/ 10335073 w 12192000"/>
              <a:gd name="connsiteY120" fmla="*/ 536444 h 3793674"/>
              <a:gd name="connsiteX121" fmla="*/ 10593135 w 12192000"/>
              <a:gd name="connsiteY121" fmla="*/ 479950 h 3793674"/>
              <a:gd name="connsiteX122" fmla="*/ 10655931 w 12192000"/>
              <a:gd name="connsiteY122" fmla="*/ 414155 h 3793674"/>
              <a:gd name="connsiteX123" fmla="*/ 10695298 w 12192000"/>
              <a:gd name="connsiteY123" fmla="*/ 404284 h 3793674"/>
              <a:gd name="connsiteX124" fmla="*/ 10761489 w 12192000"/>
              <a:gd name="connsiteY124" fmla="*/ 392693 h 3793674"/>
              <a:gd name="connsiteX125" fmla="*/ 10853610 w 12192000"/>
              <a:gd name="connsiteY125" fmla="*/ 344972 h 3793674"/>
              <a:gd name="connsiteX126" fmla="*/ 11052930 w 12192000"/>
              <a:gd name="connsiteY126" fmla="*/ 293394 h 3793674"/>
              <a:gd name="connsiteX127" fmla="*/ 11359700 w 12192000"/>
              <a:gd name="connsiteY127" fmla="*/ 116377 h 3793674"/>
              <a:gd name="connsiteX128" fmla="*/ 11672425 w 12192000"/>
              <a:gd name="connsiteY128" fmla="*/ 43975 h 3793674"/>
              <a:gd name="connsiteX129" fmla="*/ 11778759 w 12192000"/>
              <a:gd name="connsiteY129" fmla="*/ 15112 h 3793674"/>
              <a:gd name="connsiteX130" fmla="*/ 11912086 w 12192000"/>
              <a:gd name="connsiteY130" fmla="*/ 57763 h 3793674"/>
              <a:gd name="connsiteX131" fmla="*/ 12087372 w 12192000"/>
              <a:gd name="connsiteY131" fmla="*/ 0 h 3793674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03854 h 3781151"/>
              <a:gd name="connsiteX128" fmla="*/ 11672425 w 12192000"/>
              <a:gd name="connsiteY128" fmla="*/ 31452 h 3781151"/>
              <a:gd name="connsiteX129" fmla="*/ 11778759 w 12192000"/>
              <a:gd name="connsiteY129" fmla="*/ 2589 h 3781151"/>
              <a:gd name="connsiteX130" fmla="*/ 11912086 w 12192000"/>
              <a:gd name="connsiteY130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03854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994062 w 12192000"/>
              <a:gd name="connsiteY14" fmla="*/ 2784559 h 3781151"/>
              <a:gd name="connsiteX15" fmla="*/ 1047040 w 12192000"/>
              <a:gd name="connsiteY15" fmla="*/ 2826828 h 3781151"/>
              <a:gd name="connsiteX16" fmla="*/ 1377085 w 12192000"/>
              <a:gd name="connsiteY16" fmla="*/ 2735410 h 3781151"/>
              <a:gd name="connsiteX17" fmla="*/ 1465015 w 12192000"/>
              <a:gd name="connsiteY17" fmla="*/ 2734757 h 3781151"/>
              <a:gd name="connsiteX18" fmla="*/ 1535004 w 12192000"/>
              <a:gd name="connsiteY18" fmla="*/ 2687835 h 3781151"/>
              <a:gd name="connsiteX19" fmla="*/ 1679251 w 12192000"/>
              <a:gd name="connsiteY19" fmla="*/ 2712367 h 3781151"/>
              <a:gd name="connsiteX20" fmla="*/ 1865161 w 12192000"/>
              <a:gd name="connsiteY20" fmla="*/ 2663121 h 3781151"/>
              <a:gd name="connsiteX21" fmla="*/ 1977927 w 12192000"/>
              <a:gd name="connsiteY21" fmla="*/ 2642448 h 3781151"/>
              <a:gd name="connsiteX22" fmla="*/ 2023175 w 12192000"/>
              <a:gd name="connsiteY22" fmla="*/ 2648402 h 3781151"/>
              <a:gd name="connsiteX23" fmla="*/ 2040685 w 12192000"/>
              <a:gd name="connsiteY23" fmla="*/ 2652651 h 3781151"/>
              <a:gd name="connsiteX24" fmla="*/ 2057102 w 12192000"/>
              <a:gd name="connsiteY24" fmla="*/ 2645758 h 3781151"/>
              <a:gd name="connsiteX25" fmla="*/ 2052057 w 12192000"/>
              <a:gd name="connsiteY25" fmla="*/ 2618002 h 3781151"/>
              <a:gd name="connsiteX26" fmla="*/ 2052988 w 12192000"/>
              <a:gd name="connsiteY26" fmla="*/ 2617321 h 3781151"/>
              <a:gd name="connsiteX27" fmla="*/ 2075835 w 12192000"/>
              <a:gd name="connsiteY27" fmla="*/ 2625051 h 3781151"/>
              <a:gd name="connsiteX28" fmla="*/ 2105280 w 12192000"/>
              <a:gd name="connsiteY28" fmla="*/ 2621772 h 3781151"/>
              <a:gd name="connsiteX29" fmla="*/ 2271487 w 12192000"/>
              <a:gd name="connsiteY29" fmla="*/ 2559602 h 3781151"/>
              <a:gd name="connsiteX30" fmla="*/ 2450874 w 12192000"/>
              <a:gd name="connsiteY30" fmla="*/ 2540963 h 3781151"/>
              <a:gd name="connsiteX31" fmla="*/ 2507266 w 12192000"/>
              <a:gd name="connsiteY31" fmla="*/ 2511976 h 3781151"/>
              <a:gd name="connsiteX32" fmla="*/ 2641503 w 12192000"/>
              <a:gd name="connsiteY32" fmla="*/ 2426341 h 3781151"/>
              <a:gd name="connsiteX33" fmla="*/ 2817182 w 12192000"/>
              <a:gd name="connsiteY33" fmla="*/ 2265557 h 3781151"/>
              <a:gd name="connsiteX34" fmla="*/ 2957554 w 12192000"/>
              <a:gd name="connsiteY34" fmla="*/ 2180877 h 3781151"/>
              <a:gd name="connsiteX35" fmla="*/ 3003677 w 12192000"/>
              <a:gd name="connsiteY35" fmla="*/ 2154878 h 3781151"/>
              <a:gd name="connsiteX36" fmla="*/ 3046876 w 12192000"/>
              <a:gd name="connsiteY36" fmla="*/ 2081296 h 3781151"/>
              <a:gd name="connsiteX37" fmla="*/ 3303290 w 12192000"/>
              <a:gd name="connsiteY37" fmla="*/ 1995084 h 3781151"/>
              <a:gd name="connsiteX38" fmla="*/ 3395602 w 12192000"/>
              <a:gd name="connsiteY38" fmla="*/ 1893639 h 3781151"/>
              <a:gd name="connsiteX39" fmla="*/ 3430100 w 12192000"/>
              <a:gd name="connsiteY39" fmla="*/ 1867444 h 3781151"/>
              <a:gd name="connsiteX40" fmla="*/ 3437914 w 12192000"/>
              <a:gd name="connsiteY40" fmla="*/ 1869491 h 3781151"/>
              <a:gd name="connsiteX41" fmla="*/ 3438972 w 12192000"/>
              <a:gd name="connsiteY41" fmla="*/ 1871208 h 3781151"/>
              <a:gd name="connsiteX42" fmla="*/ 3547723 w 12192000"/>
              <a:gd name="connsiteY42" fmla="*/ 1831216 h 3781151"/>
              <a:gd name="connsiteX43" fmla="*/ 3572350 w 12192000"/>
              <a:gd name="connsiteY43" fmla="*/ 1826069 h 3781151"/>
              <a:gd name="connsiteX44" fmla="*/ 3575291 w 12192000"/>
              <a:gd name="connsiteY44" fmla="*/ 1827289 h 3781151"/>
              <a:gd name="connsiteX45" fmla="*/ 3595183 w 12192000"/>
              <a:gd name="connsiteY45" fmla="*/ 1816299 h 3781151"/>
              <a:gd name="connsiteX46" fmla="*/ 3611353 w 12192000"/>
              <a:gd name="connsiteY46" fmla="*/ 1798929 h 3781151"/>
              <a:gd name="connsiteX47" fmla="*/ 3825586 w 12192000"/>
              <a:gd name="connsiteY47" fmla="*/ 1798552 h 3781151"/>
              <a:gd name="connsiteX48" fmla="*/ 4166327 w 12192000"/>
              <a:gd name="connsiteY48" fmla="*/ 1747015 h 3781151"/>
              <a:gd name="connsiteX49" fmla="*/ 4437661 w 12192000"/>
              <a:gd name="connsiteY49" fmla="*/ 1663068 h 3781151"/>
              <a:gd name="connsiteX50" fmla="*/ 4510862 w 12192000"/>
              <a:gd name="connsiteY50" fmla="*/ 1665514 h 3781151"/>
              <a:gd name="connsiteX51" fmla="*/ 4573217 w 12192000"/>
              <a:gd name="connsiteY51" fmla="*/ 1633854 h 3781151"/>
              <a:gd name="connsiteX52" fmla="*/ 4605137 w 12192000"/>
              <a:gd name="connsiteY52" fmla="*/ 1644474 h 3781151"/>
              <a:gd name="connsiteX53" fmla="*/ 4623509 w 12192000"/>
              <a:gd name="connsiteY53" fmla="*/ 1643919 h 3781151"/>
              <a:gd name="connsiteX54" fmla="*/ 4629310 w 12192000"/>
              <a:gd name="connsiteY54" fmla="*/ 1653854 h 3781151"/>
              <a:gd name="connsiteX55" fmla="*/ 4657404 w 12192000"/>
              <a:gd name="connsiteY55" fmla="*/ 1660247 h 3781151"/>
              <a:gd name="connsiteX56" fmla="*/ 4691044 w 12192000"/>
              <a:gd name="connsiteY56" fmla="*/ 1656408 h 3781151"/>
              <a:gd name="connsiteX57" fmla="*/ 4850032 w 12192000"/>
              <a:gd name="connsiteY57" fmla="*/ 1626917 h 3781151"/>
              <a:gd name="connsiteX58" fmla="*/ 4945654 w 12192000"/>
              <a:gd name="connsiteY58" fmla="*/ 1615689 h 3781151"/>
              <a:gd name="connsiteX59" fmla="*/ 4982770 w 12192000"/>
              <a:gd name="connsiteY59" fmla="*/ 1621504 h 3781151"/>
              <a:gd name="connsiteX60" fmla="*/ 5034068 w 12192000"/>
              <a:gd name="connsiteY60" fmla="*/ 1622846 h 3781151"/>
              <a:gd name="connsiteX61" fmla="*/ 5157133 w 12192000"/>
              <a:gd name="connsiteY61" fmla="*/ 1608775 h 3781151"/>
              <a:gd name="connsiteX62" fmla="*/ 5331645 w 12192000"/>
              <a:gd name="connsiteY62" fmla="*/ 1590152 h 3781151"/>
              <a:gd name="connsiteX63" fmla="*/ 5339977 w 12192000"/>
              <a:gd name="connsiteY63" fmla="*/ 1596841 h 3781151"/>
              <a:gd name="connsiteX64" fmla="*/ 5400314 w 12192000"/>
              <a:gd name="connsiteY64" fmla="*/ 1588177 h 3781151"/>
              <a:gd name="connsiteX65" fmla="*/ 5607257 w 12192000"/>
              <a:gd name="connsiteY65" fmla="*/ 1505972 h 3781151"/>
              <a:gd name="connsiteX66" fmla="*/ 5725292 w 12192000"/>
              <a:gd name="connsiteY66" fmla="*/ 1490473 h 3781151"/>
              <a:gd name="connsiteX67" fmla="*/ 5767898 w 12192000"/>
              <a:gd name="connsiteY67" fmla="*/ 1493335 h 3781151"/>
              <a:gd name="connsiteX68" fmla="*/ 5839240 w 12192000"/>
              <a:gd name="connsiteY68" fmla="*/ 1497610 h 3781151"/>
              <a:gd name="connsiteX69" fmla="*/ 5905402 w 12192000"/>
              <a:gd name="connsiteY69" fmla="*/ 1514878 h 3781151"/>
              <a:gd name="connsiteX70" fmla="*/ 5964698 w 12192000"/>
              <a:gd name="connsiteY70" fmla="*/ 1489113 h 3781151"/>
              <a:gd name="connsiteX71" fmla="*/ 6017881 w 12192000"/>
              <a:gd name="connsiteY71" fmla="*/ 1478726 h 3781151"/>
              <a:gd name="connsiteX72" fmla="*/ 6023244 w 12192000"/>
              <a:gd name="connsiteY72" fmla="*/ 1485861 h 3781151"/>
              <a:gd name="connsiteX73" fmla="*/ 6030193 w 12192000"/>
              <a:gd name="connsiteY73" fmla="*/ 1485330 h 3781151"/>
              <a:gd name="connsiteX74" fmla="*/ 6032755 w 12192000"/>
              <a:gd name="connsiteY74" fmla="*/ 1476614 h 3781151"/>
              <a:gd name="connsiteX75" fmla="*/ 6114491 w 12192000"/>
              <a:gd name="connsiteY75" fmla="*/ 1435020 h 3781151"/>
              <a:gd name="connsiteX76" fmla="*/ 6228089 w 12192000"/>
              <a:gd name="connsiteY76" fmla="*/ 1392213 h 3781151"/>
              <a:gd name="connsiteX77" fmla="*/ 6266132 w 12192000"/>
              <a:gd name="connsiteY77" fmla="*/ 1396181 h 3781151"/>
              <a:gd name="connsiteX78" fmla="*/ 6266284 w 12192000"/>
              <a:gd name="connsiteY78" fmla="*/ 1396172 h 3781151"/>
              <a:gd name="connsiteX79" fmla="*/ 6267815 w 12192000"/>
              <a:gd name="connsiteY79" fmla="*/ 1401423 h 3781151"/>
              <a:gd name="connsiteX80" fmla="*/ 6277660 w 12192000"/>
              <a:gd name="connsiteY80" fmla="*/ 1400632 h 3781151"/>
              <a:gd name="connsiteX81" fmla="*/ 6290206 w 12192000"/>
              <a:gd name="connsiteY81" fmla="*/ 1395045 h 3781151"/>
              <a:gd name="connsiteX82" fmla="*/ 6318021 w 12192000"/>
              <a:gd name="connsiteY82" fmla="*/ 1401415 h 3781151"/>
              <a:gd name="connsiteX83" fmla="*/ 6319318 w 12192000"/>
              <a:gd name="connsiteY83" fmla="*/ 1402047 h 3781151"/>
              <a:gd name="connsiteX84" fmla="*/ 6391161 w 12192000"/>
              <a:gd name="connsiteY84" fmla="*/ 1439443 h 3781151"/>
              <a:gd name="connsiteX85" fmla="*/ 6458507 w 12192000"/>
              <a:gd name="connsiteY85" fmla="*/ 1506631 h 3781151"/>
              <a:gd name="connsiteX86" fmla="*/ 6567007 w 12192000"/>
              <a:gd name="connsiteY86" fmla="*/ 1543856 h 3781151"/>
              <a:gd name="connsiteX87" fmla="*/ 6607554 w 12192000"/>
              <a:gd name="connsiteY87" fmla="*/ 1553791 h 3781151"/>
              <a:gd name="connsiteX88" fmla="*/ 6731017 w 12192000"/>
              <a:gd name="connsiteY88" fmla="*/ 1571341 h 3781151"/>
              <a:gd name="connsiteX89" fmla="*/ 6734116 w 12192000"/>
              <a:gd name="connsiteY89" fmla="*/ 1568435 h 3781151"/>
              <a:gd name="connsiteX90" fmla="*/ 6918249 w 12192000"/>
              <a:gd name="connsiteY90" fmla="*/ 1468691 h 3781151"/>
              <a:gd name="connsiteX91" fmla="*/ 7067518 w 12192000"/>
              <a:gd name="connsiteY91" fmla="*/ 1422257 h 3781151"/>
              <a:gd name="connsiteX92" fmla="*/ 7124203 w 12192000"/>
              <a:gd name="connsiteY92" fmla="*/ 1416853 h 3781151"/>
              <a:gd name="connsiteX93" fmla="*/ 7218949 w 12192000"/>
              <a:gd name="connsiteY93" fmla="*/ 1407112 h 3781151"/>
              <a:gd name="connsiteX94" fmla="*/ 7298895 w 12192000"/>
              <a:gd name="connsiteY94" fmla="*/ 1427110 h 3781151"/>
              <a:gd name="connsiteX95" fmla="*/ 7374497 w 12192000"/>
              <a:gd name="connsiteY95" fmla="*/ 1408155 h 3781151"/>
              <a:gd name="connsiteX96" fmla="*/ 7380250 w 12192000"/>
              <a:gd name="connsiteY96" fmla="*/ 1368474 h 3781151"/>
              <a:gd name="connsiteX97" fmla="*/ 7464957 w 12192000"/>
              <a:gd name="connsiteY97" fmla="*/ 1359648 h 3781151"/>
              <a:gd name="connsiteX98" fmla="*/ 7594747 w 12192000"/>
              <a:gd name="connsiteY98" fmla="*/ 1350130 h 3781151"/>
              <a:gd name="connsiteX99" fmla="*/ 7666555 w 12192000"/>
              <a:gd name="connsiteY99" fmla="*/ 1335529 h 3781151"/>
              <a:gd name="connsiteX100" fmla="*/ 7866007 w 12192000"/>
              <a:gd name="connsiteY100" fmla="*/ 1305544 h 3781151"/>
              <a:gd name="connsiteX101" fmla="*/ 8068308 w 12192000"/>
              <a:gd name="connsiteY101" fmla="*/ 1283051 h 3781151"/>
              <a:gd name="connsiteX102" fmla="*/ 8202385 w 12192000"/>
              <a:gd name="connsiteY102" fmla="*/ 1312300 h 3781151"/>
              <a:gd name="connsiteX103" fmla="*/ 8367138 w 12192000"/>
              <a:gd name="connsiteY103" fmla="*/ 1289211 h 3781151"/>
              <a:gd name="connsiteX104" fmla="*/ 8396799 w 12192000"/>
              <a:gd name="connsiteY104" fmla="*/ 1291584 h 3781151"/>
              <a:gd name="connsiteX105" fmla="*/ 8431415 w 12192000"/>
              <a:gd name="connsiteY105" fmla="*/ 1275098 h 3781151"/>
              <a:gd name="connsiteX106" fmla="*/ 8569515 w 12192000"/>
              <a:gd name="connsiteY106" fmla="*/ 1207037 h 3781151"/>
              <a:gd name="connsiteX107" fmla="*/ 8672452 w 12192000"/>
              <a:gd name="connsiteY107" fmla="*/ 1135782 h 3781151"/>
              <a:gd name="connsiteX108" fmla="*/ 8824768 w 12192000"/>
              <a:gd name="connsiteY108" fmla="*/ 1121217 h 3781151"/>
              <a:gd name="connsiteX109" fmla="*/ 8909609 w 12192000"/>
              <a:gd name="connsiteY109" fmla="*/ 1087532 h 3781151"/>
              <a:gd name="connsiteX110" fmla="*/ 9036318 w 12192000"/>
              <a:gd name="connsiteY110" fmla="*/ 994500 h 3781151"/>
              <a:gd name="connsiteX111" fmla="*/ 9230382 w 12192000"/>
              <a:gd name="connsiteY111" fmla="*/ 955654 h 3781151"/>
              <a:gd name="connsiteX112" fmla="*/ 9286437 w 12192000"/>
              <a:gd name="connsiteY112" fmla="*/ 997858 h 3781151"/>
              <a:gd name="connsiteX113" fmla="*/ 9349089 w 12192000"/>
              <a:gd name="connsiteY113" fmla="*/ 1015184 h 3781151"/>
              <a:gd name="connsiteX114" fmla="*/ 9347314 w 12192000"/>
              <a:gd name="connsiteY114" fmla="*/ 933744 h 3781151"/>
              <a:gd name="connsiteX115" fmla="*/ 9492995 w 12192000"/>
              <a:gd name="connsiteY115" fmla="*/ 830749 h 3781151"/>
              <a:gd name="connsiteX116" fmla="*/ 9568501 w 12192000"/>
              <a:gd name="connsiteY116" fmla="*/ 787793 h 3781151"/>
              <a:gd name="connsiteX117" fmla="*/ 9691686 w 12192000"/>
              <a:gd name="connsiteY117" fmla="*/ 738088 h 3781151"/>
              <a:gd name="connsiteX118" fmla="*/ 9728219 w 12192000"/>
              <a:gd name="connsiteY118" fmla="*/ 719921 h 3781151"/>
              <a:gd name="connsiteX119" fmla="*/ 10080661 w 12192000"/>
              <a:gd name="connsiteY119" fmla="*/ 505423 h 3781151"/>
              <a:gd name="connsiteX120" fmla="*/ 10335073 w 12192000"/>
              <a:gd name="connsiteY120" fmla="*/ 523921 h 3781151"/>
              <a:gd name="connsiteX121" fmla="*/ 10593135 w 12192000"/>
              <a:gd name="connsiteY121" fmla="*/ 467427 h 3781151"/>
              <a:gd name="connsiteX122" fmla="*/ 10655931 w 12192000"/>
              <a:gd name="connsiteY122" fmla="*/ 401632 h 3781151"/>
              <a:gd name="connsiteX123" fmla="*/ 10695298 w 12192000"/>
              <a:gd name="connsiteY123" fmla="*/ 391761 h 3781151"/>
              <a:gd name="connsiteX124" fmla="*/ 10761489 w 12192000"/>
              <a:gd name="connsiteY124" fmla="*/ 380170 h 3781151"/>
              <a:gd name="connsiteX125" fmla="*/ 10853610 w 12192000"/>
              <a:gd name="connsiteY125" fmla="*/ 332449 h 3781151"/>
              <a:gd name="connsiteX126" fmla="*/ 11052930 w 12192000"/>
              <a:gd name="connsiteY126" fmla="*/ 280871 h 3781151"/>
              <a:gd name="connsiteX127" fmla="*/ 11359700 w 12192000"/>
              <a:gd name="connsiteY127" fmla="*/ 158445 h 3781151"/>
              <a:gd name="connsiteX128" fmla="*/ 11672425 w 12192000"/>
              <a:gd name="connsiteY128" fmla="*/ 31452 h 3781151"/>
              <a:gd name="connsiteX129" fmla="*/ 11912086 w 12192000"/>
              <a:gd name="connsiteY12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8103 w 12192000"/>
              <a:gd name="connsiteY13" fmla="*/ 280194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535004 w 12192000"/>
              <a:gd name="connsiteY17" fmla="*/ 2687835 h 3781151"/>
              <a:gd name="connsiteX18" fmla="*/ 1679251 w 12192000"/>
              <a:gd name="connsiteY18" fmla="*/ 2712367 h 3781151"/>
              <a:gd name="connsiteX19" fmla="*/ 1865161 w 12192000"/>
              <a:gd name="connsiteY19" fmla="*/ 2663121 h 3781151"/>
              <a:gd name="connsiteX20" fmla="*/ 1977927 w 12192000"/>
              <a:gd name="connsiteY20" fmla="*/ 2642448 h 3781151"/>
              <a:gd name="connsiteX21" fmla="*/ 2023175 w 12192000"/>
              <a:gd name="connsiteY21" fmla="*/ 2648402 h 3781151"/>
              <a:gd name="connsiteX22" fmla="*/ 2040685 w 12192000"/>
              <a:gd name="connsiteY22" fmla="*/ 2652651 h 3781151"/>
              <a:gd name="connsiteX23" fmla="*/ 2057102 w 12192000"/>
              <a:gd name="connsiteY23" fmla="*/ 2645758 h 3781151"/>
              <a:gd name="connsiteX24" fmla="*/ 2052057 w 12192000"/>
              <a:gd name="connsiteY24" fmla="*/ 2618002 h 3781151"/>
              <a:gd name="connsiteX25" fmla="*/ 2052988 w 12192000"/>
              <a:gd name="connsiteY25" fmla="*/ 2617321 h 3781151"/>
              <a:gd name="connsiteX26" fmla="*/ 2075835 w 12192000"/>
              <a:gd name="connsiteY26" fmla="*/ 2625051 h 3781151"/>
              <a:gd name="connsiteX27" fmla="*/ 2105280 w 12192000"/>
              <a:gd name="connsiteY27" fmla="*/ 2621772 h 3781151"/>
              <a:gd name="connsiteX28" fmla="*/ 2271487 w 12192000"/>
              <a:gd name="connsiteY28" fmla="*/ 2559602 h 3781151"/>
              <a:gd name="connsiteX29" fmla="*/ 2450874 w 12192000"/>
              <a:gd name="connsiteY29" fmla="*/ 2540963 h 3781151"/>
              <a:gd name="connsiteX30" fmla="*/ 2507266 w 12192000"/>
              <a:gd name="connsiteY30" fmla="*/ 2511976 h 3781151"/>
              <a:gd name="connsiteX31" fmla="*/ 2641503 w 12192000"/>
              <a:gd name="connsiteY31" fmla="*/ 2426341 h 3781151"/>
              <a:gd name="connsiteX32" fmla="*/ 2817182 w 12192000"/>
              <a:gd name="connsiteY32" fmla="*/ 2265557 h 3781151"/>
              <a:gd name="connsiteX33" fmla="*/ 2957554 w 12192000"/>
              <a:gd name="connsiteY33" fmla="*/ 2180877 h 3781151"/>
              <a:gd name="connsiteX34" fmla="*/ 3003677 w 12192000"/>
              <a:gd name="connsiteY34" fmla="*/ 2154878 h 3781151"/>
              <a:gd name="connsiteX35" fmla="*/ 3046876 w 12192000"/>
              <a:gd name="connsiteY35" fmla="*/ 2081296 h 3781151"/>
              <a:gd name="connsiteX36" fmla="*/ 3303290 w 12192000"/>
              <a:gd name="connsiteY36" fmla="*/ 1995084 h 3781151"/>
              <a:gd name="connsiteX37" fmla="*/ 3395602 w 12192000"/>
              <a:gd name="connsiteY37" fmla="*/ 1893639 h 3781151"/>
              <a:gd name="connsiteX38" fmla="*/ 3430100 w 12192000"/>
              <a:gd name="connsiteY38" fmla="*/ 1867444 h 3781151"/>
              <a:gd name="connsiteX39" fmla="*/ 3437914 w 12192000"/>
              <a:gd name="connsiteY39" fmla="*/ 1869491 h 3781151"/>
              <a:gd name="connsiteX40" fmla="*/ 3438972 w 12192000"/>
              <a:gd name="connsiteY40" fmla="*/ 1871208 h 3781151"/>
              <a:gd name="connsiteX41" fmla="*/ 3547723 w 12192000"/>
              <a:gd name="connsiteY41" fmla="*/ 1831216 h 3781151"/>
              <a:gd name="connsiteX42" fmla="*/ 3572350 w 12192000"/>
              <a:gd name="connsiteY42" fmla="*/ 1826069 h 3781151"/>
              <a:gd name="connsiteX43" fmla="*/ 3575291 w 12192000"/>
              <a:gd name="connsiteY43" fmla="*/ 1827289 h 3781151"/>
              <a:gd name="connsiteX44" fmla="*/ 3595183 w 12192000"/>
              <a:gd name="connsiteY44" fmla="*/ 1816299 h 3781151"/>
              <a:gd name="connsiteX45" fmla="*/ 3611353 w 12192000"/>
              <a:gd name="connsiteY45" fmla="*/ 1798929 h 3781151"/>
              <a:gd name="connsiteX46" fmla="*/ 3825586 w 12192000"/>
              <a:gd name="connsiteY46" fmla="*/ 1798552 h 3781151"/>
              <a:gd name="connsiteX47" fmla="*/ 4166327 w 12192000"/>
              <a:gd name="connsiteY47" fmla="*/ 1747015 h 3781151"/>
              <a:gd name="connsiteX48" fmla="*/ 4437661 w 12192000"/>
              <a:gd name="connsiteY48" fmla="*/ 1663068 h 3781151"/>
              <a:gd name="connsiteX49" fmla="*/ 4510862 w 12192000"/>
              <a:gd name="connsiteY49" fmla="*/ 1665514 h 3781151"/>
              <a:gd name="connsiteX50" fmla="*/ 4573217 w 12192000"/>
              <a:gd name="connsiteY50" fmla="*/ 1633854 h 3781151"/>
              <a:gd name="connsiteX51" fmla="*/ 4605137 w 12192000"/>
              <a:gd name="connsiteY51" fmla="*/ 1644474 h 3781151"/>
              <a:gd name="connsiteX52" fmla="*/ 4623509 w 12192000"/>
              <a:gd name="connsiteY52" fmla="*/ 1643919 h 3781151"/>
              <a:gd name="connsiteX53" fmla="*/ 4629310 w 12192000"/>
              <a:gd name="connsiteY53" fmla="*/ 1653854 h 3781151"/>
              <a:gd name="connsiteX54" fmla="*/ 4657404 w 12192000"/>
              <a:gd name="connsiteY54" fmla="*/ 1660247 h 3781151"/>
              <a:gd name="connsiteX55" fmla="*/ 4691044 w 12192000"/>
              <a:gd name="connsiteY55" fmla="*/ 1656408 h 3781151"/>
              <a:gd name="connsiteX56" fmla="*/ 4850032 w 12192000"/>
              <a:gd name="connsiteY56" fmla="*/ 1626917 h 3781151"/>
              <a:gd name="connsiteX57" fmla="*/ 4945654 w 12192000"/>
              <a:gd name="connsiteY57" fmla="*/ 1615689 h 3781151"/>
              <a:gd name="connsiteX58" fmla="*/ 4982770 w 12192000"/>
              <a:gd name="connsiteY58" fmla="*/ 1621504 h 3781151"/>
              <a:gd name="connsiteX59" fmla="*/ 5034068 w 12192000"/>
              <a:gd name="connsiteY59" fmla="*/ 1622846 h 3781151"/>
              <a:gd name="connsiteX60" fmla="*/ 5157133 w 12192000"/>
              <a:gd name="connsiteY60" fmla="*/ 1608775 h 3781151"/>
              <a:gd name="connsiteX61" fmla="*/ 5331645 w 12192000"/>
              <a:gd name="connsiteY61" fmla="*/ 1590152 h 3781151"/>
              <a:gd name="connsiteX62" fmla="*/ 5339977 w 12192000"/>
              <a:gd name="connsiteY62" fmla="*/ 1596841 h 3781151"/>
              <a:gd name="connsiteX63" fmla="*/ 5400314 w 12192000"/>
              <a:gd name="connsiteY63" fmla="*/ 1588177 h 3781151"/>
              <a:gd name="connsiteX64" fmla="*/ 5607257 w 12192000"/>
              <a:gd name="connsiteY64" fmla="*/ 1505972 h 3781151"/>
              <a:gd name="connsiteX65" fmla="*/ 5725292 w 12192000"/>
              <a:gd name="connsiteY65" fmla="*/ 1490473 h 3781151"/>
              <a:gd name="connsiteX66" fmla="*/ 5767898 w 12192000"/>
              <a:gd name="connsiteY66" fmla="*/ 1493335 h 3781151"/>
              <a:gd name="connsiteX67" fmla="*/ 5839240 w 12192000"/>
              <a:gd name="connsiteY67" fmla="*/ 1497610 h 3781151"/>
              <a:gd name="connsiteX68" fmla="*/ 5905402 w 12192000"/>
              <a:gd name="connsiteY68" fmla="*/ 1514878 h 3781151"/>
              <a:gd name="connsiteX69" fmla="*/ 5964698 w 12192000"/>
              <a:gd name="connsiteY69" fmla="*/ 1489113 h 3781151"/>
              <a:gd name="connsiteX70" fmla="*/ 6017881 w 12192000"/>
              <a:gd name="connsiteY70" fmla="*/ 1478726 h 3781151"/>
              <a:gd name="connsiteX71" fmla="*/ 6023244 w 12192000"/>
              <a:gd name="connsiteY71" fmla="*/ 1485861 h 3781151"/>
              <a:gd name="connsiteX72" fmla="*/ 6030193 w 12192000"/>
              <a:gd name="connsiteY72" fmla="*/ 1485330 h 3781151"/>
              <a:gd name="connsiteX73" fmla="*/ 6032755 w 12192000"/>
              <a:gd name="connsiteY73" fmla="*/ 1476614 h 3781151"/>
              <a:gd name="connsiteX74" fmla="*/ 6114491 w 12192000"/>
              <a:gd name="connsiteY74" fmla="*/ 1435020 h 3781151"/>
              <a:gd name="connsiteX75" fmla="*/ 6228089 w 12192000"/>
              <a:gd name="connsiteY75" fmla="*/ 1392213 h 3781151"/>
              <a:gd name="connsiteX76" fmla="*/ 6266132 w 12192000"/>
              <a:gd name="connsiteY76" fmla="*/ 1396181 h 3781151"/>
              <a:gd name="connsiteX77" fmla="*/ 6266284 w 12192000"/>
              <a:gd name="connsiteY77" fmla="*/ 1396172 h 3781151"/>
              <a:gd name="connsiteX78" fmla="*/ 6267815 w 12192000"/>
              <a:gd name="connsiteY78" fmla="*/ 1401423 h 3781151"/>
              <a:gd name="connsiteX79" fmla="*/ 6277660 w 12192000"/>
              <a:gd name="connsiteY79" fmla="*/ 1400632 h 3781151"/>
              <a:gd name="connsiteX80" fmla="*/ 6290206 w 12192000"/>
              <a:gd name="connsiteY80" fmla="*/ 1395045 h 3781151"/>
              <a:gd name="connsiteX81" fmla="*/ 6318021 w 12192000"/>
              <a:gd name="connsiteY81" fmla="*/ 1401415 h 3781151"/>
              <a:gd name="connsiteX82" fmla="*/ 6319318 w 12192000"/>
              <a:gd name="connsiteY82" fmla="*/ 1402047 h 3781151"/>
              <a:gd name="connsiteX83" fmla="*/ 6391161 w 12192000"/>
              <a:gd name="connsiteY83" fmla="*/ 1439443 h 3781151"/>
              <a:gd name="connsiteX84" fmla="*/ 6458507 w 12192000"/>
              <a:gd name="connsiteY84" fmla="*/ 1506631 h 3781151"/>
              <a:gd name="connsiteX85" fmla="*/ 6567007 w 12192000"/>
              <a:gd name="connsiteY85" fmla="*/ 1543856 h 3781151"/>
              <a:gd name="connsiteX86" fmla="*/ 6607554 w 12192000"/>
              <a:gd name="connsiteY86" fmla="*/ 1553791 h 3781151"/>
              <a:gd name="connsiteX87" fmla="*/ 6731017 w 12192000"/>
              <a:gd name="connsiteY87" fmla="*/ 1571341 h 3781151"/>
              <a:gd name="connsiteX88" fmla="*/ 6734116 w 12192000"/>
              <a:gd name="connsiteY88" fmla="*/ 1568435 h 3781151"/>
              <a:gd name="connsiteX89" fmla="*/ 6918249 w 12192000"/>
              <a:gd name="connsiteY89" fmla="*/ 1468691 h 3781151"/>
              <a:gd name="connsiteX90" fmla="*/ 7067518 w 12192000"/>
              <a:gd name="connsiteY90" fmla="*/ 1422257 h 3781151"/>
              <a:gd name="connsiteX91" fmla="*/ 7124203 w 12192000"/>
              <a:gd name="connsiteY91" fmla="*/ 1416853 h 3781151"/>
              <a:gd name="connsiteX92" fmla="*/ 7218949 w 12192000"/>
              <a:gd name="connsiteY92" fmla="*/ 1407112 h 3781151"/>
              <a:gd name="connsiteX93" fmla="*/ 7298895 w 12192000"/>
              <a:gd name="connsiteY93" fmla="*/ 1427110 h 3781151"/>
              <a:gd name="connsiteX94" fmla="*/ 7374497 w 12192000"/>
              <a:gd name="connsiteY94" fmla="*/ 1408155 h 3781151"/>
              <a:gd name="connsiteX95" fmla="*/ 7380250 w 12192000"/>
              <a:gd name="connsiteY95" fmla="*/ 1368474 h 3781151"/>
              <a:gd name="connsiteX96" fmla="*/ 7464957 w 12192000"/>
              <a:gd name="connsiteY96" fmla="*/ 1359648 h 3781151"/>
              <a:gd name="connsiteX97" fmla="*/ 7594747 w 12192000"/>
              <a:gd name="connsiteY97" fmla="*/ 1350130 h 3781151"/>
              <a:gd name="connsiteX98" fmla="*/ 7666555 w 12192000"/>
              <a:gd name="connsiteY98" fmla="*/ 1335529 h 3781151"/>
              <a:gd name="connsiteX99" fmla="*/ 7866007 w 12192000"/>
              <a:gd name="connsiteY99" fmla="*/ 1305544 h 3781151"/>
              <a:gd name="connsiteX100" fmla="*/ 8068308 w 12192000"/>
              <a:gd name="connsiteY100" fmla="*/ 1283051 h 3781151"/>
              <a:gd name="connsiteX101" fmla="*/ 8202385 w 12192000"/>
              <a:gd name="connsiteY101" fmla="*/ 1312300 h 3781151"/>
              <a:gd name="connsiteX102" fmla="*/ 8367138 w 12192000"/>
              <a:gd name="connsiteY102" fmla="*/ 1289211 h 3781151"/>
              <a:gd name="connsiteX103" fmla="*/ 8396799 w 12192000"/>
              <a:gd name="connsiteY103" fmla="*/ 1291584 h 3781151"/>
              <a:gd name="connsiteX104" fmla="*/ 8431415 w 12192000"/>
              <a:gd name="connsiteY104" fmla="*/ 1275098 h 3781151"/>
              <a:gd name="connsiteX105" fmla="*/ 8569515 w 12192000"/>
              <a:gd name="connsiteY105" fmla="*/ 1207037 h 3781151"/>
              <a:gd name="connsiteX106" fmla="*/ 8672452 w 12192000"/>
              <a:gd name="connsiteY106" fmla="*/ 1135782 h 3781151"/>
              <a:gd name="connsiteX107" fmla="*/ 8824768 w 12192000"/>
              <a:gd name="connsiteY107" fmla="*/ 1121217 h 3781151"/>
              <a:gd name="connsiteX108" fmla="*/ 8909609 w 12192000"/>
              <a:gd name="connsiteY108" fmla="*/ 1087532 h 3781151"/>
              <a:gd name="connsiteX109" fmla="*/ 9036318 w 12192000"/>
              <a:gd name="connsiteY109" fmla="*/ 994500 h 3781151"/>
              <a:gd name="connsiteX110" fmla="*/ 9230382 w 12192000"/>
              <a:gd name="connsiteY110" fmla="*/ 955654 h 3781151"/>
              <a:gd name="connsiteX111" fmla="*/ 9286437 w 12192000"/>
              <a:gd name="connsiteY111" fmla="*/ 997858 h 3781151"/>
              <a:gd name="connsiteX112" fmla="*/ 9349089 w 12192000"/>
              <a:gd name="connsiteY112" fmla="*/ 1015184 h 3781151"/>
              <a:gd name="connsiteX113" fmla="*/ 9347314 w 12192000"/>
              <a:gd name="connsiteY113" fmla="*/ 933744 h 3781151"/>
              <a:gd name="connsiteX114" fmla="*/ 9492995 w 12192000"/>
              <a:gd name="connsiteY114" fmla="*/ 830749 h 3781151"/>
              <a:gd name="connsiteX115" fmla="*/ 9568501 w 12192000"/>
              <a:gd name="connsiteY115" fmla="*/ 787793 h 3781151"/>
              <a:gd name="connsiteX116" fmla="*/ 9691686 w 12192000"/>
              <a:gd name="connsiteY116" fmla="*/ 738088 h 3781151"/>
              <a:gd name="connsiteX117" fmla="*/ 9728219 w 12192000"/>
              <a:gd name="connsiteY117" fmla="*/ 719921 h 3781151"/>
              <a:gd name="connsiteX118" fmla="*/ 10080661 w 12192000"/>
              <a:gd name="connsiteY118" fmla="*/ 505423 h 3781151"/>
              <a:gd name="connsiteX119" fmla="*/ 10335073 w 12192000"/>
              <a:gd name="connsiteY119" fmla="*/ 523921 h 3781151"/>
              <a:gd name="connsiteX120" fmla="*/ 10593135 w 12192000"/>
              <a:gd name="connsiteY120" fmla="*/ 467427 h 3781151"/>
              <a:gd name="connsiteX121" fmla="*/ 10655931 w 12192000"/>
              <a:gd name="connsiteY121" fmla="*/ 401632 h 3781151"/>
              <a:gd name="connsiteX122" fmla="*/ 10695298 w 12192000"/>
              <a:gd name="connsiteY122" fmla="*/ 391761 h 3781151"/>
              <a:gd name="connsiteX123" fmla="*/ 10761489 w 12192000"/>
              <a:gd name="connsiteY123" fmla="*/ 380170 h 3781151"/>
              <a:gd name="connsiteX124" fmla="*/ 10853610 w 12192000"/>
              <a:gd name="connsiteY124" fmla="*/ 332449 h 3781151"/>
              <a:gd name="connsiteX125" fmla="*/ 11052930 w 12192000"/>
              <a:gd name="connsiteY125" fmla="*/ 280871 h 3781151"/>
              <a:gd name="connsiteX126" fmla="*/ 11359700 w 12192000"/>
              <a:gd name="connsiteY126" fmla="*/ 158445 h 3781151"/>
              <a:gd name="connsiteX127" fmla="*/ 11672425 w 12192000"/>
              <a:gd name="connsiteY127" fmla="*/ 31452 h 3781151"/>
              <a:gd name="connsiteX128" fmla="*/ 11912086 w 12192000"/>
              <a:gd name="connsiteY128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046876 w 12192000"/>
              <a:gd name="connsiteY34" fmla="*/ 2081296 h 3781151"/>
              <a:gd name="connsiteX35" fmla="*/ 3303290 w 12192000"/>
              <a:gd name="connsiteY35" fmla="*/ 1995084 h 3781151"/>
              <a:gd name="connsiteX36" fmla="*/ 3395602 w 12192000"/>
              <a:gd name="connsiteY36" fmla="*/ 1893639 h 3781151"/>
              <a:gd name="connsiteX37" fmla="*/ 3430100 w 12192000"/>
              <a:gd name="connsiteY37" fmla="*/ 1867444 h 3781151"/>
              <a:gd name="connsiteX38" fmla="*/ 3437914 w 12192000"/>
              <a:gd name="connsiteY38" fmla="*/ 1869491 h 3781151"/>
              <a:gd name="connsiteX39" fmla="*/ 3438972 w 12192000"/>
              <a:gd name="connsiteY39" fmla="*/ 1871208 h 3781151"/>
              <a:gd name="connsiteX40" fmla="*/ 3547723 w 12192000"/>
              <a:gd name="connsiteY40" fmla="*/ 1831216 h 3781151"/>
              <a:gd name="connsiteX41" fmla="*/ 3572350 w 12192000"/>
              <a:gd name="connsiteY41" fmla="*/ 1826069 h 3781151"/>
              <a:gd name="connsiteX42" fmla="*/ 3575291 w 12192000"/>
              <a:gd name="connsiteY42" fmla="*/ 1827289 h 3781151"/>
              <a:gd name="connsiteX43" fmla="*/ 3595183 w 12192000"/>
              <a:gd name="connsiteY43" fmla="*/ 1816299 h 3781151"/>
              <a:gd name="connsiteX44" fmla="*/ 3611353 w 12192000"/>
              <a:gd name="connsiteY44" fmla="*/ 1798929 h 3781151"/>
              <a:gd name="connsiteX45" fmla="*/ 3825586 w 12192000"/>
              <a:gd name="connsiteY45" fmla="*/ 1798552 h 3781151"/>
              <a:gd name="connsiteX46" fmla="*/ 4166327 w 12192000"/>
              <a:gd name="connsiteY46" fmla="*/ 1747015 h 3781151"/>
              <a:gd name="connsiteX47" fmla="*/ 4437661 w 12192000"/>
              <a:gd name="connsiteY47" fmla="*/ 1663068 h 3781151"/>
              <a:gd name="connsiteX48" fmla="*/ 4510862 w 12192000"/>
              <a:gd name="connsiteY48" fmla="*/ 1665514 h 3781151"/>
              <a:gd name="connsiteX49" fmla="*/ 4573217 w 12192000"/>
              <a:gd name="connsiteY49" fmla="*/ 1633854 h 3781151"/>
              <a:gd name="connsiteX50" fmla="*/ 4605137 w 12192000"/>
              <a:gd name="connsiteY50" fmla="*/ 1644474 h 3781151"/>
              <a:gd name="connsiteX51" fmla="*/ 4623509 w 12192000"/>
              <a:gd name="connsiteY51" fmla="*/ 1643919 h 3781151"/>
              <a:gd name="connsiteX52" fmla="*/ 4629310 w 12192000"/>
              <a:gd name="connsiteY52" fmla="*/ 1653854 h 3781151"/>
              <a:gd name="connsiteX53" fmla="*/ 4657404 w 12192000"/>
              <a:gd name="connsiteY53" fmla="*/ 1660247 h 3781151"/>
              <a:gd name="connsiteX54" fmla="*/ 4691044 w 12192000"/>
              <a:gd name="connsiteY54" fmla="*/ 1656408 h 3781151"/>
              <a:gd name="connsiteX55" fmla="*/ 4850032 w 12192000"/>
              <a:gd name="connsiteY55" fmla="*/ 1626917 h 3781151"/>
              <a:gd name="connsiteX56" fmla="*/ 4945654 w 12192000"/>
              <a:gd name="connsiteY56" fmla="*/ 1615689 h 3781151"/>
              <a:gd name="connsiteX57" fmla="*/ 4982770 w 12192000"/>
              <a:gd name="connsiteY57" fmla="*/ 1621504 h 3781151"/>
              <a:gd name="connsiteX58" fmla="*/ 5034068 w 12192000"/>
              <a:gd name="connsiteY58" fmla="*/ 1622846 h 3781151"/>
              <a:gd name="connsiteX59" fmla="*/ 5157133 w 12192000"/>
              <a:gd name="connsiteY59" fmla="*/ 1608775 h 3781151"/>
              <a:gd name="connsiteX60" fmla="*/ 5331645 w 12192000"/>
              <a:gd name="connsiteY60" fmla="*/ 1590152 h 3781151"/>
              <a:gd name="connsiteX61" fmla="*/ 5339977 w 12192000"/>
              <a:gd name="connsiteY61" fmla="*/ 1596841 h 3781151"/>
              <a:gd name="connsiteX62" fmla="*/ 5400314 w 12192000"/>
              <a:gd name="connsiteY62" fmla="*/ 1588177 h 3781151"/>
              <a:gd name="connsiteX63" fmla="*/ 5607257 w 12192000"/>
              <a:gd name="connsiteY63" fmla="*/ 1505972 h 3781151"/>
              <a:gd name="connsiteX64" fmla="*/ 5725292 w 12192000"/>
              <a:gd name="connsiteY64" fmla="*/ 1490473 h 3781151"/>
              <a:gd name="connsiteX65" fmla="*/ 5767898 w 12192000"/>
              <a:gd name="connsiteY65" fmla="*/ 1493335 h 3781151"/>
              <a:gd name="connsiteX66" fmla="*/ 5839240 w 12192000"/>
              <a:gd name="connsiteY66" fmla="*/ 1497610 h 3781151"/>
              <a:gd name="connsiteX67" fmla="*/ 5905402 w 12192000"/>
              <a:gd name="connsiteY67" fmla="*/ 1514878 h 3781151"/>
              <a:gd name="connsiteX68" fmla="*/ 5964698 w 12192000"/>
              <a:gd name="connsiteY68" fmla="*/ 1489113 h 3781151"/>
              <a:gd name="connsiteX69" fmla="*/ 6017881 w 12192000"/>
              <a:gd name="connsiteY69" fmla="*/ 1478726 h 3781151"/>
              <a:gd name="connsiteX70" fmla="*/ 6023244 w 12192000"/>
              <a:gd name="connsiteY70" fmla="*/ 1485861 h 3781151"/>
              <a:gd name="connsiteX71" fmla="*/ 6030193 w 12192000"/>
              <a:gd name="connsiteY71" fmla="*/ 1485330 h 3781151"/>
              <a:gd name="connsiteX72" fmla="*/ 6032755 w 12192000"/>
              <a:gd name="connsiteY72" fmla="*/ 1476614 h 3781151"/>
              <a:gd name="connsiteX73" fmla="*/ 6114491 w 12192000"/>
              <a:gd name="connsiteY73" fmla="*/ 1435020 h 3781151"/>
              <a:gd name="connsiteX74" fmla="*/ 6228089 w 12192000"/>
              <a:gd name="connsiteY74" fmla="*/ 1392213 h 3781151"/>
              <a:gd name="connsiteX75" fmla="*/ 6266132 w 12192000"/>
              <a:gd name="connsiteY75" fmla="*/ 1396181 h 3781151"/>
              <a:gd name="connsiteX76" fmla="*/ 6266284 w 12192000"/>
              <a:gd name="connsiteY76" fmla="*/ 1396172 h 3781151"/>
              <a:gd name="connsiteX77" fmla="*/ 6267815 w 12192000"/>
              <a:gd name="connsiteY77" fmla="*/ 1401423 h 3781151"/>
              <a:gd name="connsiteX78" fmla="*/ 6277660 w 12192000"/>
              <a:gd name="connsiteY78" fmla="*/ 1400632 h 3781151"/>
              <a:gd name="connsiteX79" fmla="*/ 6290206 w 12192000"/>
              <a:gd name="connsiteY79" fmla="*/ 1395045 h 3781151"/>
              <a:gd name="connsiteX80" fmla="*/ 6318021 w 12192000"/>
              <a:gd name="connsiteY80" fmla="*/ 1401415 h 3781151"/>
              <a:gd name="connsiteX81" fmla="*/ 6319318 w 12192000"/>
              <a:gd name="connsiteY81" fmla="*/ 1402047 h 3781151"/>
              <a:gd name="connsiteX82" fmla="*/ 6391161 w 12192000"/>
              <a:gd name="connsiteY82" fmla="*/ 1439443 h 3781151"/>
              <a:gd name="connsiteX83" fmla="*/ 6458507 w 12192000"/>
              <a:gd name="connsiteY83" fmla="*/ 1506631 h 3781151"/>
              <a:gd name="connsiteX84" fmla="*/ 6567007 w 12192000"/>
              <a:gd name="connsiteY84" fmla="*/ 1543856 h 3781151"/>
              <a:gd name="connsiteX85" fmla="*/ 6607554 w 12192000"/>
              <a:gd name="connsiteY85" fmla="*/ 1553791 h 3781151"/>
              <a:gd name="connsiteX86" fmla="*/ 6731017 w 12192000"/>
              <a:gd name="connsiteY86" fmla="*/ 1571341 h 3781151"/>
              <a:gd name="connsiteX87" fmla="*/ 6734116 w 12192000"/>
              <a:gd name="connsiteY87" fmla="*/ 1568435 h 3781151"/>
              <a:gd name="connsiteX88" fmla="*/ 6918249 w 12192000"/>
              <a:gd name="connsiteY88" fmla="*/ 1468691 h 3781151"/>
              <a:gd name="connsiteX89" fmla="*/ 7067518 w 12192000"/>
              <a:gd name="connsiteY89" fmla="*/ 1422257 h 3781151"/>
              <a:gd name="connsiteX90" fmla="*/ 7124203 w 12192000"/>
              <a:gd name="connsiteY90" fmla="*/ 1416853 h 3781151"/>
              <a:gd name="connsiteX91" fmla="*/ 7218949 w 12192000"/>
              <a:gd name="connsiteY91" fmla="*/ 1407112 h 3781151"/>
              <a:gd name="connsiteX92" fmla="*/ 7298895 w 12192000"/>
              <a:gd name="connsiteY92" fmla="*/ 1427110 h 3781151"/>
              <a:gd name="connsiteX93" fmla="*/ 7374497 w 12192000"/>
              <a:gd name="connsiteY93" fmla="*/ 1408155 h 3781151"/>
              <a:gd name="connsiteX94" fmla="*/ 7380250 w 12192000"/>
              <a:gd name="connsiteY94" fmla="*/ 1368474 h 3781151"/>
              <a:gd name="connsiteX95" fmla="*/ 7464957 w 12192000"/>
              <a:gd name="connsiteY95" fmla="*/ 1359648 h 3781151"/>
              <a:gd name="connsiteX96" fmla="*/ 7594747 w 12192000"/>
              <a:gd name="connsiteY96" fmla="*/ 1350130 h 3781151"/>
              <a:gd name="connsiteX97" fmla="*/ 7666555 w 12192000"/>
              <a:gd name="connsiteY97" fmla="*/ 1335529 h 3781151"/>
              <a:gd name="connsiteX98" fmla="*/ 7866007 w 12192000"/>
              <a:gd name="connsiteY98" fmla="*/ 1305544 h 3781151"/>
              <a:gd name="connsiteX99" fmla="*/ 8068308 w 12192000"/>
              <a:gd name="connsiteY99" fmla="*/ 1283051 h 3781151"/>
              <a:gd name="connsiteX100" fmla="*/ 8202385 w 12192000"/>
              <a:gd name="connsiteY100" fmla="*/ 1312300 h 3781151"/>
              <a:gd name="connsiteX101" fmla="*/ 8367138 w 12192000"/>
              <a:gd name="connsiteY101" fmla="*/ 1289211 h 3781151"/>
              <a:gd name="connsiteX102" fmla="*/ 8396799 w 12192000"/>
              <a:gd name="connsiteY102" fmla="*/ 1291584 h 3781151"/>
              <a:gd name="connsiteX103" fmla="*/ 8431415 w 12192000"/>
              <a:gd name="connsiteY103" fmla="*/ 1275098 h 3781151"/>
              <a:gd name="connsiteX104" fmla="*/ 8569515 w 12192000"/>
              <a:gd name="connsiteY104" fmla="*/ 1207037 h 3781151"/>
              <a:gd name="connsiteX105" fmla="*/ 8672452 w 12192000"/>
              <a:gd name="connsiteY105" fmla="*/ 1135782 h 3781151"/>
              <a:gd name="connsiteX106" fmla="*/ 8824768 w 12192000"/>
              <a:gd name="connsiteY106" fmla="*/ 1121217 h 3781151"/>
              <a:gd name="connsiteX107" fmla="*/ 8909609 w 12192000"/>
              <a:gd name="connsiteY107" fmla="*/ 1087532 h 3781151"/>
              <a:gd name="connsiteX108" fmla="*/ 9036318 w 12192000"/>
              <a:gd name="connsiteY108" fmla="*/ 994500 h 3781151"/>
              <a:gd name="connsiteX109" fmla="*/ 9230382 w 12192000"/>
              <a:gd name="connsiteY109" fmla="*/ 955654 h 3781151"/>
              <a:gd name="connsiteX110" fmla="*/ 9286437 w 12192000"/>
              <a:gd name="connsiteY110" fmla="*/ 997858 h 3781151"/>
              <a:gd name="connsiteX111" fmla="*/ 9349089 w 12192000"/>
              <a:gd name="connsiteY111" fmla="*/ 1015184 h 3781151"/>
              <a:gd name="connsiteX112" fmla="*/ 9347314 w 12192000"/>
              <a:gd name="connsiteY112" fmla="*/ 933744 h 3781151"/>
              <a:gd name="connsiteX113" fmla="*/ 9492995 w 12192000"/>
              <a:gd name="connsiteY113" fmla="*/ 830749 h 3781151"/>
              <a:gd name="connsiteX114" fmla="*/ 9568501 w 12192000"/>
              <a:gd name="connsiteY114" fmla="*/ 787793 h 3781151"/>
              <a:gd name="connsiteX115" fmla="*/ 9691686 w 12192000"/>
              <a:gd name="connsiteY115" fmla="*/ 738088 h 3781151"/>
              <a:gd name="connsiteX116" fmla="*/ 9728219 w 12192000"/>
              <a:gd name="connsiteY116" fmla="*/ 719921 h 3781151"/>
              <a:gd name="connsiteX117" fmla="*/ 10080661 w 12192000"/>
              <a:gd name="connsiteY117" fmla="*/ 505423 h 3781151"/>
              <a:gd name="connsiteX118" fmla="*/ 10335073 w 12192000"/>
              <a:gd name="connsiteY118" fmla="*/ 523921 h 3781151"/>
              <a:gd name="connsiteX119" fmla="*/ 10593135 w 12192000"/>
              <a:gd name="connsiteY119" fmla="*/ 467427 h 3781151"/>
              <a:gd name="connsiteX120" fmla="*/ 10655931 w 12192000"/>
              <a:gd name="connsiteY120" fmla="*/ 401632 h 3781151"/>
              <a:gd name="connsiteX121" fmla="*/ 10695298 w 12192000"/>
              <a:gd name="connsiteY121" fmla="*/ 391761 h 3781151"/>
              <a:gd name="connsiteX122" fmla="*/ 10761489 w 12192000"/>
              <a:gd name="connsiteY122" fmla="*/ 380170 h 3781151"/>
              <a:gd name="connsiteX123" fmla="*/ 10853610 w 12192000"/>
              <a:gd name="connsiteY123" fmla="*/ 332449 h 3781151"/>
              <a:gd name="connsiteX124" fmla="*/ 11052930 w 12192000"/>
              <a:gd name="connsiteY124" fmla="*/ 280871 h 3781151"/>
              <a:gd name="connsiteX125" fmla="*/ 11359700 w 12192000"/>
              <a:gd name="connsiteY125" fmla="*/ 158445 h 3781151"/>
              <a:gd name="connsiteX126" fmla="*/ 11672425 w 12192000"/>
              <a:gd name="connsiteY126" fmla="*/ 31452 h 3781151"/>
              <a:gd name="connsiteX127" fmla="*/ 11912086 w 12192000"/>
              <a:gd name="connsiteY127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817182 w 12192000"/>
              <a:gd name="connsiteY31" fmla="*/ 2265557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9089 w 12192000"/>
              <a:gd name="connsiteY110" fmla="*/ 1015184 h 3781151"/>
              <a:gd name="connsiteX111" fmla="*/ 9347314 w 12192000"/>
              <a:gd name="connsiteY111" fmla="*/ 933744 h 3781151"/>
              <a:gd name="connsiteX112" fmla="*/ 9492995 w 12192000"/>
              <a:gd name="connsiteY112" fmla="*/ 830749 h 3781151"/>
              <a:gd name="connsiteX113" fmla="*/ 9568501 w 12192000"/>
              <a:gd name="connsiteY113" fmla="*/ 787793 h 3781151"/>
              <a:gd name="connsiteX114" fmla="*/ 9691686 w 12192000"/>
              <a:gd name="connsiteY114" fmla="*/ 738088 h 3781151"/>
              <a:gd name="connsiteX115" fmla="*/ 9728219 w 12192000"/>
              <a:gd name="connsiteY115" fmla="*/ 719921 h 3781151"/>
              <a:gd name="connsiteX116" fmla="*/ 10080661 w 12192000"/>
              <a:gd name="connsiteY116" fmla="*/ 505423 h 3781151"/>
              <a:gd name="connsiteX117" fmla="*/ 10335073 w 12192000"/>
              <a:gd name="connsiteY117" fmla="*/ 523921 h 3781151"/>
              <a:gd name="connsiteX118" fmla="*/ 10593135 w 12192000"/>
              <a:gd name="connsiteY118" fmla="*/ 467427 h 3781151"/>
              <a:gd name="connsiteX119" fmla="*/ 10655931 w 12192000"/>
              <a:gd name="connsiteY119" fmla="*/ 401632 h 3781151"/>
              <a:gd name="connsiteX120" fmla="*/ 10695298 w 12192000"/>
              <a:gd name="connsiteY120" fmla="*/ 391761 h 3781151"/>
              <a:gd name="connsiteX121" fmla="*/ 10761489 w 12192000"/>
              <a:gd name="connsiteY121" fmla="*/ 380170 h 3781151"/>
              <a:gd name="connsiteX122" fmla="*/ 10853610 w 12192000"/>
              <a:gd name="connsiteY122" fmla="*/ 332449 h 3781151"/>
              <a:gd name="connsiteX123" fmla="*/ 11052930 w 12192000"/>
              <a:gd name="connsiteY123" fmla="*/ 280871 h 3781151"/>
              <a:gd name="connsiteX124" fmla="*/ 11359700 w 12192000"/>
              <a:gd name="connsiteY124" fmla="*/ 158445 h 3781151"/>
              <a:gd name="connsiteX125" fmla="*/ 11672425 w 12192000"/>
              <a:gd name="connsiteY125" fmla="*/ 31452 h 3781151"/>
              <a:gd name="connsiteX126" fmla="*/ 11912086 w 12192000"/>
              <a:gd name="connsiteY126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286437 w 12192000"/>
              <a:gd name="connsiteY109" fmla="*/ 997858 h 3781151"/>
              <a:gd name="connsiteX110" fmla="*/ 9347314 w 12192000"/>
              <a:gd name="connsiteY110" fmla="*/ 933744 h 3781151"/>
              <a:gd name="connsiteX111" fmla="*/ 9492995 w 12192000"/>
              <a:gd name="connsiteY111" fmla="*/ 830749 h 3781151"/>
              <a:gd name="connsiteX112" fmla="*/ 9568501 w 12192000"/>
              <a:gd name="connsiteY112" fmla="*/ 787793 h 3781151"/>
              <a:gd name="connsiteX113" fmla="*/ 9691686 w 12192000"/>
              <a:gd name="connsiteY113" fmla="*/ 738088 h 3781151"/>
              <a:gd name="connsiteX114" fmla="*/ 9728219 w 12192000"/>
              <a:gd name="connsiteY114" fmla="*/ 719921 h 3781151"/>
              <a:gd name="connsiteX115" fmla="*/ 10080661 w 12192000"/>
              <a:gd name="connsiteY115" fmla="*/ 505423 h 3781151"/>
              <a:gd name="connsiteX116" fmla="*/ 10335073 w 12192000"/>
              <a:gd name="connsiteY116" fmla="*/ 523921 h 3781151"/>
              <a:gd name="connsiteX117" fmla="*/ 10593135 w 12192000"/>
              <a:gd name="connsiteY117" fmla="*/ 467427 h 3781151"/>
              <a:gd name="connsiteX118" fmla="*/ 10655931 w 12192000"/>
              <a:gd name="connsiteY118" fmla="*/ 401632 h 3781151"/>
              <a:gd name="connsiteX119" fmla="*/ 10695298 w 12192000"/>
              <a:gd name="connsiteY119" fmla="*/ 391761 h 3781151"/>
              <a:gd name="connsiteX120" fmla="*/ 10761489 w 12192000"/>
              <a:gd name="connsiteY120" fmla="*/ 380170 h 3781151"/>
              <a:gd name="connsiteX121" fmla="*/ 10853610 w 12192000"/>
              <a:gd name="connsiteY121" fmla="*/ 332449 h 3781151"/>
              <a:gd name="connsiteX122" fmla="*/ 11052930 w 12192000"/>
              <a:gd name="connsiteY122" fmla="*/ 280871 h 3781151"/>
              <a:gd name="connsiteX123" fmla="*/ 11359700 w 12192000"/>
              <a:gd name="connsiteY123" fmla="*/ 158445 h 3781151"/>
              <a:gd name="connsiteX124" fmla="*/ 11672425 w 12192000"/>
              <a:gd name="connsiteY124" fmla="*/ 31452 h 3781151"/>
              <a:gd name="connsiteX125" fmla="*/ 11912086 w 12192000"/>
              <a:gd name="connsiteY125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431415 w 12192000"/>
              <a:gd name="connsiteY102" fmla="*/ 1275098 h 3781151"/>
              <a:gd name="connsiteX103" fmla="*/ 8569515 w 12192000"/>
              <a:gd name="connsiteY103" fmla="*/ 1207037 h 3781151"/>
              <a:gd name="connsiteX104" fmla="*/ 8672452 w 12192000"/>
              <a:gd name="connsiteY104" fmla="*/ 1135782 h 3781151"/>
              <a:gd name="connsiteX105" fmla="*/ 8824768 w 12192000"/>
              <a:gd name="connsiteY105" fmla="*/ 1121217 h 3781151"/>
              <a:gd name="connsiteX106" fmla="*/ 8909609 w 12192000"/>
              <a:gd name="connsiteY106" fmla="*/ 1087532 h 3781151"/>
              <a:gd name="connsiteX107" fmla="*/ 9036318 w 12192000"/>
              <a:gd name="connsiteY107" fmla="*/ 994500 h 3781151"/>
              <a:gd name="connsiteX108" fmla="*/ 9230382 w 12192000"/>
              <a:gd name="connsiteY108" fmla="*/ 955654 h 3781151"/>
              <a:gd name="connsiteX109" fmla="*/ 9347314 w 12192000"/>
              <a:gd name="connsiteY109" fmla="*/ 933744 h 3781151"/>
              <a:gd name="connsiteX110" fmla="*/ 9492995 w 12192000"/>
              <a:gd name="connsiteY110" fmla="*/ 830749 h 3781151"/>
              <a:gd name="connsiteX111" fmla="*/ 9568501 w 12192000"/>
              <a:gd name="connsiteY111" fmla="*/ 787793 h 3781151"/>
              <a:gd name="connsiteX112" fmla="*/ 9691686 w 12192000"/>
              <a:gd name="connsiteY112" fmla="*/ 738088 h 3781151"/>
              <a:gd name="connsiteX113" fmla="*/ 9728219 w 12192000"/>
              <a:gd name="connsiteY113" fmla="*/ 719921 h 3781151"/>
              <a:gd name="connsiteX114" fmla="*/ 10080661 w 12192000"/>
              <a:gd name="connsiteY114" fmla="*/ 505423 h 3781151"/>
              <a:gd name="connsiteX115" fmla="*/ 10335073 w 12192000"/>
              <a:gd name="connsiteY115" fmla="*/ 523921 h 3781151"/>
              <a:gd name="connsiteX116" fmla="*/ 10593135 w 12192000"/>
              <a:gd name="connsiteY116" fmla="*/ 467427 h 3781151"/>
              <a:gd name="connsiteX117" fmla="*/ 10655931 w 12192000"/>
              <a:gd name="connsiteY117" fmla="*/ 401632 h 3781151"/>
              <a:gd name="connsiteX118" fmla="*/ 10695298 w 12192000"/>
              <a:gd name="connsiteY118" fmla="*/ 391761 h 3781151"/>
              <a:gd name="connsiteX119" fmla="*/ 10761489 w 12192000"/>
              <a:gd name="connsiteY119" fmla="*/ 380170 h 3781151"/>
              <a:gd name="connsiteX120" fmla="*/ 10853610 w 12192000"/>
              <a:gd name="connsiteY120" fmla="*/ 332449 h 3781151"/>
              <a:gd name="connsiteX121" fmla="*/ 11052930 w 12192000"/>
              <a:gd name="connsiteY121" fmla="*/ 280871 h 3781151"/>
              <a:gd name="connsiteX122" fmla="*/ 11359700 w 12192000"/>
              <a:gd name="connsiteY122" fmla="*/ 158445 h 3781151"/>
              <a:gd name="connsiteX123" fmla="*/ 11672425 w 12192000"/>
              <a:gd name="connsiteY123" fmla="*/ 31452 h 3781151"/>
              <a:gd name="connsiteX124" fmla="*/ 11912086 w 12192000"/>
              <a:gd name="connsiteY124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569515 w 12192000"/>
              <a:gd name="connsiteY102" fmla="*/ 1207037 h 3781151"/>
              <a:gd name="connsiteX103" fmla="*/ 8672452 w 12192000"/>
              <a:gd name="connsiteY103" fmla="*/ 1135782 h 3781151"/>
              <a:gd name="connsiteX104" fmla="*/ 8824768 w 12192000"/>
              <a:gd name="connsiteY104" fmla="*/ 1121217 h 3781151"/>
              <a:gd name="connsiteX105" fmla="*/ 8909609 w 12192000"/>
              <a:gd name="connsiteY105" fmla="*/ 1087532 h 3781151"/>
              <a:gd name="connsiteX106" fmla="*/ 9036318 w 12192000"/>
              <a:gd name="connsiteY106" fmla="*/ 994500 h 3781151"/>
              <a:gd name="connsiteX107" fmla="*/ 9230382 w 12192000"/>
              <a:gd name="connsiteY107" fmla="*/ 955654 h 3781151"/>
              <a:gd name="connsiteX108" fmla="*/ 9347314 w 12192000"/>
              <a:gd name="connsiteY108" fmla="*/ 933744 h 3781151"/>
              <a:gd name="connsiteX109" fmla="*/ 9492995 w 12192000"/>
              <a:gd name="connsiteY109" fmla="*/ 830749 h 3781151"/>
              <a:gd name="connsiteX110" fmla="*/ 9568501 w 12192000"/>
              <a:gd name="connsiteY110" fmla="*/ 787793 h 3781151"/>
              <a:gd name="connsiteX111" fmla="*/ 9691686 w 12192000"/>
              <a:gd name="connsiteY111" fmla="*/ 738088 h 3781151"/>
              <a:gd name="connsiteX112" fmla="*/ 9728219 w 12192000"/>
              <a:gd name="connsiteY112" fmla="*/ 719921 h 3781151"/>
              <a:gd name="connsiteX113" fmla="*/ 10080661 w 12192000"/>
              <a:gd name="connsiteY113" fmla="*/ 505423 h 3781151"/>
              <a:gd name="connsiteX114" fmla="*/ 10335073 w 12192000"/>
              <a:gd name="connsiteY114" fmla="*/ 523921 h 3781151"/>
              <a:gd name="connsiteX115" fmla="*/ 10593135 w 12192000"/>
              <a:gd name="connsiteY115" fmla="*/ 467427 h 3781151"/>
              <a:gd name="connsiteX116" fmla="*/ 10655931 w 12192000"/>
              <a:gd name="connsiteY116" fmla="*/ 401632 h 3781151"/>
              <a:gd name="connsiteX117" fmla="*/ 10695298 w 12192000"/>
              <a:gd name="connsiteY117" fmla="*/ 391761 h 3781151"/>
              <a:gd name="connsiteX118" fmla="*/ 10761489 w 12192000"/>
              <a:gd name="connsiteY118" fmla="*/ 380170 h 3781151"/>
              <a:gd name="connsiteX119" fmla="*/ 10853610 w 12192000"/>
              <a:gd name="connsiteY119" fmla="*/ 332449 h 3781151"/>
              <a:gd name="connsiteX120" fmla="*/ 11052930 w 12192000"/>
              <a:gd name="connsiteY120" fmla="*/ 280871 h 3781151"/>
              <a:gd name="connsiteX121" fmla="*/ 11359700 w 12192000"/>
              <a:gd name="connsiteY121" fmla="*/ 158445 h 3781151"/>
              <a:gd name="connsiteX122" fmla="*/ 11672425 w 12192000"/>
              <a:gd name="connsiteY122" fmla="*/ 31452 h 3781151"/>
              <a:gd name="connsiteX123" fmla="*/ 11912086 w 12192000"/>
              <a:gd name="connsiteY123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672452 w 12192000"/>
              <a:gd name="connsiteY102" fmla="*/ 1135782 h 3781151"/>
              <a:gd name="connsiteX103" fmla="*/ 8824768 w 12192000"/>
              <a:gd name="connsiteY103" fmla="*/ 1121217 h 3781151"/>
              <a:gd name="connsiteX104" fmla="*/ 8909609 w 12192000"/>
              <a:gd name="connsiteY104" fmla="*/ 1087532 h 3781151"/>
              <a:gd name="connsiteX105" fmla="*/ 9036318 w 12192000"/>
              <a:gd name="connsiteY105" fmla="*/ 994500 h 3781151"/>
              <a:gd name="connsiteX106" fmla="*/ 9230382 w 12192000"/>
              <a:gd name="connsiteY106" fmla="*/ 955654 h 3781151"/>
              <a:gd name="connsiteX107" fmla="*/ 9347314 w 12192000"/>
              <a:gd name="connsiteY107" fmla="*/ 933744 h 3781151"/>
              <a:gd name="connsiteX108" fmla="*/ 9492995 w 12192000"/>
              <a:gd name="connsiteY108" fmla="*/ 830749 h 3781151"/>
              <a:gd name="connsiteX109" fmla="*/ 9568501 w 12192000"/>
              <a:gd name="connsiteY109" fmla="*/ 787793 h 3781151"/>
              <a:gd name="connsiteX110" fmla="*/ 9691686 w 12192000"/>
              <a:gd name="connsiteY110" fmla="*/ 738088 h 3781151"/>
              <a:gd name="connsiteX111" fmla="*/ 9728219 w 12192000"/>
              <a:gd name="connsiteY111" fmla="*/ 719921 h 3781151"/>
              <a:gd name="connsiteX112" fmla="*/ 10080661 w 12192000"/>
              <a:gd name="connsiteY112" fmla="*/ 505423 h 3781151"/>
              <a:gd name="connsiteX113" fmla="*/ 10335073 w 12192000"/>
              <a:gd name="connsiteY113" fmla="*/ 523921 h 3781151"/>
              <a:gd name="connsiteX114" fmla="*/ 10593135 w 12192000"/>
              <a:gd name="connsiteY114" fmla="*/ 467427 h 3781151"/>
              <a:gd name="connsiteX115" fmla="*/ 10655931 w 12192000"/>
              <a:gd name="connsiteY115" fmla="*/ 401632 h 3781151"/>
              <a:gd name="connsiteX116" fmla="*/ 10695298 w 12192000"/>
              <a:gd name="connsiteY116" fmla="*/ 391761 h 3781151"/>
              <a:gd name="connsiteX117" fmla="*/ 10761489 w 12192000"/>
              <a:gd name="connsiteY117" fmla="*/ 380170 h 3781151"/>
              <a:gd name="connsiteX118" fmla="*/ 10853610 w 12192000"/>
              <a:gd name="connsiteY118" fmla="*/ 332449 h 3781151"/>
              <a:gd name="connsiteX119" fmla="*/ 11052930 w 12192000"/>
              <a:gd name="connsiteY119" fmla="*/ 280871 h 3781151"/>
              <a:gd name="connsiteX120" fmla="*/ 11359700 w 12192000"/>
              <a:gd name="connsiteY120" fmla="*/ 158445 h 3781151"/>
              <a:gd name="connsiteX121" fmla="*/ 11672425 w 12192000"/>
              <a:gd name="connsiteY121" fmla="*/ 31452 h 3781151"/>
              <a:gd name="connsiteX122" fmla="*/ 11912086 w 12192000"/>
              <a:gd name="connsiteY122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9728219 w 12192000"/>
              <a:gd name="connsiteY110" fmla="*/ 719921 h 3781151"/>
              <a:gd name="connsiteX111" fmla="*/ 10080661 w 12192000"/>
              <a:gd name="connsiteY111" fmla="*/ 505423 h 3781151"/>
              <a:gd name="connsiteX112" fmla="*/ 10335073 w 12192000"/>
              <a:gd name="connsiteY112" fmla="*/ 523921 h 3781151"/>
              <a:gd name="connsiteX113" fmla="*/ 10593135 w 12192000"/>
              <a:gd name="connsiteY113" fmla="*/ 467427 h 3781151"/>
              <a:gd name="connsiteX114" fmla="*/ 10655931 w 12192000"/>
              <a:gd name="connsiteY114" fmla="*/ 401632 h 3781151"/>
              <a:gd name="connsiteX115" fmla="*/ 10695298 w 12192000"/>
              <a:gd name="connsiteY115" fmla="*/ 391761 h 3781151"/>
              <a:gd name="connsiteX116" fmla="*/ 10761489 w 12192000"/>
              <a:gd name="connsiteY116" fmla="*/ 380170 h 3781151"/>
              <a:gd name="connsiteX117" fmla="*/ 10853610 w 12192000"/>
              <a:gd name="connsiteY117" fmla="*/ 332449 h 3781151"/>
              <a:gd name="connsiteX118" fmla="*/ 11052930 w 12192000"/>
              <a:gd name="connsiteY118" fmla="*/ 280871 h 3781151"/>
              <a:gd name="connsiteX119" fmla="*/ 11359700 w 12192000"/>
              <a:gd name="connsiteY119" fmla="*/ 158445 h 3781151"/>
              <a:gd name="connsiteX120" fmla="*/ 11672425 w 12192000"/>
              <a:gd name="connsiteY120" fmla="*/ 31452 h 3781151"/>
              <a:gd name="connsiteX121" fmla="*/ 11912086 w 12192000"/>
              <a:gd name="connsiteY121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9728219 w 12192000"/>
              <a:gd name="connsiteY110" fmla="*/ 719921 h 3781151"/>
              <a:gd name="connsiteX111" fmla="*/ 10335073 w 12192000"/>
              <a:gd name="connsiteY111" fmla="*/ 523921 h 3781151"/>
              <a:gd name="connsiteX112" fmla="*/ 10593135 w 12192000"/>
              <a:gd name="connsiteY112" fmla="*/ 467427 h 3781151"/>
              <a:gd name="connsiteX113" fmla="*/ 10655931 w 12192000"/>
              <a:gd name="connsiteY113" fmla="*/ 401632 h 3781151"/>
              <a:gd name="connsiteX114" fmla="*/ 10695298 w 12192000"/>
              <a:gd name="connsiteY114" fmla="*/ 391761 h 3781151"/>
              <a:gd name="connsiteX115" fmla="*/ 10761489 w 12192000"/>
              <a:gd name="connsiteY115" fmla="*/ 380170 h 3781151"/>
              <a:gd name="connsiteX116" fmla="*/ 10853610 w 12192000"/>
              <a:gd name="connsiteY116" fmla="*/ 332449 h 3781151"/>
              <a:gd name="connsiteX117" fmla="*/ 11052930 w 12192000"/>
              <a:gd name="connsiteY117" fmla="*/ 280871 h 3781151"/>
              <a:gd name="connsiteX118" fmla="*/ 11359700 w 12192000"/>
              <a:gd name="connsiteY118" fmla="*/ 158445 h 3781151"/>
              <a:gd name="connsiteX119" fmla="*/ 11672425 w 12192000"/>
              <a:gd name="connsiteY119" fmla="*/ 31452 h 3781151"/>
              <a:gd name="connsiteX120" fmla="*/ 11912086 w 12192000"/>
              <a:gd name="connsiteY120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666555 w 12192000"/>
              <a:gd name="connsiteY96" fmla="*/ 1335529 h 3781151"/>
              <a:gd name="connsiteX97" fmla="*/ 7866007 w 12192000"/>
              <a:gd name="connsiteY97" fmla="*/ 1305544 h 3781151"/>
              <a:gd name="connsiteX98" fmla="*/ 8068308 w 12192000"/>
              <a:gd name="connsiteY98" fmla="*/ 1283051 h 3781151"/>
              <a:gd name="connsiteX99" fmla="*/ 8202385 w 12192000"/>
              <a:gd name="connsiteY99" fmla="*/ 1312300 h 3781151"/>
              <a:gd name="connsiteX100" fmla="*/ 8367138 w 12192000"/>
              <a:gd name="connsiteY100" fmla="*/ 1289211 h 3781151"/>
              <a:gd name="connsiteX101" fmla="*/ 8396799 w 12192000"/>
              <a:gd name="connsiteY101" fmla="*/ 1291584 h 3781151"/>
              <a:gd name="connsiteX102" fmla="*/ 8824768 w 12192000"/>
              <a:gd name="connsiteY102" fmla="*/ 1121217 h 3781151"/>
              <a:gd name="connsiteX103" fmla="*/ 8909609 w 12192000"/>
              <a:gd name="connsiteY103" fmla="*/ 1087532 h 3781151"/>
              <a:gd name="connsiteX104" fmla="*/ 9036318 w 12192000"/>
              <a:gd name="connsiteY104" fmla="*/ 994500 h 3781151"/>
              <a:gd name="connsiteX105" fmla="*/ 9230382 w 12192000"/>
              <a:gd name="connsiteY105" fmla="*/ 955654 h 3781151"/>
              <a:gd name="connsiteX106" fmla="*/ 9347314 w 12192000"/>
              <a:gd name="connsiteY106" fmla="*/ 933744 h 3781151"/>
              <a:gd name="connsiteX107" fmla="*/ 9492995 w 12192000"/>
              <a:gd name="connsiteY107" fmla="*/ 830749 h 3781151"/>
              <a:gd name="connsiteX108" fmla="*/ 9568501 w 12192000"/>
              <a:gd name="connsiteY108" fmla="*/ 787793 h 3781151"/>
              <a:gd name="connsiteX109" fmla="*/ 9691686 w 12192000"/>
              <a:gd name="connsiteY109" fmla="*/ 738088 h 3781151"/>
              <a:gd name="connsiteX110" fmla="*/ 10335073 w 12192000"/>
              <a:gd name="connsiteY110" fmla="*/ 523921 h 3781151"/>
              <a:gd name="connsiteX111" fmla="*/ 10593135 w 12192000"/>
              <a:gd name="connsiteY111" fmla="*/ 467427 h 3781151"/>
              <a:gd name="connsiteX112" fmla="*/ 10655931 w 12192000"/>
              <a:gd name="connsiteY112" fmla="*/ 401632 h 3781151"/>
              <a:gd name="connsiteX113" fmla="*/ 10695298 w 12192000"/>
              <a:gd name="connsiteY113" fmla="*/ 391761 h 3781151"/>
              <a:gd name="connsiteX114" fmla="*/ 10761489 w 12192000"/>
              <a:gd name="connsiteY114" fmla="*/ 380170 h 3781151"/>
              <a:gd name="connsiteX115" fmla="*/ 10853610 w 12192000"/>
              <a:gd name="connsiteY115" fmla="*/ 332449 h 3781151"/>
              <a:gd name="connsiteX116" fmla="*/ 11052930 w 12192000"/>
              <a:gd name="connsiteY116" fmla="*/ 280871 h 3781151"/>
              <a:gd name="connsiteX117" fmla="*/ 11359700 w 12192000"/>
              <a:gd name="connsiteY117" fmla="*/ 158445 h 3781151"/>
              <a:gd name="connsiteX118" fmla="*/ 11672425 w 12192000"/>
              <a:gd name="connsiteY118" fmla="*/ 31452 h 3781151"/>
              <a:gd name="connsiteX119" fmla="*/ 11912086 w 12192000"/>
              <a:gd name="connsiteY119" fmla="*/ 45240 h 3781151"/>
              <a:gd name="connsiteX0" fmla="*/ 11912086 w 12192000"/>
              <a:gd name="connsiteY0" fmla="*/ 45240 h 3781151"/>
              <a:gd name="connsiteX1" fmla="*/ 12178353 w 12192000"/>
              <a:gd name="connsiteY1" fmla="*/ 0 h 3781151"/>
              <a:gd name="connsiteX2" fmla="*/ 12192000 w 12192000"/>
              <a:gd name="connsiteY2" fmla="*/ 12672 h 3781151"/>
              <a:gd name="connsiteX3" fmla="*/ 12192000 w 12192000"/>
              <a:gd name="connsiteY3" fmla="*/ 3781151 h 3781151"/>
              <a:gd name="connsiteX4" fmla="*/ 0 w 12192000"/>
              <a:gd name="connsiteY4" fmla="*/ 3781151 h 3781151"/>
              <a:gd name="connsiteX5" fmla="*/ 0 w 12192000"/>
              <a:gd name="connsiteY5" fmla="*/ 3053542 h 3781151"/>
              <a:gd name="connsiteX6" fmla="*/ 8171 w 12192000"/>
              <a:gd name="connsiteY6" fmla="*/ 3051191 h 3781151"/>
              <a:gd name="connsiteX7" fmla="*/ 67297 w 12192000"/>
              <a:gd name="connsiteY7" fmla="*/ 3026485 h 3781151"/>
              <a:gd name="connsiteX8" fmla="*/ 156970 w 12192000"/>
              <a:gd name="connsiteY8" fmla="*/ 3066095 h 3781151"/>
              <a:gd name="connsiteX9" fmla="*/ 191925 w 12192000"/>
              <a:gd name="connsiteY9" fmla="*/ 3069149 h 3781151"/>
              <a:gd name="connsiteX10" fmla="*/ 260901 w 12192000"/>
              <a:gd name="connsiteY10" fmla="*/ 3111386 h 3781151"/>
              <a:gd name="connsiteX11" fmla="*/ 408315 w 12192000"/>
              <a:gd name="connsiteY11" fmla="*/ 2967418 h 3781151"/>
              <a:gd name="connsiteX12" fmla="*/ 658076 w 12192000"/>
              <a:gd name="connsiteY12" fmla="*/ 2930787 h 3781151"/>
              <a:gd name="connsiteX13" fmla="*/ 851279 w 12192000"/>
              <a:gd name="connsiteY13" fmla="*/ 2924771 h 3781151"/>
              <a:gd name="connsiteX14" fmla="*/ 1047040 w 12192000"/>
              <a:gd name="connsiteY14" fmla="*/ 2826828 h 3781151"/>
              <a:gd name="connsiteX15" fmla="*/ 1377085 w 12192000"/>
              <a:gd name="connsiteY15" fmla="*/ 2735410 h 3781151"/>
              <a:gd name="connsiteX16" fmla="*/ 1465015 w 12192000"/>
              <a:gd name="connsiteY16" fmla="*/ 2734757 h 3781151"/>
              <a:gd name="connsiteX17" fmla="*/ 1679251 w 12192000"/>
              <a:gd name="connsiteY17" fmla="*/ 2712367 h 3781151"/>
              <a:gd name="connsiteX18" fmla="*/ 1865161 w 12192000"/>
              <a:gd name="connsiteY18" fmla="*/ 2663121 h 3781151"/>
              <a:gd name="connsiteX19" fmla="*/ 1977927 w 12192000"/>
              <a:gd name="connsiteY19" fmla="*/ 2642448 h 3781151"/>
              <a:gd name="connsiteX20" fmla="*/ 2023175 w 12192000"/>
              <a:gd name="connsiteY20" fmla="*/ 2648402 h 3781151"/>
              <a:gd name="connsiteX21" fmla="*/ 2040685 w 12192000"/>
              <a:gd name="connsiteY21" fmla="*/ 2652651 h 3781151"/>
              <a:gd name="connsiteX22" fmla="*/ 2057102 w 12192000"/>
              <a:gd name="connsiteY22" fmla="*/ 2645758 h 3781151"/>
              <a:gd name="connsiteX23" fmla="*/ 2052057 w 12192000"/>
              <a:gd name="connsiteY23" fmla="*/ 2618002 h 3781151"/>
              <a:gd name="connsiteX24" fmla="*/ 2052988 w 12192000"/>
              <a:gd name="connsiteY24" fmla="*/ 2617321 h 3781151"/>
              <a:gd name="connsiteX25" fmla="*/ 2075835 w 12192000"/>
              <a:gd name="connsiteY25" fmla="*/ 2625051 h 3781151"/>
              <a:gd name="connsiteX26" fmla="*/ 2105280 w 12192000"/>
              <a:gd name="connsiteY26" fmla="*/ 2621772 h 3781151"/>
              <a:gd name="connsiteX27" fmla="*/ 2271487 w 12192000"/>
              <a:gd name="connsiteY27" fmla="*/ 2559602 h 3781151"/>
              <a:gd name="connsiteX28" fmla="*/ 2450874 w 12192000"/>
              <a:gd name="connsiteY28" fmla="*/ 2540963 h 3781151"/>
              <a:gd name="connsiteX29" fmla="*/ 2507266 w 12192000"/>
              <a:gd name="connsiteY29" fmla="*/ 2511976 h 3781151"/>
              <a:gd name="connsiteX30" fmla="*/ 2641503 w 12192000"/>
              <a:gd name="connsiteY30" fmla="*/ 2426341 h 3781151"/>
              <a:gd name="connsiteX31" fmla="*/ 2795149 w 12192000"/>
              <a:gd name="connsiteY31" fmla="*/ 2294935 h 3781151"/>
              <a:gd name="connsiteX32" fmla="*/ 2957554 w 12192000"/>
              <a:gd name="connsiteY32" fmla="*/ 2180877 h 3781151"/>
              <a:gd name="connsiteX33" fmla="*/ 3003677 w 12192000"/>
              <a:gd name="connsiteY33" fmla="*/ 2154878 h 3781151"/>
              <a:gd name="connsiteX34" fmla="*/ 3303290 w 12192000"/>
              <a:gd name="connsiteY34" fmla="*/ 1995084 h 3781151"/>
              <a:gd name="connsiteX35" fmla="*/ 3395602 w 12192000"/>
              <a:gd name="connsiteY35" fmla="*/ 1893639 h 3781151"/>
              <a:gd name="connsiteX36" fmla="*/ 3430100 w 12192000"/>
              <a:gd name="connsiteY36" fmla="*/ 1867444 h 3781151"/>
              <a:gd name="connsiteX37" fmla="*/ 3437914 w 12192000"/>
              <a:gd name="connsiteY37" fmla="*/ 1869491 h 3781151"/>
              <a:gd name="connsiteX38" fmla="*/ 3438972 w 12192000"/>
              <a:gd name="connsiteY38" fmla="*/ 1871208 h 3781151"/>
              <a:gd name="connsiteX39" fmla="*/ 3547723 w 12192000"/>
              <a:gd name="connsiteY39" fmla="*/ 1831216 h 3781151"/>
              <a:gd name="connsiteX40" fmla="*/ 3572350 w 12192000"/>
              <a:gd name="connsiteY40" fmla="*/ 1826069 h 3781151"/>
              <a:gd name="connsiteX41" fmla="*/ 3575291 w 12192000"/>
              <a:gd name="connsiteY41" fmla="*/ 1827289 h 3781151"/>
              <a:gd name="connsiteX42" fmla="*/ 3595183 w 12192000"/>
              <a:gd name="connsiteY42" fmla="*/ 1816299 h 3781151"/>
              <a:gd name="connsiteX43" fmla="*/ 3611353 w 12192000"/>
              <a:gd name="connsiteY43" fmla="*/ 1798929 h 3781151"/>
              <a:gd name="connsiteX44" fmla="*/ 3825586 w 12192000"/>
              <a:gd name="connsiteY44" fmla="*/ 1798552 h 3781151"/>
              <a:gd name="connsiteX45" fmla="*/ 4166327 w 12192000"/>
              <a:gd name="connsiteY45" fmla="*/ 1747015 h 3781151"/>
              <a:gd name="connsiteX46" fmla="*/ 4437661 w 12192000"/>
              <a:gd name="connsiteY46" fmla="*/ 1663068 h 3781151"/>
              <a:gd name="connsiteX47" fmla="*/ 4510862 w 12192000"/>
              <a:gd name="connsiteY47" fmla="*/ 1665514 h 3781151"/>
              <a:gd name="connsiteX48" fmla="*/ 4573217 w 12192000"/>
              <a:gd name="connsiteY48" fmla="*/ 1633854 h 3781151"/>
              <a:gd name="connsiteX49" fmla="*/ 4605137 w 12192000"/>
              <a:gd name="connsiteY49" fmla="*/ 1644474 h 3781151"/>
              <a:gd name="connsiteX50" fmla="*/ 4623509 w 12192000"/>
              <a:gd name="connsiteY50" fmla="*/ 1643919 h 3781151"/>
              <a:gd name="connsiteX51" fmla="*/ 4629310 w 12192000"/>
              <a:gd name="connsiteY51" fmla="*/ 1653854 h 3781151"/>
              <a:gd name="connsiteX52" fmla="*/ 4657404 w 12192000"/>
              <a:gd name="connsiteY52" fmla="*/ 1660247 h 3781151"/>
              <a:gd name="connsiteX53" fmla="*/ 4691044 w 12192000"/>
              <a:gd name="connsiteY53" fmla="*/ 1656408 h 3781151"/>
              <a:gd name="connsiteX54" fmla="*/ 4850032 w 12192000"/>
              <a:gd name="connsiteY54" fmla="*/ 1626917 h 3781151"/>
              <a:gd name="connsiteX55" fmla="*/ 4945654 w 12192000"/>
              <a:gd name="connsiteY55" fmla="*/ 1615689 h 3781151"/>
              <a:gd name="connsiteX56" fmla="*/ 4982770 w 12192000"/>
              <a:gd name="connsiteY56" fmla="*/ 1621504 h 3781151"/>
              <a:gd name="connsiteX57" fmla="*/ 5034068 w 12192000"/>
              <a:gd name="connsiteY57" fmla="*/ 1622846 h 3781151"/>
              <a:gd name="connsiteX58" fmla="*/ 5157133 w 12192000"/>
              <a:gd name="connsiteY58" fmla="*/ 1608775 h 3781151"/>
              <a:gd name="connsiteX59" fmla="*/ 5331645 w 12192000"/>
              <a:gd name="connsiteY59" fmla="*/ 1590152 h 3781151"/>
              <a:gd name="connsiteX60" fmla="*/ 5339977 w 12192000"/>
              <a:gd name="connsiteY60" fmla="*/ 1596841 h 3781151"/>
              <a:gd name="connsiteX61" fmla="*/ 5400314 w 12192000"/>
              <a:gd name="connsiteY61" fmla="*/ 1588177 h 3781151"/>
              <a:gd name="connsiteX62" fmla="*/ 5607257 w 12192000"/>
              <a:gd name="connsiteY62" fmla="*/ 1505972 h 3781151"/>
              <a:gd name="connsiteX63" fmla="*/ 5725292 w 12192000"/>
              <a:gd name="connsiteY63" fmla="*/ 1490473 h 3781151"/>
              <a:gd name="connsiteX64" fmla="*/ 5767898 w 12192000"/>
              <a:gd name="connsiteY64" fmla="*/ 1493335 h 3781151"/>
              <a:gd name="connsiteX65" fmla="*/ 5839240 w 12192000"/>
              <a:gd name="connsiteY65" fmla="*/ 1497610 h 3781151"/>
              <a:gd name="connsiteX66" fmla="*/ 5905402 w 12192000"/>
              <a:gd name="connsiteY66" fmla="*/ 1514878 h 3781151"/>
              <a:gd name="connsiteX67" fmla="*/ 5964698 w 12192000"/>
              <a:gd name="connsiteY67" fmla="*/ 1489113 h 3781151"/>
              <a:gd name="connsiteX68" fmla="*/ 6017881 w 12192000"/>
              <a:gd name="connsiteY68" fmla="*/ 1478726 h 3781151"/>
              <a:gd name="connsiteX69" fmla="*/ 6023244 w 12192000"/>
              <a:gd name="connsiteY69" fmla="*/ 1485861 h 3781151"/>
              <a:gd name="connsiteX70" fmla="*/ 6030193 w 12192000"/>
              <a:gd name="connsiteY70" fmla="*/ 1485330 h 3781151"/>
              <a:gd name="connsiteX71" fmla="*/ 6032755 w 12192000"/>
              <a:gd name="connsiteY71" fmla="*/ 1476614 h 3781151"/>
              <a:gd name="connsiteX72" fmla="*/ 6114491 w 12192000"/>
              <a:gd name="connsiteY72" fmla="*/ 1435020 h 3781151"/>
              <a:gd name="connsiteX73" fmla="*/ 6228089 w 12192000"/>
              <a:gd name="connsiteY73" fmla="*/ 1392213 h 3781151"/>
              <a:gd name="connsiteX74" fmla="*/ 6266132 w 12192000"/>
              <a:gd name="connsiteY74" fmla="*/ 1396181 h 3781151"/>
              <a:gd name="connsiteX75" fmla="*/ 6266284 w 12192000"/>
              <a:gd name="connsiteY75" fmla="*/ 1396172 h 3781151"/>
              <a:gd name="connsiteX76" fmla="*/ 6267815 w 12192000"/>
              <a:gd name="connsiteY76" fmla="*/ 1401423 h 3781151"/>
              <a:gd name="connsiteX77" fmla="*/ 6277660 w 12192000"/>
              <a:gd name="connsiteY77" fmla="*/ 1400632 h 3781151"/>
              <a:gd name="connsiteX78" fmla="*/ 6290206 w 12192000"/>
              <a:gd name="connsiteY78" fmla="*/ 1395045 h 3781151"/>
              <a:gd name="connsiteX79" fmla="*/ 6318021 w 12192000"/>
              <a:gd name="connsiteY79" fmla="*/ 1401415 h 3781151"/>
              <a:gd name="connsiteX80" fmla="*/ 6319318 w 12192000"/>
              <a:gd name="connsiteY80" fmla="*/ 1402047 h 3781151"/>
              <a:gd name="connsiteX81" fmla="*/ 6391161 w 12192000"/>
              <a:gd name="connsiteY81" fmla="*/ 1439443 h 3781151"/>
              <a:gd name="connsiteX82" fmla="*/ 6458507 w 12192000"/>
              <a:gd name="connsiteY82" fmla="*/ 1506631 h 3781151"/>
              <a:gd name="connsiteX83" fmla="*/ 6567007 w 12192000"/>
              <a:gd name="connsiteY83" fmla="*/ 1543856 h 3781151"/>
              <a:gd name="connsiteX84" fmla="*/ 6607554 w 12192000"/>
              <a:gd name="connsiteY84" fmla="*/ 1553791 h 3781151"/>
              <a:gd name="connsiteX85" fmla="*/ 6731017 w 12192000"/>
              <a:gd name="connsiteY85" fmla="*/ 1571341 h 3781151"/>
              <a:gd name="connsiteX86" fmla="*/ 6734116 w 12192000"/>
              <a:gd name="connsiteY86" fmla="*/ 1568435 h 3781151"/>
              <a:gd name="connsiteX87" fmla="*/ 6918249 w 12192000"/>
              <a:gd name="connsiteY87" fmla="*/ 1468691 h 3781151"/>
              <a:gd name="connsiteX88" fmla="*/ 7067518 w 12192000"/>
              <a:gd name="connsiteY88" fmla="*/ 1422257 h 3781151"/>
              <a:gd name="connsiteX89" fmla="*/ 7124203 w 12192000"/>
              <a:gd name="connsiteY89" fmla="*/ 1416853 h 3781151"/>
              <a:gd name="connsiteX90" fmla="*/ 7218949 w 12192000"/>
              <a:gd name="connsiteY90" fmla="*/ 1407112 h 3781151"/>
              <a:gd name="connsiteX91" fmla="*/ 7298895 w 12192000"/>
              <a:gd name="connsiteY91" fmla="*/ 1427110 h 3781151"/>
              <a:gd name="connsiteX92" fmla="*/ 7374497 w 12192000"/>
              <a:gd name="connsiteY92" fmla="*/ 1408155 h 3781151"/>
              <a:gd name="connsiteX93" fmla="*/ 7380250 w 12192000"/>
              <a:gd name="connsiteY93" fmla="*/ 1368474 h 3781151"/>
              <a:gd name="connsiteX94" fmla="*/ 7464957 w 12192000"/>
              <a:gd name="connsiteY94" fmla="*/ 1359648 h 3781151"/>
              <a:gd name="connsiteX95" fmla="*/ 7594747 w 12192000"/>
              <a:gd name="connsiteY95" fmla="*/ 1350130 h 3781151"/>
              <a:gd name="connsiteX96" fmla="*/ 7866007 w 12192000"/>
              <a:gd name="connsiteY96" fmla="*/ 1305544 h 3781151"/>
              <a:gd name="connsiteX97" fmla="*/ 8068308 w 12192000"/>
              <a:gd name="connsiteY97" fmla="*/ 1283051 h 3781151"/>
              <a:gd name="connsiteX98" fmla="*/ 8202385 w 12192000"/>
              <a:gd name="connsiteY98" fmla="*/ 1312300 h 3781151"/>
              <a:gd name="connsiteX99" fmla="*/ 8367138 w 12192000"/>
              <a:gd name="connsiteY99" fmla="*/ 1289211 h 3781151"/>
              <a:gd name="connsiteX100" fmla="*/ 8396799 w 12192000"/>
              <a:gd name="connsiteY100" fmla="*/ 1291584 h 3781151"/>
              <a:gd name="connsiteX101" fmla="*/ 8824768 w 12192000"/>
              <a:gd name="connsiteY101" fmla="*/ 1121217 h 3781151"/>
              <a:gd name="connsiteX102" fmla="*/ 8909609 w 12192000"/>
              <a:gd name="connsiteY102" fmla="*/ 1087532 h 3781151"/>
              <a:gd name="connsiteX103" fmla="*/ 9036318 w 12192000"/>
              <a:gd name="connsiteY103" fmla="*/ 994500 h 3781151"/>
              <a:gd name="connsiteX104" fmla="*/ 9230382 w 12192000"/>
              <a:gd name="connsiteY104" fmla="*/ 955654 h 3781151"/>
              <a:gd name="connsiteX105" fmla="*/ 9347314 w 12192000"/>
              <a:gd name="connsiteY105" fmla="*/ 933744 h 3781151"/>
              <a:gd name="connsiteX106" fmla="*/ 9492995 w 12192000"/>
              <a:gd name="connsiteY106" fmla="*/ 830749 h 3781151"/>
              <a:gd name="connsiteX107" fmla="*/ 9568501 w 12192000"/>
              <a:gd name="connsiteY107" fmla="*/ 787793 h 3781151"/>
              <a:gd name="connsiteX108" fmla="*/ 9691686 w 12192000"/>
              <a:gd name="connsiteY108" fmla="*/ 738088 h 3781151"/>
              <a:gd name="connsiteX109" fmla="*/ 10335073 w 12192000"/>
              <a:gd name="connsiteY109" fmla="*/ 523921 h 3781151"/>
              <a:gd name="connsiteX110" fmla="*/ 10593135 w 12192000"/>
              <a:gd name="connsiteY110" fmla="*/ 467427 h 3781151"/>
              <a:gd name="connsiteX111" fmla="*/ 10655931 w 12192000"/>
              <a:gd name="connsiteY111" fmla="*/ 401632 h 3781151"/>
              <a:gd name="connsiteX112" fmla="*/ 10695298 w 12192000"/>
              <a:gd name="connsiteY112" fmla="*/ 391761 h 3781151"/>
              <a:gd name="connsiteX113" fmla="*/ 10761489 w 12192000"/>
              <a:gd name="connsiteY113" fmla="*/ 380170 h 3781151"/>
              <a:gd name="connsiteX114" fmla="*/ 10853610 w 12192000"/>
              <a:gd name="connsiteY114" fmla="*/ 332449 h 3781151"/>
              <a:gd name="connsiteX115" fmla="*/ 11052930 w 12192000"/>
              <a:gd name="connsiteY115" fmla="*/ 280871 h 3781151"/>
              <a:gd name="connsiteX116" fmla="*/ 11359700 w 12192000"/>
              <a:gd name="connsiteY116" fmla="*/ 158445 h 3781151"/>
              <a:gd name="connsiteX117" fmla="*/ 11672425 w 12192000"/>
              <a:gd name="connsiteY117" fmla="*/ 31452 h 3781151"/>
              <a:gd name="connsiteX118" fmla="*/ 11912086 w 12192000"/>
              <a:gd name="connsiteY118" fmla="*/ 45240 h 37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12192000" h="3781151">
                <a:moveTo>
                  <a:pt x="11912086" y="45240"/>
                </a:moveTo>
                <a:cubicBezTo>
                  <a:pt x="11978685" y="44809"/>
                  <a:pt x="12131701" y="5428"/>
                  <a:pt x="12178353" y="0"/>
                </a:cubicBezTo>
                <a:lnTo>
                  <a:pt x="12192000" y="12672"/>
                </a:lnTo>
                <a:lnTo>
                  <a:pt x="12192000" y="3781151"/>
                </a:lnTo>
                <a:lnTo>
                  <a:pt x="0" y="3781151"/>
                </a:lnTo>
                <a:lnTo>
                  <a:pt x="0" y="3053542"/>
                </a:lnTo>
                <a:lnTo>
                  <a:pt x="8171" y="3051191"/>
                </a:lnTo>
                <a:cubicBezTo>
                  <a:pt x="28756" y="3043875"/>
                  <a:pt x="48583" y="3035495"/>
                  <a:pt x="67297" y="3026485"/>
                </a:cubicBezTo>
                <a:cubicBezTo>
                  <a:pt x="89015" y="3055804"/>
                  <a:pt x="155058" y="3003158"/>
                  <a:pt x="156970" y="3066095"/>
                </a:cubicBezTo>
                <a:cubicBezTo>
                  <a:pt x="182504" y="3055761"/>
                  <a:pt x="194363" y="3027142"/>
                  <a:pt x="191925" y="3069149"/>
                </a:cubicBezTo>
                <a:cubicBezTo>
                  <a:pt x="226275" y="3060156"/>
                  <a:pt x="217518" y="3125136"/>
                  <a:pt x="260901" y="3111386"/>
                </a:cubicBezTo>
                <a:cubicBezTo>
                  <a:pt x="237722" y="3013204"/>
                  <a:pt x="375117" y="3046101"/>
                  <a:pt x="408315" y="2967418"/>
                </a:cubicBezTo>
                <a:cubicBezTo>
                  <a:pt x="497601" y="2998081"/>
                  <a:pt x="567973" y="2940149"/>
                  <a:pt x="658076" y="2930787"/>
                </a:cubicBezTo>
                <a:cubicBezTo>
                  <a:pt x="708095" y="2995959"/>
                  <a:pt x="785916" y="2931372"/>
                  <a:pt x="851279" y="2924771"/>
                </a:cubicBezTo>
                <a:cubicBezTo>
                  <a:pt x="916106" y="2907445"/>
                  <a:pt x="960543" y="2837916"/>
                  <a:pt x="1047040" y="2826828"/>
                </a:cubicBezTo>
                <a:cubicBezTo>
                  <a:pt x="1130754" y="2752596"/>
                  <a:pt x="1276437" y="2781431"/>
                  <a:pt x="1377085" y="2735410"/>
                </a:cubicBezTo>
                <a:cubicBezTo>
                  <a:pt x="1444016" y="2785754"/>
                  <a:pt x="1403964" y="2734873"/>
                  <a:pt x="1465015" y="2734757"/>
                </a:cubicBezTo>
                <a:cubicBezTo>
                  <a:pt x="1515376" y="2730917"/>
                  <a:pt x="1612560" y="2724306"/>
                  <a:pt x="1679251" y="2712367"/>
                </a:cubicBezTo>
                <a:cubicBezTo>
                  <a:pt x="1721132" y="2669280"/>
                  <a:pt x="1814171" y="2719581"/>
                  <a:pt x="1865161" y="2663121"/>
                </a:cubicBezTo>
                <a:cubicBezTo>
                  <a:pt x="1885508" y="2647236"/>
                  <a:pt x="1958240" y="2627918"/>
                  <a:pt x="1977927" y="2642448"/>
                </a:cubicBezTo>
                <a:cubicBezTo>
                  <a:pt x="1994313" y="2642169"/>
                  <a:pt x="2009788" y="2630665"/>
                  <a:pt x="2023175" y="2648402"/>
                </a:cubicBezTo>
                <a:cubicBezTo>
                  <a:pt x="2027984" y="2653519"/>
                  <a:pt x="2034136" y="2654134"/>
                  <a:pt x="2040685" y="2652651"/>
                </a:cubicBezTo>
                <a:lnTo>
                  <a:pt x="2057102" y="2645758"/>
                </a:lnTo>
                <a:lnTo>
                  <a:pt x="2052057" y="2618002"/>
                </a:lnTo>
                <a:lnTo>
                  <a:pt x="2052988" y="2617321"/>
                </a:lnTo>
                <a:cubicBezTo>
                  <a:pt x="2058901" y="2612479"/>
                  <a:pt x="2065203" y="2609553"/>
                  <a:pt x="2075835" y="2625051"/>
                </a:cubicBezTo>
                <a:cubicBezTo>
                  <a:pt x="2086915" y="2617266"/>
                  <a:pt x="2090174" y="2605518"/>
                  <a:pt x="2105280" y="2621772"/>
                </a:cubicBezTo>
                <a:cubicBezTo>
                  <a:pt x="2137889" y="2610864"/>
                  <a:pt x="2228682" y="2579548"/>
                  <a:pt x="2271487" y="2559602"/>
                </a:cubicBezTo>
                <a:cubicBezTo>
                  <a:pt x="2329085" y="2546134"/>
                  <a:pt x="2359908" y="2564442"/>
                  <a:pt x="2450874" y="2540963"/>
                </a:cubicBezTo>
                <a:cubicBezTo>
                  <a:pt x="2458291" y="2494924"/>
                  <a:pt x="2488302" y="2535186"/>
                  <a:pt x="2507266" y="2511976"/>
                </a:cubicBezTo>
                <a:cubicBezTo>
                  <a:pt x="2558011" y="2487992"/>
                  <a:pt x="2594040" y="2465160"/>
                  <a:pt x="2641503" y="2426341"/>
                </a:cubicBezTo>
                <a:cubicBezTo>
                  <a:pt x="2651261" y="2338141"/>
                  <a:pt x="2751064" y="2385948"/>
                  <a:pt x="2795149" y="2294935"/>
                </a:cubicBezTo>
                <a:cubicBezTo>
                  <a:pt x="2849418" y="2251684"/>
                  <a:pt x="2898877" y="2247383"/>
                  <a:pt x="2957554" y="2180877"/>
                </a:cubicBezTo>
                <a:cubicBezTo>
                  <a:pt x="2981173" y="2203103"/>
                  <a:pt x="2991267" y="2163934"/>
                  <a:pt x="3003677" y="2154878"/>
                </a:cubicBezTo>
                <a:cubicBezTo>
                  <a:pt x="3061300" y="2123913"/>
                  <a:pt x="3237969" y="2038624"/>
                  <a:pt x="3303290" y="1995084"/>
                </a:cubicBezTo>
                <a:cubicBezTo>
                  <a:pt x="3332789" y="1977297"/>
                  <a:pt x="3365695" y="1919146"/>
                  <a:pt x="3395602" y="1893639"/>
                </a:cubicBezTo>
                <a:lnTo>
                  <a:pt x="3430100" y="1867444"/>
                </a:lnTo>
                <a:lnTo>
                  <a:pt x="3437914" y="1869491"/>
                </a:lnTo>
                <a:lnTo>
                  <a:pt x="3438972" y="1871208"/>
                </a:lnTo>
                <a:lnTo>
                  <a:pt x="3547723" y="1831216"/>
                </a:lnTo>
                <a:cubicBezTo>
                  <a:pt x="3552630" y="1827126"/>
                  <a:pt x="3559871" y="1824701"/>
                  <a:pt x="3572350" y="1826069"/>
                </a:cubicBezTo>
                <a:lnTo>
                  <a:pt x="3575291" y="1827289"/>
                </a:lnTo>
                <a:lnTo>
                  <a:pt x="3595183" y="1816299"/>
                </a:lnTo>
                <a:cubicBezTo>
                  <a:pt x="3601515" y="1811585"/>
                  <a:pt x="3607034" y="1805917"/>
                  <a:pt x="3611353" y="1798929"/>
                </a:cubicBezTo>
                <a:cubicBezTo>
                  <a:pt x="3682924" y="1824101"/>
                  <a:pt x="3749808" y="1802343"/>
                  <a:pt x="3825586" y="1798552"/>
                </a:cubicBezTo>
                <a:cubicBezTo>
                  <a:pt x="3916204" y="1785116"/>
                  <a:pt x="4063775" y="1766619"/>
                  <a:pt x="4166327" y="1747015"/>
                </a:cubicBezTo>
                <a:cubicBezTo>
                  <a:pt x="4242504" y="1696035"/>
                  <a:pt x="4349880" y="1693056"/>
                  <a:pt x="4437661" y="1663068"/>
                </a:cubicBezTo>
                <a:cubicBezTo>
                  <a:pt x="4488900" y="1701750"/>
                  <a:pt x="4460066" y="1663570"/>
                  <a:pt x="4510862" y="1665514"/>
                </a:cubicBezTo>
                <a:cubicBezTo>
                  <a:pt x="4494570" y="1625937"/>
                  <a:pt x="4573332" y="1680866"/>
                  <a:pt x="4573217" y="1633854"/>
                </a:cubicBezTo>
                <a:lnTo>
                  <a:pt x="4605137" y="1644474"/>
                </a:lnTo>
                <a:lnTo>
                  <a:pt x="4623509" y="1643919"/>
                </a:lnTo>
                <a:lnTo>
                  <a:pt x="4629310" y="1653854"/>
                </a:lnTo>
                <a:lnTo>
                  <a:pt x="4657404" y="1660247"/>
                </a:lnTo>
                <a:cubicBezTo>
                  <a:pt x="4667829" y="1661084"/>
                  <a:pt x="4678935" y="1660158"/>
                  <a:pt x="4691044" y="1656408"/>
                </a:cubicBezTo>
                <a:cubicBezTo>
                  <a:pt x="4729679" y="1626597"/>
                  <a:pt x="4802640" y="1666115"/>
                  <a:pt x="4850032" y="1626917"/>
                </a:cubicBezTo>
                <a:cubicBezTo>
                  <a:pt x="4868357" y="1616087"/>
                  <a:pt x="4930559" y="1604512"/>
                  <a:pt x="4945654" y="1615689"/>
                </a:cubicBezTo>
                <a:cubicBezTo>
                  <a:pt x="4959310" y="1616030"/>
                  <a:pt x="4973195" y="1608214"/>
                  <a:pt x="4982770" y="1621504"/>
                </a:cubicBezTo>
                <a:cubicBezTo>
                  <a:pt x="4996971" y="1636961"/>
                  <a:pt x="5035380" y="1600988"/>
                  <a:pt x="5034068" y="1622846"/>
                </a:cubicBezTo>
                <a:cubicBezTo>
                  <a:pt x="5061512" y="1597974"/>
                  <a:pt x="5127967" y="1605147"/>
                  <a:pt x="5157133" y="1608775"/>
                </a:cubicBezTo>
                <a:cubicBezTo>
                  <a:pt x="5206729" y="1603324"/>
                  <a:pt x="5295851" y="1596182"/>
                  <a:pt x="5331645" y="1590152"/>
                </a:cubicBezTo>
                <a:cubicBezTo>
                  <a:pt x="5333984" y="1592710"/>
                  <a:pt x="5336792" y="1594964"/>
                  <a:pt x="5339977" y="1596841"/>
                </a:cubicBezTo>
                <a:cubicBezTo>
                  <a:pt x="5358481" y="1607745"/>
                  <a:pt x="5385498" y="1603866"/>
                  <a:pt x="5400314" y="1588177"/>
                </a:cubicBezTo>
                <a:cubicBezTo>
                  <a:pt x="5472382" y="1534711"/>
                  <a:pt x="5542525" y="1525044"/>
                  <a:pt x="5607257" y="1505972"/>
                </a:cubicBezTo>
                <a:cubicBezTo>
                  <a:pt x="5680984" y="1489008"/>
                  <a:pt x="5636802" y="1544517"/>
                  <a:pt x="5725292" y="1490473"/>
                </a:cubicBezTo>
                <a:cubicBezTo>
                  <a:pt x="5737022" y="1505421"/>
                  <a:pt x="5748880" y="1504359"/>
                  <a:pt x="5767898" y="1493335"/>
                </a:cubicBezTo>
                <a:cubicBezTo>
                  <a:pt x="5803852" y="1486328"/>
                  <a:pt x="5805362" y="1528317"/>
                  <a:pt x="5839240" y="1497610"/>
                </a:cubicBezTo>
                <a:lnTo>
                  <a:pt x="5905402" y="1514878"/>
                </a:lnTo>
                <a:cubicBezTo>
                  <a:pt x="5901291" y="1508724"/>
                  <a:pt x="5950204" y="1492204"/>
                  <a:pt x="5964698" y="1489113"/>
                </a:cubicBezTo>
                <a:cubicBezTo>
                  <a:pt x="5995812" y="1486079"/>
                  <a:pt x="5996433" y="1454360"/>
                  <a:pt x="6017881" y="1478726"/>
                </a:cubicBezTo>
                <a:lnTo>
                  <a:pt x="6023244" y="1485861"/>
                </a:lnTo>
                <a:lnTo>
                  <a:pt x="6030193" y="1485330"/>
                </a:lnTo>
                <a:cubicBezTo>
                  <a:pt x="6033618" y="1484104"/>
                  <a:pt x="6034983" y="1481614"/>
                  <a:pt x="6032755" y="1476614"/>
                </a:cubicBezTo>
                <a:cubicBezTo>
                  <a:pt x="6067194" y="1490239"/>
                  <a:pt x="6088466" y="1448679"/>
                  <a:pt x="6114491" y="1435020"/>
                </a:cubicBezTo>
                <a:cubicBezTo>
                  <a:pt x="6142064" y="1449615"/>
                  <a:pt x="6169479" y="1406568"/>
                  <a:pt x="6228089" y="1392213"/>
                </a:cubicBezTo>
                <a:cubicBezTo>
                  <a:pt x="6243312" y="1400769"/>
                  <a:pt x="6253169" y="1398278"/>
                  <a:pt x="6266132" y="1396181"/>
                </a:cubicBezTo>
                <a:lnTo>
                  <a:pt x="6266284" y="1396172"/>
                </a:lnTo>
                <a:lnTo>
                  <a:pt x="6267815" y="1401423"/>
                </a:lnTo>
                <a:cubicBezTo>
                  <a:pt x="6269799" y="1402279"/>
                  <a:pt x="6272864" y="1402139"/>
                  <a:pt x="6277660" y="1400632"/>
                </a:cubicBezTo>
                <a:lnTo>
                  <a:pt x="6290206" y="1395045"/>
                </a:lnTo>
                <a:lnTo>
                  <a:pt x="6318021" y="1401415"/>
                </a:lnTo>
                <a:lnTo>
                  <a:pt x="6319318" y="1402047"/>
                </a:lnTo>
                <a:cubicBezTo>
                  <a:pt x="6334539" y="1420654"/>
                  <a:pt x="6367219" y="1433921"/>
                  <a:pt x="6391161" y="1439443"/>
                </a:cubicBezTo>
                <a:cubicBezTo>
                  <a:pt x="6434439" y="1452557"/>
                  <a:pt x="6407965" y="1524529"/>
                  <a:pt x="6458507" y="1506631"/>
                </a:cubicBezTo>
                <a:cubicBezTo>
                  <a:pt x="6498962" y="1519088"/>
                  <a:pt x="6528008" y="1546659"/>
                  <a:pt x="6567007" y="1543856"/>
                </a:cubicBezTo>
                <a:cubicBezTo>
                  <a:pt x="6576136" y="1561541"/>
                  <a:pt x="6587386" y="1570794"/>
                  <a:pt x="6607554" y="1553791"/>
                </a:cubicBezTo>
                <a:lnTo>
                  <a:pt x="6731017" y="1571341"/>
                </a:lnTo>
                <a:lnTo>
                  <a:pt x="6734116" y="1568435"/>
                </a:lnTo>
                <a:cubicBezTo>
                  <a:pt x="6794984" y="1521745"/>
                  <a:pt x="6859485" y="1498439"/>
                  <a:pt x="6918249" y="1468691"/>
                </a:cubicBezTo>
                <a:cubicBezTo>
                  <a:pt x="7009071" y="1429904"/>
                  <a:pt x="6969691" y="1514055"/>
                  <a:pt x="7067518" y="1422257"/>
                </a:cubicBezTo>
                <a:cubicBezTo>
                  <a:pt x="7087823" y="1439788"/>
                  <a:pt x="7102980" y="1435790"/>
                  <a:pt x="7124203" y="1416853"/>
                </a:cubicBezTo>
                <a:cubicBezTo>
                  <a:pt x="7168915" y="1399637"/>
                  <a:pt x="7184820" y="1455712"/>
                  <a:pt x="7218949" y="1407112"/>
                </a:cubicBezTo>
                <a:cubicBezTo>
                  <a:pt x="7221159" y="1439394"/>
                  <a:pt x="7309021" y="1389335"/>
                  <a:pt x="7298895" y="1427110"/>
                </a:cubicBezTo>
                <a:cubicBezTo>
                  <a:pt x="7337930" y="1443950"/>
                  <a:pt x="7336913" y="1394754"/>
                  <a:pt x="7374497" y="1408155"/>
                </a:cubicBezTo>
                <a:cubicBezTo>
                  <a:pt x="7409515" y="1402378"/>
                  <a:pt x="7344382" y="1383073"/>
                  <a:pt x="7380250" y="1368474"/>
                </a:cubicBezTo>
                <a:cubicBezTo>
                  <a:pt x="7425618" y="1356098"/>
                  <a:pt x="7406453" y="1302042"/>
                  <a:pt x="7464957" y="1359648"/>
                </a:cubicBezTo>
                <a:cubicBezTo>
                  <a:pt x="7505651" y="1327423"/>
                  <a:pt x="7525583" y="1355458"/>
                  <a:pt x="7594747" y="1350130"/>
                </a:cubicBezTo>
                <a:cubicBezTo>
                  <a:pt x="7661589" y="1341113"/>
                  <a:pt x="7787080" y="1316724"/>
                  <a:pt x="7866007" y="1305544"/>
                </a:cubicBezTo>
                <a:cubicBezTo>
                  <a:pt x="7934731" y="1261485"/>
                  <a:pt x="7989941" y="1296492"/>
                  <a:pt x="8068308" y="1283051"/>
                </a:cubicBezTo>
                <a:cubicBezTo>
                  <a:pt x="8126898" y="1215106"/>
                  <a:pt x="8140003" y="1333948"/>
                  <a:pt x="8202385" y="1312300"/>
                </a:cubicBezTo>
                <a:cubicBezTo>
                  <a:pt x="8291179" y="1240185"/>
                  <a:pt x="8212592" y="1349983"/>
                  <a:pt x="8367138" y="1289211"/>
                </a:cubicBezTo>
                <a:cubicBezTo>
                  <a:pt x="8373739" y="1279547"/>
                  <a:pt x="8395557" y="1281284"/>
                  <a:pt x="8396799" y="1291584"/>
                </a:cubicBezTo>
                <a:cubicBezTo>
                  <a:pt x="8473071" y="1263585"/>
                  <a:pt x="8739300" y="1155226"/>
                  <a:pt x="8824768" y="1121217"/>
                </a:cubicBezTo>
                <a:cubicBezTo>
                  <a:pt x="8831110" y="1064170"/>
                  <a:pt x="8888407" y="1109066"/>
                  <a:pt x="8909609" y="1087532"/>
                </a:cubicBezTo>
                <a:cubicBezTo>
                  <a:pt x="8969149" y="1135268"/>
                  <a:pt x="8993146" y="1005324"/>
                  <a:pt x="9036318" y="994500"/>
                </a:cubicBezTo>
                <a:cubicBezTo>
                  <a:pt x="9111833" y="985376"/>
                  <a:pt x="9208822" y="1024926"/>
                  <a:pt x="9230382" y="955654"/>
                </a:cubicBezTo>
                <a:cubicBezTo>
                  <a:pt x="9282215" y="945528"/>
                  <a:pt x="9303545" y="954561"/>
                  <a:pt x="9347314" y="933744"/>
                </a:cubicBezTo>
                <a:cubicBezTo>
                  <a:pt x="9391763" y="896172"/>
                  <a:pt x="9519876" y="898486"/>
                  <a:pt x="9492995" y="830749"/>
                </a:cubicBezTo>
                <a:cubicBezTo>
                  <a:pt x="9496096" y="785926"/>
                  <a:pt x="9581066" y="832093"/>
                  <a:pt x="9568501" y="787793"/>
                </a:cubicBezTo>
                <a:cubicBezTo>
                  <a:pt x="9605859" y="808858"/>
                  <a:pt x="9643722" y="748912"/>
                  <a:pt x="9691686" y="738088"/>
                </a:cubicBezTo>
                <a:cubicBezTo>
                  <a:pt x="9819448" y="694109"/>
                  <a:pt x="10184832" y="569031"/>
                  <a:pt x="10335073" y="523921"/>
                </a:cubicBezTo>
                <a:cubicBezTo>
                  <a:pt x="10360847" y="467808"/>
                  <a:pt x="10551101" y="480568"/>
                  <a:pt x="10593135" y="467427"/>
                </a:cubicBezTo>
                <a:cubicBezTo>
                  <a:pt x="10595060" y="434512"/>
                  <a:pt x="10671327" y="446621"/>
                  <a:pt x="10655931" y="401632"/>
                </a:cubicBezTo>
                <a:cubicBezTo>
                  <a:pt x="10660917" y="380361"/>
                  <a:pt x="10682038" y="376266"/>
                  <a:pt x="10695298" y="391761"/>
                </a:cubicBezTo>
                <a:cubicBezTo>
                  <a:pt x="10719777" y="382620"/>
                  <a:pt x="10730799" y="356434"/>
                  <a:pt x="10761489" y="380170"/>
                </a:cubicBezTo>
                <a:cubicBezTo>
                  <a:pt x="10795364" y="368673"/>
                  <a:pt x="10817122" y="293346"/>
                  <a:pt x="10853610" y="332449"/>
                </a:cubicBezTo>
                <a:cubicBezTo>
                  <a:pt x="10869631" y="257157"/>
                  <a:pt x="10985528" y="306780"/>
                  <a:pt x="11052930" y="280871"/>
                </a:cubicBezTo>
                <a:cubicBezTo>
                  <a:pt x="11163601" y="187055"/>
                  <a:pt x="11297851" y="156453"/>
                  <a:pt x="11359700" y="158445"/>
                </a:cubicBezTo>
                <a:cubicBezTo>
                  <a:pt x="11474112" y="90496"/>
                  <a:pt x="11577587" y="55229"/>
                  <a:pt x="11672425" y="31452"/>
                </a:cubicBezTo>
                <a:cubicBezTo>
                  <a:pt x="11764489" y="21683"/>
                  <a:pt x="11827765" y="50482"/>
                  <a:pt x="11912086" y="4524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1A7E7-57D8-24FF-6294-A07F00978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354" y="1755251"/>
            <a:ext cx="5102687" cy="166351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/>
              <a:t>AI Investments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644DD-0CA8-69CE-9D0E-71FBC6E44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214" y="3717855"/>
            <a:ext cx="4386964" cy="166351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800" dirty="0"/>
              <a:t>Riding the Wave </a:t>
            </a:r>
            <a:br>
              <a:rPr lang="en-US" sz="2800" dirty="0"/>
            </a:br>
            <a:r>
              <a:rPr lang="en-US" sz="2800" dirty="0"/>
              <a:t>or </a:t>
            </a:r>
            <a:br>
              <a:rPr lang="en-US" sz="2800" dirty="0"/>
            </a:br>
            <a:r>
              <a:rPr lang="en-US" sz="2800" dirty="0"/>
              <a:t>Riding a Bubble?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5AAC39E-8294-44DC-AB9F-2B9F22C39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4041" y="702860"/>
            <a:ext cx="5843939" cy="543181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4C4539-396B-4D77-B418-A202FDAB0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84041" cy="846170"/>
          </a:xfrm>
          <a:custGeom>
            <a:avLst/>
            <a:gdLst>
              <a:gd name="connsiteX0" fmla="*/ 0 w 7605194"/>
              <a:gd name="connsiteY0" fmla="*/ 0 h 1246254"/>
              <a:gd name="connsiteX1" fmla="*/ 7605194 w 7605194"/>
              <a:gd name="connsiteY1" fmla="*/ 0 h 1246254"/>
              <a:gd name="connsiteX2" fmla="*/ 7474629 w 7605194"/>
              <a:gd name="connsiteY2" fmla="*/ 62140 h 1246254"/>
              <a:gd name="connsiteX3" fmla="*/ 7288435 w 7605194"/>
              <a:gd name="connsiteY3" fmla="*/ 50627 h 1246254"/>
              <a:gd name="connsiteX4" fmla="*/ 7155923 w 7605194"/>
              <a:gd name="connsiteY4" fmla="*/ 117325 h 1246254"/>
              <a:gd name="connsiteX5" fmla="*/ 6902454 w 7605194"/>
              <a:gd name="connsiteY5" fmla="*/ 218677 h 1246254"/>
              <a:gd name="connsiteX6" fmla="*/ 6762357 w 7605194"/>
              <a:gd name="connsiteY6" fmla="*/ 280337 h 1246254"/>
              <a:gd name="connsiteX7" fmla="*/ 6631499 w 7605194"/>
              <a:gd name="connsiteY7" fmla="*/ 310567 h 1246254"/>
              <a:gd name="connsiteX8" fmla="*/ 6458440 w 7605194"/>
              <a:gd name="connsiteY8" fmla="*/ 357008 h 1246254"/>
              <a:gd name="connsiteX9" fmla="*/ 6324003 w 7605194"/>
              <a:gd name="connsiteY9" fmla="*/ 395689 h 1246254"/>
              <a:gd name="connsiteX10" fmla="*/ 6113470 w 7605194"/>
              <a:gd name="connsiteY10" fmla="*/ 415703 h 1246254"/>
              <a:gd name="connsiteX11" fmla="*/ 5995690 w 7605194"/>
              <a:gd name="connsiteY11" fmla="*/ 469172 h 1246254"/>
              <a:gd name="connsiteX12" fmla="*/ 5867264 w 7605194"/>
              <a:gd name="connsiteY12" fmla="*/ 495827 h 1246254"/>
              <a:gd name="connsiteX13" fmla="*/ 5707574 w 7605194"/>
              <a:gd name="connsiteY13" fmla="*/ 515377 h 1246254"/>
              <a:gd name="connsiteX14" fmla="*/ 5650094 w 7605194"/>
              <a:gd name="connsiteY14" fmla="*/ 529855 h 1246254"/>
              <a:gd name="connsiteX15" fmla="*/ 5630196 w 7605194"/>
              <a:gd name="connsiteY15" fmla="*/ 546641 h 1246254"/>
              <a:gd name="connsiteX16" fmla="*/ 5601107 w 7605194"/>
              <a:gd name="connsiteY16" fmla="*/ 562496 h 1246254"/>
              <a:gd name="connsiteX17" fmla="*/ 5551268 w 7605194"/>
              <a:gd name="connsiteY17" fmla="*/ 599212 h 1246254"/>
              <a:gd name="connsiteX18" fmla="*/ 5422767 w 7605194"/>
              <a:gd name="connsiteY18" fmla="*/ 610016 h 1246254"/>
              <a:gd name="connsiteX19" fmla="*/ 5419576 w 7605194"/>
              <a:gd name="connsiteY19" fmla="*/ 619694 h 1246254"/>
              <a:gd name="connsiteX20" fmla="*/ 5382932 w 7605194"/>
              <a:gd name="connsiteY20" fmla="*/ 627097 h 1246254"/>
              <a:gd name="connsiteX21" fmla="*/ 5213714 w 7605194"/>
              <a:gd name="connsiteY21" fmla="*/ 664259 h 1246254"/>
              <a:gd name="connsiteX22" fmla="*/ 5035908 w 7605194"/>
              <a:gd name="connsiteY22" fmla="*/ 676542 h 1246254"/>
              <a:gd name="connsiteX23" fmla="*/ 5000218 w 7605194"/>
              <a:gd name="connsiteY23" fmla="*/ 698530 h 1246254"/>
              <a:gd name="connsiteX24" fmla="*/ 4946628 w 7605194"/>
              <a:gd name="connsiteY24" fmla="*/ 735163 h 1246254"/>
              <a:gd name="connsiteX25" fmla="*/ 4914425 w 7605194"/>
              <a:gd name="connsiteY25" fmla="*/ 748575 h 1246254"/>
              <a:gd name="connsiteX26" fmla="*/ 4827869 w 7605194"/>
              <a:gd name="connsiteY26" fmla="*/ 793591 h 1246254"/>
              <a:gd name="connsiteX27" fmla="*/ 4742246 w 7605194"/>
              <a:gd name="connsiteY27" fmla="*/ 845064 h 1246254"/>
              <a:gd name="connsiteX28" fmla="*/ 4674623 w 7605194"/>
              <a:gd name="connsiteY28" fmla="*/ 837344 h 1246254"/>
              <a:gd name="connsiteX29" fmla="*/ 4592157 w 7605194"/>
              <a:gd name="connsiteY29" fmla="*/ 898701 h 1246254"/>
              <a:gd name="connsiteX30" fmla="*/ 4395020 w 7605194"/>
              <a:gd name="connsiteY30" fmla="*/ 911632 h 1246254"/>
              <a:gd name="connsiteX31" fmla="*/ 4295451 w 7605194"/>
              <a:gd name="connsiteY31" fmla="*/ 900692 h 1246254"/>
              <a:gd name="connsiteX32" fmla="*/ 4183267 w 7605194"/>
              <a:gd name="connsiteY32" fmla="*/ 899692 h 1246254"/>
              <a:gd name="connsiteX33" fmla="*/ 3868727 w 7605194"/>
              <a:gd name="connsiteY33" fmla="*/ 917255 h 1246254"/>
              <a:gd name="connsiteX34" fmla="*/ 3743007 w 7605194"/>
              <a:gd name="connsiteY34" fmla="*/ 930206 h 1246254"/>
              <a:gd name="connsiteX35" fmla="*/ 3740588 w 7605194"/>
              <a:gd name="connsiteY35" fmla="*/ 942450 h 1246254"/>
              <a:gd name="connsiteX36" fmla="*/ 3700101 w 7605194"/>
              <a:gd name="connsiteY36" fmla="*/ 956776 h 1246254"/>
              <a:gd name="connsiteX37" fmla="*/ 3590677 w 7605194"/>
              <a:gd name="connsiteY37" fmla="*/ 953115 h 1246254"/>
              <a:gd name="connsiteX38" fmla="*/ 3525795 w 7605194"/>
              <a:gd name="connsiteY38" fmla="*/ 958232 h 1246254"/>
              <a:gd name="connsiteX39" fmla="*/ 3502065 w 7605194"/>
              <a:gd name="connsiteY39" fmla="*/ 971655 h 1246254"/>
              <a:gd name="connsiteX40" fmla="*/ 3468311 w 7605194"/>
              <a:gd name="connsiteY40" fmla="*/ 982682 h 1246254"/>
              <a:gd name="connsiteX41" fmla="*/ 3326498 w 7605194"/>
              <a:gd name="connsiteY41" fmla="*/ 993668 h 1246254"/>
              <a:gd name="connsiteX42" fmla="*/ 3266719 w 7605194"/>
              <a:gd name="connsiteY42" fmla="*/ 1001132 h 1246254"/>
              <a:gd name="connsiteX43" fmla="*/ 3262161 w 7605194"/>
              <a:gd name="connsiteY43" fmla="*/ 1010197 h 1246254"/>
              <a:gd name="connsiteX44" fmla="*/ 3151194 w 7605194"/>
              <a:gd name="connsiteY44" fmla="*/ 1012065 h 1246254"/>
              <a:gd name="connsiteX45" fmla="*/ 3071459 w 7605194"/>
              <a:gd name="connsiteY45" fmla="*/ 1006999 h 1246254"/>
              <a:gd name="connsiteX46" fmla="*/ 2964197 w 7605194"/>
              <a:gd name="connsiteY46" fmla="*/ 973220 h 1246254"/>
              <a:gd name="connsiteX47" fmla="*/ 2917598 w 7605194"/>
              <a:gd name="connsiteY47" fmla="*/ 991261 h 1246254"/>
              <a:gd name="connsiteX48" fmla="*/ 2791675 w 7605194"/>
              <a:gd name="connsiteY48" fmla="*/ 1021023 h 1246254"/>
              <a:gd name="connsiteX49" fmla="*/ 2728690 w 7605194"/>
              <a:gd name="connsiteY49" fmla="*/ 1048683 h 1246254"/>
              <a:gd name="connsiteX50" fmla="*/ 2691768 w 7605194"/>
              <a:gd name="connsiteY50" fmla="*/ 1056796 h 1246254"/>
              <a:gd name="connsiteX51" fmla="*/ 2491871 w 7605194"/>
              <a:gd name="connsiteY51" fmla="*/ 1096695 h 1246254"/>
              <a:gd name="connsiteX52" fmla="*/ 2349778 w 7605194"/>
              <a:gd name="connsiteY52" fmla="*/ 1146160 h 1246254"/>
              <a:gd name="connsiteX53" fmla="*/ 2175625 w 7605194"/>
              <a:gd name="connsiteY53" fmla="*/ 1174124 h 1246254"/>
              <a:gd name="connsiteX54" fmla="*/ 2037411 w 7605194"/>
              <a:gd name="connsiteY54" fmla="*/ 1168494 h 1246254"/>
              <a:gd name="connsiteX55" fmla="*/ 1973582 w 7605194"/>
              <a:gd name="connsiteY55" fmla="*/ 1163390 h 1246254"/>
              <a:gd name="connsiteX56" fmla="*/ 1723017 w 7605194"/>
              <a:gd name="connsiteY56" fmla="*/ 1160371 h 1246254"/>
              <a:gd name="connsiteX57" fmla="*/ 1678061 w 7605194"/>
              <a:gd name="connsiteY57" fmla="*/ 1147636 h 1246254"/>
              <a:gd name="connsiteX58" fmla="*/ 1609244 w 7605194"/>
              <a:gd name="connsiteY58" fmla="*/ 1142559 h 1246254"/>
              <a:gd name="connsiteX59" fmla="*/ 1588073 w 7605194"/>
              <a:gd name="connsiteY59" fmla="*/ 1138412 h 1246254"/>
              <a:gd name="connsiteX60" fmla="*/ 1377751 w 7605194"/>
              <a:gd name="connsiteY60" fmla="*/ 1108189 h 1246254"/>
              <a:gd name="connsiteX61" fmla="*/ 1269190 w 7605194"/>
              <a:gd name="connsiteY61" fmla="*/ 1117852 h 1246254"/>
              <a:gd name="connsiteX62" fmla="*/ 1092740 w 7605194"/>
              <a:gd name="connsiteY62" fmla="*/ 1099724 h 1246254"/>
              <a:gd name="connsiteX63" fmla="*/ 974176 w 7605194"/>
              <a:gd name="connsiteY63" fmla="*/ 1143343 h 1246254"/>
              <a:gd name="connsiteX64" fmla="*/ 748758 w 7605194"/>
              <a:gd name="connsiteY64" fmla="*/ 1132518 h 1246254"/>
              <a:gd name="connsiteX65" fmla="*/ 466991 w 7605194"/>
              <a:gd name="connsiteY65" fmla="*/ 1138669 h 1246254"/>
              <a:gd name="connsiteX66" fmla="*/ 335907 w 7605194"/>
              <a:gd name="connsiteY66" fmla="*/ 1182335 h 1246254"/>
              <a:gd name="connsiteX67" fmla="*/ 263136 w 7605194"/>
              <a:gd name="connsiteY67" fmla="*/ 1208491 h 1246254"/>
              <a:gd name="connsiteX68" fmla="*/ 162795 w 7605194"/>
              <a:gd name="connsiteY68" fmla="*/ 1245356 h 1246254"/>
              <a:gd name="connsiteX69" fmla="*/ 35177 w 7605194"/>
              <a:gd name="connsiteY69" fmla="*/ 1241336 h 1246254"/>
              <a:gd name="connsiteX70" fmla="*/ 0 w 7605194"/>
              <a:gd name="connsiteY70" fmla="*/ 1239517 h 124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605194" h="1246254">
                <a:moveTo>
                  <a:pt x="0" y="0"/>
                </a:moveTo>
                <a:lnTo>
                  <a:pt x="7605194" y="0"/>
                </a:lnTo>
                <a:lnTo>
                  <a:pt x="7474629" y="62140"/>
                </a:lnTo>
                <a:cubicBezTo>
                  <a:pt x="7492628" y="46311"/>
                  <a:pt x="7295302" y="29551"/>
                  <a:pt x="7288435" y="50627"/>
                </a:cubicBezTo>
                <a:cubicBezTo>
                  <a:pt x="7233022" y="73997"/>
                  <a:pt x="7203507" y="54448"/>
                  <a:pt x="7155923" y="117325"/>
                </a:cubicBezTo>
                <a:cubicBezTo>
                  <a:pt x="7091593" y="145333"/>
                  <a:pt x="6962039" y="200393"/>
                  <a:pt x="6902454" y="218677"/>
                </a:cubicBezTo>
                <a:cubicBezTo>
                  <a:pt x="6836859" y="245846"/>
                  <a:pt x="6807516" y="265022"/>
                  <a:pt x="6762357" y="280337"/>
                </a:cubicBezTo>
                <a:cubicBezTo>
                  <a:pt x="6723842" y="313158"/>
                  <a:pt x="6674615" y="318151"/>
                  <a:pt x="6631499" y="310567"/>
                </a:cubicBezTo>
                <a:cubicBezTo>
                  <a:pt x="6580847" y="323345"/>
                  <a:pt x="6519896" y="349758"/>
                  <a:pt x="6458440" y="357008"/>
                </a:cubicBezTo>
                <a:cubicBezTo>
                  <a:pt x="6393854" y="354599"/>
                  <a:pt x="6376560" y="392846"/>
                  <a:pt x="6324003" y="395689"/>
                </a:cubicBezTo>
                <a:cubicBezTo>
                  <a:pt x="6247285" y="405586"/>
                  <a:pt x="6172072" y="397602"/>
                  <a:pt x="6113470" y="415703"/>
                </a:cubicBezTo>
                <a:cubicBezTo>
                  <a:pt x="6093266" y="472531"/>
                  <a:pt x="6024348" y="452803"/>
                  <a:pt x="5995690" y="469172"/>
                </a:cubicBezTo>
                <a:cubicBezTo>
                  <a:pt x="5944396" y="483753"/>
                  <a:pt x="5915284" y="488126"/>
                  <a:pt x="5867264" y="495827"/>
                </a:cubicBezTo>
                <a:cubicBezTo>
                  <a:pt x="5838049" y="473928"/>
                  <a:pt x="5744033" y="545123"/>
                  <a:pt x="5707574" y="515377"/>
                </a:cubicBezTo>
                <a:cubicBezTo>
                  <a:pt x="5694501" y="508626"/>
                  <a:pt x="5656098" y="513354"/>
                  <a:pt x="5650094" y="529855"/>
                </a:cubicBezTo>
                <a:cubicBezTo>
                  <a:pt x="5642347" y="534056"/>
                  <a:pt x="5632533" y="529367"/>
                  <a:pt x="5630196" y="546641"/>
                </a:cubicBezTo>
                <a:cubicBezTo>
                  <a:pt x="5625719" y="567591"/>
                  <a:pt x="5595173" y="538867"/>
                  <a:pt x="5601107" y="562496"/>
                </a:cubicBezTo>
                <a:cubicBezTo>
                  <a:pt x="5579479" y="542883"/>
                  <a:pt x="5567128" y="587056"/>
                  <a:pt x="5551268" y="599212"/>
                </a:cubicBezTo>
                <a:cubicBezTo>
                  <a:pt x="5521545" y="607132"/>
                  <a:pt x="5444715" y="606602"/>
                  <a:pt x="5422767" y="610016"/>
                </a:cubicBezTo>
                <a:cubicBezTo>
                  <a:pt x="5422031" y="613482"/>
                  <a:pt x="5420956" y="616740"/>
                  <a:pt x="5419576" y="619694"/>
                </a:cubicBezTo>
                <a:cubicBezTo>
                  <a:pt x="5411553" y="636851"/>
                  <a:pt x="5395146" y="640166"/>
                  <a:pt x="5382932" y="627097"/>
                </a:cubicBezTo>
                <a:cubicBezTo>
                  <a:pt x="5326987" y="639191"/>
                  <a:pt x="5271551" y="656018"/>
                  <a:pt x="5213714" y="664259"/>
                </a:cubicBezTo>
                <a:cubicBezTo>
                  <a:pt x="5201392" y="668566"/>
                  <a:pt x="5049856" y="675497"/>
                  <a:pt x="5035908" y="676542"/>
                </a:cubicBezTo>
                <a:cubicBezTo>
                  <a:pt x="5014702" y="682704"/>
                  <a:pt x="5007446" y="636570"/>
                  <a:pt x="5000218" y="698530"/>
                </a:cubicBezTo>
                <a:cubicBezTo>
                  <a:pt x="4975418" y="688546"/>
                  <a:pt x="4975257" y="715830"/>
                  <a:pt x="4946628" y="735163"/>
                </a:cubicBezTo>
                <a:cubicBezTo>
                  <a:pt x="4931401" y="723013"/>
                  <a:pt x="4922231" y="732306"/>
                  <a:pt x="4914425" y="748575"/>
                </a:cubicBezTo>
                <a:cubicBezTo>
                  <a:pt x="4883896" y="750874"/>
                  <a:pt x="4860091" y="778025"/>
                  <a:pt x="4827869" y="793591"/>
                </a:cubicBezTo>
                <a:cubicBezTo>
                  <a:pt x="4788822" y="784336"/>
                  <a:pt x="4776708" y="828597"/>
                  <a:pt x="4742246" y="845064"/>
                </a:cubicBezTo>
                <a:cubicBezTo>
                  <a:pt x="4716705" y="852357"/>
                  <a:pt x="4699637" y="828405"/>
                  <a:pt x="4674623" y="837344"/>
                </a:cubicBezTo>
                <a:lnTo>
                  <a:pt x="4592157" y="898701"/>
                </a:lnTo>
                <a:cubicBezTo>
                  <a:pt x="4546849" y="899497"/>
                  <a:pt x="4450878" y="911263"/>
                  <a:pt x="4395020" y="911632"/>
                </a:cubicBezTo>
                <a:lnTo>
                  <a:pt x="4295451" y="900692"/>
                </a:lnTo>
                <a:cubicBezTo>
                  <a:pt x="4251687" y="942266"/>
                  <a:pt x="4254388" y="896931"/>
                  <a:pt x="4183267" y="899692"/>
                </a:cubicBezTo>
                <a:cubicBezTo>
                  <a:pt x="4112146" y="902453"/>
                  <a:pt x="3947407" y="917547"/>
                  <a:pt x="3868727" y="917255"/>
                </a:cubicBezTo>
                <a:cubicBezTo>
                  <a:pt x="3795351" y="922341"/>
                  <a:pt x="3764364" y="926007"/>
                  <a:pt x="3743007" y="930206"/>
                </a:cubicBezTo>
                <a:lnTo>
                  <a:pt x="3740588" y="942450"/>
                </a:lnTo>
                <a:lnTo>
                  <a:pt x="3700101" y="956776"/>
                </a:lnTo>
                <a:cubicBezTo>
                  <a:pt x="3670274" y="930427"/>
                  <a:pt x="3627640" y="988390"/>
                  <a:pt x="3590677" y="953115"/>
                </a:cubicBezTo>
                <a:cubicBezTo>
                  <a:pt x="3577003" y="944340"/>
                  <a:pt x="3534187" y="942867"/>
                  <a:pt x="3525795" y="958232"/>
                </a:cubicBezTo>
                <a:cubicBezTo>
                  <a:pt x="3516807" y="961149"/>
                  <a:pt x="3506501" y="954937"/>
                  <a:pt x="3502065" y="971655"/>
                </a:cubicBezTo>
                <a:cubicBezTo>
                  <a:pt x="3494877" y="991667"/>
                  <a:pt x="3464319" y="958352"/>
                  <a:pt x="3468311" y="982682"/>
                </a:cubicBezTo>
                <a:cubicBezTo>
                  <a:pt x="3439050" y="986351"/>
                  <a:pt x="3360097" y="990593"/>
                  <a:pt x="3326498" y="993668"/>
                </a:cubicBezTo>
                <a:cubicBezTo>
                  <a:pt x="3307804" y="967786"/>
                  <a:pt x="3301737" y="1036045"/>
                  <a:pt x="3266719" y="1001132"/>
                </a:cubicBezTo>
                <a:cubicBezTo>
                  <a:pt x="3265536" y="1004442"/>
                  <a:pt x="3281415" y="1008374"/>
                  <a:pt x="3262161" y="1010197"/>
                </a:cubicBezTo>
                <a:cubicBezTo>
                  <a:pt x="3242906" y="1012019"/>
                  <a:pt x="3163242" y="1026954"/>
                  <a:pt x="3151194" y="1012065"/>
                </a:cubicBezTo>
                <a:cubicBezTo>
                  <a:pt x="3106165" y="1004049"/>
                  <a:pt x="3114260" y="1013405"/>
                  <a:pt x="3071459" y="1006999"/>
                </a:cubicBezTo>
                <a:cubicBezTo>
                  <a:pt x="3065832" y="1025980"/>
                  <a:pt x="2978359" y="982084"/>
                  <a:pt x="2964197" y="973220"/>
                </a:cubicBezTo>
                <a:cubicBezTo>
                  <a:pt x="2939403" y="972011"/>
                  <a:pt x="2944404" y="1019497"/>
                  <a:pt x="2917598" y="991261"/>
                </a:cubicBezTo>
                <a:cubicBezTo>
                  <a:pt x="2888845" y="999227"/>
                  <a:pt x="2823159" y="1011452"/>
                  <a:pt x="2791675" y="1021023"/>
                </a:cubicBezTo>
                <a:cubicBezTo>
                  <a:pt x="2765430" y="1007170"/>
                  <a:pt x="2762312" y="1034141"/>
                  <a:pt x="2728690" y="1048683"/>
                </a:cubicBezTo>
                <a:cubicBezTo>
                  <a:pt x="2713226" y="1034223"/>
                  <a:pt x="2702121" y="1041949"/>
                  <a:pt x="2691768" y="1056796"/>
                </a:cubicBezTo>
                <a:cubicBezTo>
                  <a:pt x="2652268" y="1069463"/>
                  <a:pt x="2548870" y="1081801"/>
                  <a:pt x="2491871" y="1096695"/>
                </a:cubicBezTo>
                <a:cubicBezTo>
                  <a:pt x="2433233" y="1115660"/>
                  <a:pt x="2402455" y="1137920"/>
                  <a:pt x="2349778" y="1146160"/>
                </a:cubicBezTo>
                <a:cubicBezTo>
                  <a:pt x="2299466" y="1174224"/>
                  <a:pt x="2212816" y="1164043"/>
                  <a:pt x="2175625" y="1174124"/>
                </a:cubicBezTo>
                <a:cubicBezTo>
                  <a:pt x="2141905" y="1168663"/>
                  <a:pt x="2071085" y="1170283"/>
                  <a:pt x="2037411" y="1168494"/>
                </a:cubicBezTo>
                <a:cubicBezTo>
                  <a:pt x="2020095" y="1221320"/>
                  <a:pt x="1996234" y="1160088"/>
                  <a:pt x="1973582" y="1163390"/>
                </a:cubicBezTo>
                <a:lnTo>
                  <a:pt x="1723017" y="1160371"/>
                </a:lnTo>
                <a:cubicBezTo>
                  <a:pt x="1711603" y="1126676"/>
                  <a:pt x="1682011" y="1185150"/>
                  <a:pt x="1678061" y="1147636"/>
                </a:cubicBezTo>
                <a:cubicBezTo>
                  <a:pt x="1665221" y="1173937"/>
                  <a:pt x="1634143" y="1137965"/>
                  <a:pt x="1609244" y="1142559"/>
                </a:cubicBezTo>
                <a:cubicBezTo>
                  <a:pt x="1602767" y="1126306"/>
                  <a:pt x="1597099" y="1127936"/>
                  <a:pt x="1588073" y="1138412"/>
                </a:cubicBezTo>
                <a:cubicBezTo>
                  <a:pt x="1508763" y="1158167"/>
                  <a:pt x="1412632" y="1092292"/>
                  <a:pt x="1377751" y="1108189"/>
                </a:cubicBezTo>
                <a:cubicBezTo>
                  <a:pt x="1359039" y="1112684"/>
                  <a:pt x="1316798" y="1124092"/>
                  <a:pt x="1269190" y="1117852"/>
                </a:cubicBezTo>
                <a:cubicBezTo>
                  <a:pt x="1244635" y="1081573"/>
                  <a:pt x="1115372" y="1098514"/>
                  <a:pt x="1092740" y="1099724"/>
                </a:cubicBezTo>
                <a:cubicBezTo>
                  <a:pt x="1043570" y="1103973"/>
                  <a:pt x="1042994" y="1144806"/>
                  <a:pt x="974176" y="1143343"/>
                </a:cubicBezTo>
                <a:cubicBezTo>
                  <a:pt x="949931" y="1089663"/>
                  <a:pt x="786126" y="1134305"/>
                  <a:pt x="748758" y="1132518"/>
                </a:cubicBezTo>
                <a:cubicBezTo>
                  <a:pt x="664227" y="1131739"/>
                  <a:pt x="552459" y="1130267"/>
                  <a:pt x="466991" y="1138669"/>
                </a:cubicBezTo>
                <a:cubicBezTo>
                  <a:pt x="432928" y="1151669"/>
                  <a:pt x="369882" y="1170698"/>
                  <a:pt x="335907" y="1182335"/>
                </a:cubicBezTo>
                <a:cubicBezTo>
                  <a:pt x="321782" y="1197573"/>
                  <a:pt x="262481" y="1180784"/>
                  <a:pt x="263136" y="1208491"/>
                </a:cubicBezTo>
                <a:cubicBezTo>
                  <a:pt x="228423" y="1169675"/>
                  <a:pt x="218751" y="1236852"/>
                  <a:pt x="162795" y="1245356"/>
                </a:cubicBezTo>
                <a:cubicBezTo>
                  <a:pt x="133519" y="1247933"/>
                  <a:pt x="83993" y="1244460"/>
                  <a:pt x="35177" y="1241336"/>
                </a:cubicBezTo>
                <a:lnTo>
                  <a:pt x="0" y="1239517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F669F220-DD76-466C-87A6-5024673C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0765" y="41718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4AEE544-3656-0A85-EBAA-D496A5B13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349" y="1758149"/>
            <a:ext cx="4138456" cy="2069228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AF795F33-9C44-F745-A91E-448F03387ADB}"/>
              </a:ext>
            </a:extLst>
          </p:cNvPr>
          <p:cNvSpPr txBox="1">
            <a:spLocks/>
          </p:cNvSpPr>
          <p:nvPr/>
        </p:nvSpPr>
        <p:spPr>
          <a:xfrm>
            <a:off x="6281095" y="4065237"/>
            <a:ext cx="4386964" cy="16635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Keerthanaa Chidella</a:t>
            </a:r>
            <a:br>
              <a:rPr lang="en-US" sz="2800" dirty="0"/>
            </a:br>
            <a:r>
              <a:rPr lang="en-US" sz="2800" dirty="0"/>
              <a:t>Aditya Pawar</a:t>
            </a:r>
            <a:br>
              <a:rPr lang="en-US" sz="2800" dirty="0"/>
            </a:br>
            <a:r>
              <a:rPr lang="en-US" sz="2800" dirty="0"/>
              <a:t>Thanush Boyapati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059C4E-F359-26A5-DAF9-6E04545FBF68}"/>
              </a:ext>
            </a:extLst>
          </p:cNvPr>
          <p:cNvCxnSpPr/>
          <p:nvPr/>
        </p:nvCxnSpPr>
        <p:spPr>
          <a:xfrm>
            <a:off x="493660" y="3575539"/>
            <a:ext cx="4582432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410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8FD8-0FBE-39B0-E4F6-4E5F7853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443" y="390037"/>
            <a:ext cx="7321114" cy="864333"/>
          </a:xfrm>
        </p:spPr>
        <p:txBody>
          <a:bodyPr/>
          <a:lstStyle/>
          <a:p>
            <a:pPr algn="ctr"/>
            <a:r>
              <a:rPr lang="en-US" dirty="0"/>
              <a:t>Qualcomm Inc (QCOM)</a:t>
            </a:r>
          </a:p>
        </p:txBody>
      </p:sp>
      <p:pic>
        <p:nvPicPr>
          <p:cNvPr id="5" name="Picture 4" descr="A screenshot of a spreadsheet&#10;&#10;Description automatically generated">
            <a:extLst>
              <a:ext uri="{FF2B5EF4-FFF2-40B4-BE49-F238E27FC236}">
                <a16:creationId xmlns:a16="http://schemas.microsoft.com/office/drawing/2014/main" id="{C1751774-9201-4B79-7D10-309F56CA3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4370"/>
            <a:ext cx="12185029" cy="560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69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B0E491B-5098-4794-9326-BC6DB475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0FC33-2B50-B93E-CD57-AA70AF89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711" y="577484"/>
            <a:ext cx="4763767" cy="11957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C3.ai, Inc. (AI)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64D04C0-1663-ADED-826D-8E7141B3C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" t="18390" b="145"/>
          <a:stretch/>
        </p:blipFill>
        <p:spPr>
          <a:xfrm>
            <a:off x="105211" y="2768464"/>
            <a:ext cx="5925384" cy="3833446"/>
          </a:xfrm>
          <a:prstGeom prst="rect">
            <a:avLst/>
          </a:prstGeom>
        </p:spPr>
      </p:pic>
      <p:pic>
        <p:nvPicPr>
          <p:cNvPr id="5" name="Picture 4" descr="A graph with orange lines and numbers&#10;&#10;Description automatically generated">
            <a:extLst>
              <a:ext uri="{FF2B5EF4-FFF2-40B4-BE49-F238E27FC236}">
                <a16:creationId xmlns:a16="http://schemas.microsoft.com/office/drawing/2014/main" id="{E5117F52-39EC-67F6-39BC-290E859274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9030"/>
          <a:stretch/>
        </p:blipFill>
        <p:spPr>
          <a:xfrm>
            <a:off x="6135806" y="2768465"/>
            <a:ext cx="5950983" cy="38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2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CF8496-0C12-BC60-B560-720B05E12B65}"/>
              </a:ext>
            </a:extLst>
          </p:cNvPr>
          <p:cNvSpPr/>
          <p:nvPr/>
        </p:nvSpPr>
        <p:spPr>
          <a:xfrm>
            <a:off x="-151514" y="-2818514"/>
            <a:ext cx="12495028" cy="12495028"/>
          </a:xfrm>
          <a:prstGeom prst="rect">
            <a:avLst/>
          </a:prstGeom>
          <a:solidFill>
            <a:schemeClr val="tx2">
              <a:lumMod val="75000"/>
              <a:alpha val="18355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a bubble&#10;&#10;Description automatically generated with medium confidence">
            <a:extLst>
              <a:ext uri="{FF2B5EF4-FFF2-40B4-BE49-F238E27FC236}">
                <a16:creationId xmlns:a16="http://schemas.microsoft.com/office/drawing/2014/main" id="{CFD8744F-BFC7-4AE2-5505-604771314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5" t="11252" r="4360" b="396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8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1B0C-5534-43B1-09CC-74E855BF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484" y="257192"/>
            <a:ext cx="8291172" cy="734930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Trajectory of AI 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C850B-7B15-1CC5-72DF-BB6953D1B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80" y="1050737"/>
            <a:ext cx="10990383" cy="13407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Artificial Intelligence: Enables machines to learn from experience, adapt to new inputs and perform human-like tasks.</a:t>
            </a:r>
          </a:p>
          <a:p>
            <a:r>
              <a:rPr lang="en-US" dirty="0"/>
              <a:t>In 2022, GPT became widely recognized, bringing AI into the mainstream through its extensive applications.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11A54-F424-83E4-193A-218C06F12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61" r="82" b="1179"/>
          <a:stretch/>
        </p:blipFill>
        <p:spPr>
          <a:xfrm>
            <a:off x="479181" y="2450123"/>
            <a:ext cx="11229782" cy="4091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007EDB-68C9-BCDD-4A3F-BB85C1E15BAD}"/>
              </a:ext>
            </a:extLst>
          </p:cNvPr>
          <p:cNvSpPr txBox="1"/>
          <p:nvPr/>
        </p:nvSpPr>
        <p:spPr>
          <a:xfrm>
            <a:off x="3103721" y="6519446"/>
            <a:ext cx="5980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AI era succeeded a decade-long bull market fueled by low interest rates.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5AE987C-91EF-C911-987C-69014F9C98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29" b="2540"/>
          <a:stretch/>
        </p:blipFill>
        <p:spPr>
          <a:xfrm>
            <a:off x="11249462" y="0"/>
            <a:ext cx="93767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59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FD83-6A25-1834-BFF9-0598F725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9422" y="457200"/>
            <a:ext cx="5413156" cy="914400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The “AHA” MOMENT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55325-38CE-D291-EF8A-986CD904E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769" y="1641231"/>
            <a:ext cx="11664461" cy="35755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AI’s Enormous Potential and Universal Applicability but at what cost?</a:t>
            </a:r>
          </a:p>
          <a:p>
            <a:r>
              <a:rPr lang="en-US" dirty="0"/>
              <a:t>Nvidia sells tons of its H100 AI GPU chip, designed for AI applications.</a:t>
            </a:r>
          </a:p>
          <a:p>
            <a:r>
              <a:rPr lang="en-US" dirty="0"/>
              <a:t>Each chip consumes 700W of power which is MORE THAN that of average American household.</a:t>
            </a:r>
          </a:p>
          <a:p>
            <a:r>
              <a:rPr lang="en-US" dirty="0"/>
              <a:t>Their aggregated power consumption is anticipated to be as high as a major American city.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we delve deeper into researching AI companies, we come across an article featuring a graph illustrating the PE ratio trends.</a:t>
            </a:r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5398B8E-B573-0BDA-87C5-85D79EBA3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29" b="2540"/>
          <a:stretch/>
        </p:blipFill>
        <p:spPr>
          <a:xfrm>
            <a:off x="11249462" y="0"/>
            <a:ext cx="937678" cy="914400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DEB80678-304F-6FD8-0DA5-2DB62250653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6883224"/>
                  </p:ext>
                </p:extLst>
              </p:nvPr>
            </p:nvGraphicFramePr>
            <p:xfrm>
              <a:off x="4308230" y="4742718"/>
              <a:ext cx="3575538" cy="2011240"/>
            </p:xfrm>
            <a:graphic>
              <a:graphicData uri="http://schemas.microsoft.com/office/powerpoint/2016/sectionzoom">
                <psez:sectionZm>
                  <psez:sectionZmObj sectionId="{C7B9CB71-0CBC-3E47-A3C3-D33A275F67F4}">
                    <psez:zmPr id="{CCB7E2F2-0577-0D4D-9FFE-E1F8A06A5E19}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75538" cy="201124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Section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EB80678-304F-6FD8-0DA5-2DB6225065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08230" y="4742718"/>
                <a:ext cx="3575538" cy="20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8137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8470751-4046-4A07-86D0-382F36ED5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11A16-CFD5-CF7B-D88E-7D071C37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922" y="457199"/>
            <a:ext cx="6931295" cy="914401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Hallmarks of a Bubble</a:t>
            </a: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798DAB7D-3A31-4ABA-87BC-3DC43435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48399"/>
            <a:ext cx="12192000" cy="609602"/>
          </a:xfrm>
          <a:custGeom>
            <a:avLst/>
            <a:gdLst>
              <a:gd name="connsiteX0" fmla="*/ 5427496 w 12192000"/>
              <a:gd name="connsiteY0" fmla="*/ 48 h 843657"/>
              <a:gd name="connsiteX1" fmla="*/ 5725893 w 12192000"/>
              <a:gd name="connsiteY1" fmla="*/ 21789 h 843657"/>
              <a:gd name="connsiteX2" fmla="*/ 5843016 w 12192000"/>
              <a:gd name="connsiteY2" fmla="*/ 15229 h 843657"/>
              <a:gd name="connsiteX3" fmla="*/ 5846849 w 12192000"/>
              <a:gd name="connsiteY3" fmla="*/ 32983 h 843657"/>
              <a:gd name="connsiteX4" fmla="*/ 5899818 w 12192000"/>
              <a:gd name="connsiteY4" fmla="*/ 25502 h 843657"/>
              <a:gd name="connsiteX5" fmla="*/ 6034990 w 12192000"/>
              <a:gd name="connsiteY5" fmla="*/ 39501 h 843657"/>
              <a:gd name="connsiteX6" fmla="*/ 6231181 w 12192000"/>
              <a:gd name="connsiteY6" fmla="*/ 59432 h 843657"/>
              <a:gd name="connsiteX7" fmla="*/ 6336161 w 12192000"/>
              <a:gd name="connsiteY7" fmla="*/ 80469 h 843657"/>
              <a:gd name="connsiteX8" fmla="*/ 6424286 w 12192000"/>
              <a:gd name="connsiteY8" fmla="*/ 80202 h 843657"/>
              <a:gd name="connsiteX9" fmla="*/ 6498206 w 12192000"/>
              <a:gd name="connsiteY9" fmla="*/ 88921 h 843657"/>
              <a:gd name="connsiteX10" fmla="*/ 6524438 w 12192000"/>
              <a:gd name="connsiteY10" fmla="*/ 92235 h 843657"/>
              <a:gd name="connsiteX11" fmla="*/ 6528543 w 12192000"/>
              <a:gd name="connsiteY11" fmla="*/ 96055 h 843657"/>
              <a:gd name="connsiteX12" fmla="*/ 6550787 w 12192000"/>
              <a:gd name="connsiteY12" fmla="*/ 79748 h 843657"/>
              <a:gd name="connsiteX13" fmla="*/ 6638443 w 12192000"/>
              <a:gd name="connsiteY13" fmla="*/ 117301 h 843657"/>
              <a:gd name="connsiteX14" fmla="*/ 6639771 w 12192000"/>
              <a:gd name="connsiteY14" fmla="*/ 116273 h 843657"/>
              <a:gd name="connsiteX15" fmla="*/ 6733110 w 12192000"/>
              <a:gd name="connsiteY15" fmla="*/ 109431 h 843657"/>
              <a:gd name="connsiteX16" fmla="*/ 6823638 w 12192000"/>
              <a:gd name="connsiteY16" fmla="*/ 103653 h 843657"/>
              <a:gd name="connsiteX17" fmla="*/ 6834898 w 12192000"/>
              <a:gd name="connsiteY17" fmla="*/ 105044 h 843657"/>
              <a:gd name="connsiteX18" fmla="*/ 6835271 w 12192000"/>
              <a:gd name="connsiteY18" fmla="*/ 104811 h 843657"/>
              <a:gd name="connsiteX19" fmla="*/ 6847445 w 12192000"/>
              <a:gd name="connsiteY19" fmla="*/ 105763 h 843657"/>
              <a:gd name="connsiteX20" fmla="*/ 6855429 w 12192000"/>
              <a:gd name="connsiteY20" fmla="*/ 107584 h 843657"/>
              <a:gd name="connsiteX21" fmla="*/ 6923302 w 12192000"/>
              <a:gd name="connsiteY21" fmla="*/ 131290 h 843657"/>
              <a:gd name="connsiteX22" fmla="*/ 7046891 w 12192000"/>
              <a:gd name="connsiteY22" fmla="*/ 109264 h 843657"/>
              <a:gd name="connsiteX23" fmla="*/ 7233811 w 12192000"/>
              <a:gd name="connsiteY23" fmla="*/ 127598 h 843657"/>
              <a:gd name="connsiteX24" fmla="*/ 7371301 w 12192000"/>
              <a:gd name="connsiteY24" fmla="*/ 118421 h 843657"/>
              <a:gd name="connsiteX25" fmla="*/ 7574701 w 12192000"/>
              <a:gd name="connsiteY25" fmla="*/ 190435 h 843657"/>
              <a:gd name="connsiteX26" fmla="*/ 7580910 w 12192000"/>
              <a:gd name="connsiteY26" fmla="*/ 199699 h 843657"/>
              <a:gd name="connsiteX27" fmla="*/ 7592267 w 12192000"/>
              <a:gd name="connsiteY27" fmla="*/ 206716 h 843657"/>
              <a:gd name="connsiteX28" fmla="*/ 7594969 w 12192000"/>
              <a:gd name="connsiteY28" fmla="*/ 206552 h 843657"/>
              <a:gd name="connsiteX29" fmla="*/ 7612066 w 12192000"/>
              <a:gd name="connsiteY29" fmla="*/ 211669 h 843657"/>
              <a:gd name="connsiteX30" fmla="*/ 7613197 w 12192000"/>
              <a:gd name="connsiteY30" fmla="*/ 214836 h 843657"/>
              <a:gd name="connsiteX31" fmla="*/ 7624109 w 12192000"/>
              <a:gd name="connsiteY31" fmla="*/ 218987 h 843657"/>
              <a:gd name="connsiteX32" fmla="*/ 7643393 w 12192000"/>
              <a:gd name="connsiteY32" fmla="*/ 228895 h 843657"/>
              <a:gd name="connsiteX33" fmla="*/ 7649074 w 12192000"/>
              <a:gd name="connsiteY33" fmla="*/ 229127 h 843657"/>
              <a:gd name="connsiteX34" fmla="*/ 7681385 w 12192000"/>
              <a:gd name="connsiteY34" fmla="*/ 241546 h 843657"/>
              <a:gd name="connsiteX35" fmla="*/ 7682814 w 12192000"/>
              <a:gd name="connsiteY35" fmla="*/ 240947 h 843657"/>
              <a:gd name="connsiteX36" fmla="*/ 7696214 w 12192000"/>
              <a:gd name="connsiteY36" fmla="*/ 241085 h 843657"/>
              <a:gd name="connsiteX37" fmla="*/ 7819450 w 12192000"/>
              <a:gd name="connsiteY37" fmla="*/ 251097 h 843657"/>
              <a:gd name="connsiteX38" fmla="*/ 7826804 w 12192000"/>
              <a:gd name="connsiteY38" fmla="*/ 253271 h 843657"/>
              <a:gd name="connsiteX39" fmla="*/ 7827179 w 12192000"/>
              <a:gd name="connsiteY39" fmla="*/ 253144 h 843657"/>
              <a:gd name="connsiteX40" fmla="*/ 7835389 w 12192000"/>
              <a:gd name="connsiteY40" fmla="*/ 255095 h 843657"/>
              <a:gd name="connsiteX41" fmla="*/ 7840212 w 12192000"/>
              <a:gd name="connsiteY41" fmla="*/ 257235 h 843657"/>
              <a:gd name="connsiteX42" fmla="*/ 7854477 w 12192000"/>
              <a:gd name="connsiteY42" fmla="*/ 261452 h 843657"/>
              <a:gd name="connsiteX43" fmla="*/ 7925416 w 12192000"/>
              <a:gd name="connsiteY43" fmla="*/ 250871 h 843657"/>
              <a:gd name="connsiteX44" fmla="*/ 8027820 w 12192000"/>
              <a:gd name="connsiteY44" fmla="*/ 237431 h 843657"/>
              <a:gd name="connsiteX45" fmla="*/ 8082003 w 12192000"/>
              <a:gd name="connsiteY45" fmla="*/ 258480 h 843657"/>
              <a:gd name="connsiteX46" fmla="*/ 8258788 w 12192000"/>
              <a:gd name="connsiteY46" fmla="*/ 272192 h 843657"/>
              <a:gd name="connsiteX47" fmla="*/ 8292894 w 12192000"/>
              <a:gd name="connsiteY47" fmla="*/ 269919 h 843657"/>
              <a:gd name="connsiteX48" fmla="*/ 8297864 w 12192000"/>
              <a:gd name="connsiteY48" fmla="*/ 268332 h 843657"/>
              <a:gd name="connsiteX49" fmla="*/ 8304197 w 12192000"/>
              <a:gd name="connsiteY49" fmla="*/ 267834 h 843657"/>
              <a:gd name="connsiteX50" fmla="*/ 8320276 w 12192000"/>
              <a:gd name="connsiteY50" fmla="*/ 270133 h 843657"/>
              <a:gd name="connsiteX51" fmla="*/ 8326122 w 12192000"/>
              <a:gd name="connsiteY51" fmla="*/ 271603 h 843657"/>
              <a:gd name="connsiteX52" fmla="*/ 8335105 w 12192000"/>
              <a:gd name="connsiteY52" fmla="*/ 272466 h 843657"/>
              <a:gd name="connsiteX53" fmla="*/ 8335390 w 12192000"/>
              <a:gd name="connsiteY53" fmla="*/ 272295 h 843657"/>
              <a:gd name="connsiteX54" fmla="*/ 8383421 w 12192000"/>
              <a:gd name="connsiteY54" fmla="*/ 274638 h 843657"/>
              <a:gd name="connsiteX55" fmla="*/ 8443863 w 12192000"/>
              <a:gd name="connsiteY55" fmla="*/ 268710 h 843657"/>
              <a:gd name="connsiteX56" fmla="*/ 8467401 w 12192000"/>
              <a:gd name="connsiteY56" fmla="*/ 267736 h 843657"/>
              <a:gd name="connsiteX57" fmla="*/ 8480310 w 12192000"/>
              <a:gd name="connsiteY57" fmla="*/ 266190 h 843657"/>
              <a:gd name="connsiteX58" fmla="*/ 8481334 w 12192000"/>
              <a:gd name="connsiteY58" fmla="*/ 265430 h 843657"/>
              <a:gd name="connsiteX59" fmla="*/ 8519400 w 12192000"/>
              <a:gd name="connsiteY59" fmla="*/ 273417 h 843657"/>
              <a:gd name="connsiteX60" fmla="*/ 8673416 w 12192000"/>
              <a:gd name="connsiteY60" fmla="*/ 324197 h 843657"/>
              <a:gd name="connsiteX61" fmla="*/ 8915200 w 12192000"/>
              <a:gd name="connsiteY61" fmla="*/ 356781 h 843657"/>
              <a:gd name="connsiteX62" fmla="*/ 9059198 w 12192000"/>
              <a:gd name="connsiteY62" fmla="*/ 364924 h 843657"/>
              <a:gd name="connsiteX63" fmla="*/ 9178845 w 12192000"/>
              <a:gd name="connsiteY63" fmla="*/ 379331 h 843657"/>
              <a:gd name="connsiteX64" fmla="*/ 9291225 w 12192000"/>
              <a:gd name="connsiteY64" fmla="*/ 384156 h 843657"/>
              <a:gd name="connsiteX65" fmla="*/ 9370554 w 12192000"/>
              <a:gd name="connsiteY65" fmla="*/ 395218 h 843657"/>
              <a:gd name="connsiteX66" fmla="*/ 9413541 w 12192000"/>
              <a:gd name="connsiteY66" fmla="*/ 394032 h 843657"/>
              <a:gd name="connsiteX67" fmla="*/ 9457933 w 12192000"/>
              <a:gd name="connsiteY67" fmla="*/ 395525 h 843657"/>
              <a:gd name="connsiteX68" fmla="*/ 9592718 w 12192000"/>
              <a:gd name="connsiteY68" fmla="*/ 403735 h 843657"/>
              <a:gd name="connsiteX69" fmla="*/ 9668575 w 12192000"/>
              <a:gd name="connsiteY69" fmla="*/ 410688 h 843657"/>
              <a:gd name="connsiteX70" fmla="*/ 9715652 w 12192000"/>
              <a:gd name="connsiteY70" fmla="*/ 411123 h 843657"/>
              <a:gd name="connsiteX71" fmla="*/ 9777853 w 12192000"/>
              <a:gd name="connsiteY71" fmla="*/ 400831 h 843657"/>
              <a:gd name="connsiteX72" fmla="*/ 9851249 w 12192000"/>
              <a:gd name="connsiteY72" fmla="*/ 415333 h 843657"/>
              <a:gd name="connsiteX73" fmla="*/ 9976759 w 12192000"/>
              <a:gd name="connsiteY73" fmla="*/ 429768 h 843657"/>
              <a:gd name="connsiteX74" fmla="*/ 10190155 w 12192000"/>
              <a:gd name="connsiteY74" fmla="*/ 473343 h 843657"/>
              <a:gd name="connsiteX75" fmla="*/ 10283621 w 12192000"/>
              <a:gd name="connsiteY75" fmla="*/ 482672 h 843657"/>
              <a:gd name="connsiteX76" fmla="*/ 10363623 w 12192000"/>
              <a:gd name="connsiteY76" fmla="*/ 479281 h 843657"/>
              <a:gd name="connsiteX77" fmla="*/ 10418680 w 12192000"/>
              <a:gd name="connsiteY77" fmla="*/ 481335 h 843657"/>
              <a:gd name="connsiteX78" fmla="*/ 10476232 w 12192000"/>
              <a:gd name="connsiteY78" fmla="*/ 487929 h 843657"/>
              <a:gd name="connsiteX79" fmla="*/ 10477443 w 12192000"/>
              <a:gd name="connsiteY79" fmla="*/ 488348 h 843657"/>
              <a:gd name="connsiteX80" fmla="*/ 10478546 w 12192000"/>
              <a:gd name="connsiteY80" fmla="*/ 484593 h 843657"/>
              <a:gd name="connsiteX81" fmla="*/ 10522544 w 12192000"/>
              <a:gd name="connsiteY81" fmla="*/ 483599 h 843657"/>
              <a:gd name="connsiteX82" fmla="*/ 10525940 w 12192000"/>
              <a:gd name="connsiteY82" fmla="*/ 488575 h 843657"/>
              <a:gd name="connsiteX83" fmla="*/ 10527978 w 12192000"/>
              <a:gd name="connsiteY83" fmla="*/ 487468 h 843657"/>
              <a:gd name="connsiteX84" fmla="*/ 10551856 w 12192000"/>
              <a:gd name="connsiteY84" fmla="*/ 495400 h 843657"/>
              <a:gd name="connsiteX85" fmla="*/ 10651180 w 12192000"/>
              <a:gd name="connsiteY85" fmla="*/ 481776 h 843657"/>
              <a:gd name="connsiteX86" fmla="*/ 10692407 w 12192000"/>
              <a:gd name="connsiteY86" fmla="*/ 479535 h 843657"/>
              <a:gd name="connsiteX87" fmla="*/ 10805173 w 12192000"/>
              <a:gd name="connsiteY87" fmla="*/ 469286 h 843657"/>
              <a:gd name="connsiteX88" fmla="*/ 10918240 w 12192000"/>
              <a:gd name="connsiteY88" fmla="*/ 455873 h 843657"/>
              <a:gd name="connsiteX89" fmla="*/ 10985893 w 12192000"/>
              <a:gd name="connsiteY89" fmla="*/ 430155 h 843657"/>
              <a:gd name="connsiteX90" fmla="*/ 11078762 w 12192000"/>
              <a:gd name="connsiteY90" fmla="*/ 421051 h 843657"/>
              <a:gd name="connsiteX91" fmla="*/ 11113454 w 12192000"/>
              <a:gd name="connsiteY91" fmla="*/ 390853 h 843657"/>
              <a:gd name="connsiteX92" fmla="*/ 11262187 w 12192000"/>
              <a:gd name="connsiteY92" fmla="*/ 378634 h 843657"/>
              <a:gd name="connsiteX93" fmla="*/ 11357725 w 12192000"/>
              <a:gd name="connsiteY93" fmla="*/ 347628 h 843657"/>
              <a:gd name="connsiteX94" fmla="*/ 11514053 w 12192000"/>
              <a:gd name="connsiteY94" fmla="*/ 323566 h 843657"/>
              <a:gd name="connsiteX95" fmla="*/ 11560799 w 12192000"/>
              <a:gd name="connsiteY95" fmla="*/ 310945 h 843657"/>
              <a:gd name="connsiteX96" fmla="*/ 11555095 w 12192000"/>
              <a:gd name="connsiteY96" fmla="*/ 330247 h 843657"/>
              <a:gd name="connsiteX97" fmla="*/ 11601935 w 12192000"/>
              <a:gd name="connsiteY97" fmla="*/ 336765 h 843657"/>
              <a:gd name="connsiteX98" fmla="*/ 11689326 w 12192000"/>
              <a:gd name="connsiteY98" fmla="*/ 303103 h 843657"/>
              <a:gd name="connsiteX99" fmla="*/ 11889311 w 12192000"/>
              <a:gd name="connsiteY99" fmla="*/ 296043 h 843657"/>
              <a:gd name="connsiteX100" fmla="*/ 11894969 w 12192000"/>
              <a:gd name="connsiteY100" fmla="*/ 296953 h 843657"/>
              <a:gd name="connsiteX101" fmla="*/ 11890989 w 12192000"/>
              <a:gd name="connsiteY101" fmla="*/ 298008 h 843657"/>
              <a:gd name="connsiteX102" fmla="*/ 11895904 w 12192000"/>
              <a:gd name="connsiteY102" fmla="*/ 297102 h 843657"/>
              <a:gd name="connsiteX103" fmla="*/ 11894969 w 12192000"/>
              <a:gd name="connsiteY103" fmla="*/ 296953 h 843657"/>
              <a:gd name="connsiteX104" fmla="*/ 11896981 w 12192000"/>
              <a:gd name="connsiteY104" fmla="*/ 296418 h 843657"/>
              <a:gd name="connsiteX105" fmla="*/ 11931533 w 12192000"/>
              <a:gd name="connsiteY105" fmla="*/ 322577 h 843657"/>
              <a:gd name="connsiteX106" fmla="*/ 11970826 w 12192000"/>
              <a:gd name="connsiteY106" fmla="*/ 284547 h 843657"/>
              <a:gd name="connsiteX107" fmla="*/ 11998411 w 12192000"/>
              <a:gd name="connsiteY107" fmla="*/ 275459 h 843657"/>
              <a:gd name="connsiteX108" fmla="*/ 12070284 w 12192000"/>
              <a:gd name="connsiteY108" fmla="*/ 252823 h 843657"/>
              <a:gd name="connsiteX109" fmla="*/ 12149273 w 12192000"/>
              <a:gd name="connsiteY109" fmla="*/ 283340 h 843657"/>
              <a:gd name="connsiteX110" fmla="*/ 12192000 w 12192000"/>
              <a:gd name="connsiteY110" fmla="*/ 293933 h 843657"/>
              <a:gd name="connsiteX111" fmla="*/ 12192000 w 12192000"/>
              <a:gd name="connsiteY111" fmla="*/ 843657 h 843657"/>
              <a:gd name="connsiteX112" fmla="*/ 0 w 12192000"/>
              <a:gd name="connsiteY112" fmla="*/ 843657 h 843657"/>
              <a:gd name="connsiteX113" fmla="*/ 0 w 12192000"/>
              <a:gd name="connsiteY113" fmla="*/ 517671 h 843657"/>
              <a:gd name="connsiteX114" fmla="*/ 62970 w 12192000"/>
              <a:gd name="connsiteY114" fmla="*/ 497349 h 843657"/>
              <a:gd name="connsiteX115" fmla="*/ 163102 w 12192000"/>
              <a:gd name="connsiteY115" fmla="*/ 486965 h 843657"/>
              <a:gd name="connsiteX116" fmla="*/ 327347 w 12192000"/>
              <a:gd name="connsiteY116" fmla="*/ 474218 h 843657"/>
              <a:gd name="connsiteX117" fmla="*/ 616456 w 12192000"/>
              <a:gd name="connsiteY117" fmla="*/ 448171 h 843657"/>
              <a:gd name="connsiteX118" fmla="*/ 805377 w 12192000"/>
              <a:gd name="connsiteY118" fmla="*/ 441830 h 843657"/>
              <a:gd name="connsiteX119" fmla="*/ 937261 w 12192000"/>
              <a:gd name="connsiteY119" fmla="*/ 436268 h 843657"/>
              <a:gd name="connsiteX120" fmla="*/ 1139080 w 12192000"/>
              <a:gd name="connsiteY120" fmla="*/ 358865 h 843657"/>
              <a:gd name="connsiteX121" fmla="*/ 1319302 w 12192000"/>
              <a:gd name="connsiteY121" fmla="*/ 308917 h 843657"/>
              <a:gd name="connsiteX122" fmla="*/ 1385386 w 12192000"/>
              <a:gd name="connsiteY122" fmla="*/ 296402 h 843657"/>
              <a:gd name="connsiteX123" fmla="*/ 1404278 w 12192000"/>
              <a:gd name="connsiteY123" fmla="*/ 282186 h 843657"/>
              <a:gd name="connsiteX124" fmla="*/ 1431509 w 12192000"/>
              <a:gd name="connsiteY124" fmla="*/ 282637 h 843657"/>
              <a:gd name="connsiteX125" fmla="*/ 1479635 w 12192000"/>
              <a:gd name="connsiteY125" fmla="*/ 281452 h 843657"/>
              <a:gd name="connsiteX126" fmla="*/ 1522846 w 12192000"/>
              <a:gd name="connsiteY126" fmla="*/ 286636 h 843657"/>
              <a:gd name="connsiteX127" fmla="*/ 1744857 w 12192000"/>
              <a:gd name="connsiteY127" fmla="*/ 299498 h 843657"/>
              <a:gd name="connsiteX128" fmla="*/ 1800399 w 12192000"/>
              <a:gd name="connsiteY128" fmla="*/ 286471 h 843657"/>
              <a:gd name="connsiteX129" fmla="*/ 1829679 w 12192000"/>
              <a:gd name="connsiteY129" fmla="*/ 279899 h 843657"/>
              <a:gd name="connsiteX130" fmla="*/ 1848467 w 12192000"/>
              <a:gd name="connsiteY130" fmla="*/ 280085 h 843657"/>
              <a:gd name="connsiteX131" fmla="*/ 1919990 w 12192000"/>
              <a:gd name="connsiteY131" fmla="*/ 280551 h 843657"/>
              <a:gd name="connsiteX132" fmla="*/ 1947318 w 12192000"/>
              <a:gd name="connsiteY132" fmla="*/ 275157 h 843657"/>
              <a:gd name="connsiteX133" fmla="*/ 2052662 w 12192000"/>
              <a:gd name="connsiteY133" fmla="*/ 260377 h 843657"/>
              <a:gd name="connsiteX134" fmla="*/ 2142850 w 12192000"/>
              <a:gd name="connsiteY134" fmla="*/ 253103 h 843657"/>
              <a:gd name="connsiteX135" fmla="*/ 2207849 w 12192000"/>
              <a:gd name="connsiteY135" fmla="*/ 271590 h 843657"/>
              <a:gd name="connsiteX136" fmla="*/ 2213757 w 12192000"/>
              <a:gd name="connsiteY136" fmla="*/ 267429 h 843657"/>
              <a:gd name="connsiteX137" fmla="*/ 2258954 w 12192000"/>
              <a:gd name="connsiteY137" fmla="*/ 268589 h 843657"/>
              <a:gd name="connsiteX138" fmla="*/ 2416183 w 12192000"/>
              <a:gd name="connsiteY138" fmla="*/ 301325 h 843657"/>
              <a:gd name="connsiteX139" fmla="*/ 2504536 w 12192000"/>
              <a:gd name="connsiteY139" fmla="*/ 302799 h 843657"/>
              <a:gd name="connsiteX140" fmla="*/ 2536071 w 12192000"/>
              <a:gd name="connsiteY140" fmla="*/ 298698 h 843657"/>
              <a:gd name="connsiteX141" fmla="*/ 2588893 w 12192000"/>
              <a:gd name="connsiteY141" fmla="*/ 292112 h 843657"/>
              <a:gd name="connsiteX142" fmla="*/ 2628809 w 12192000"/>
              <a:gd name="connsiteY142" fmla="*/ 275805 h 843657"/>
              <a:gd name="connsiteX143" fmla="*/ 2672807 w 12192000"/>
              <a:gd name="connsiteY143" fmla="*/ 274811 h 843657"/>
              <a:gd name="connsiteX144" fmla="*/ 2682466 w 12192000"/>
              <a:gd name="connsiteY144" fmla="*/ 289307 h 843657"/>
              <a:gd name="connsiteX145" fmla="*/ 2801443 w 12192000"/>
              <a:gd name="connsiteY145" fmla="*/ 272988 h 843657"/>
              <a:gd name="connsiteX146" fmla="*/ 2842670 w 12192000"/>
              <a:gd name="connsiteY146" fmla="*/ 270747 h 843657"/>
              <a:gd name="connsiteX147" fmla="*/ 2955436 w 12192000"/>
              <a:gd name="connsiteY147" fmla="*/ 260498 h 843657"/>
              <a:gd name="connsiteX148" fmla="*/ 3068503 w 12192000"/>
              <a:gd name="connsiteY148" fmla="*/ 247085 h 843657"/>
              <a:gd name="connsiteX149" fmla="*/ 3136157 w 12192000"/>
              <a:gd name="connsiteY149" fmla="*/ 221367 h 843657"/>
              <a:gd name="connsiteX150" fmla="*/ 3229025 w 12192000"/>
              <a:gd name="connsiteY150" fmla="*/ 212263 h 843657"/>
              <a:gd name="connsiteX151" fmla="*/ 3263717 w 12192000"/>
              <a:gd name="connsiteY151" fmla="*/ 182064 h 843657"/>
              <a:gd name="connsiteX152" fmla="*/ 3412450 w 12192000"/>
              <a:gd name="connsiteY152" fmla="*/ 169845 h 843657"/>
              <a:gd name="connsiteX153" fmla="*/ 3507988 w 12192000"/>
              <a:gd name="connsiteY153" fmla="*/ 138840 h 843657"/>
              <a:gd name="connsiteX154" fmla="*/ 3664316 w 12192000"/>
              <a:gd name="connsiteY154" fmla="*/ 114777 h 843657"/>
              <a:gd name="connsiteX155" fmla="*/ 3711062 w 12192000"/>
              <a:gd name="connsiteY155" fmla="*/ 102156 h 843657"/>
              <a:gd name="connsiteX156" fmla="*/ 3705359 w 12192000"/>
              <a:gd name="connsiteY156" fmla="*/ 121458 h 843657"/>
              <a:gd name="connsiteX157" fmla="*/ 3752198 w 12192000"/>
              <a:gd name="connsiteY157" fmla="*/ 127977 h 843657"/>
              <a:gd name="connsiteX158" fmla="*/ 3839589 w 12192000"/>
              <a:gd name="connsiteY158" fmla="*/ 94314 h 843657"/>
              <a:gd name="connsiteX159" fmla="*/ 4039575 w 12192000"/>
              <a:gd name="connsiteY159" fmla="*/ 87255 h 843657"/>
              <a:gd name="connsiteX160" fmla="*/ 4045232 w 12192000"/>
              <a:gd name="connsiteY160" fmla="*/ 88164 h 843657"/>
              <a:gd name="connsiteX161" fmla="*/ 4041253 w 12192000"/>
              <a:gd name="connsiteY161" fmla="*/ 89220 h 843657"/>
              <a:gd name="connsiteX162" fmla="*/ 4046168 w 12192000"/>
              <a:gd name="connsiteY162" fmla="*/ 88314 h 843657"/>
              <a:gd name="connsiteX163" fmla="*/ 4045232 w 12192000"/>
              <a:gd name="connsiteY163" fmla="*/ 88164 h 843657"/>
              <a:gd name="connsiteX164" fmla="*/ 4047244 w 12192000"/>
              <a:gd name="connsiteY164" fmla="*/ 87630 h 843657"/>
              <a:gd name="connsiteX165" fmla="*/ 4081797 w 12192000"/>
              <a:gd name="connsiteY165" fmla="*/ 113788 h 843657"/>
              <a:gd name="connsiteX166" fmla="*/ 4121089 w 12192000"/>
              <a:gd name="connsiteY166" fmla="*/ 75758 h 843657"/>
              <a:gd name="connsiteX167" fmla="*/ 4148674 w 12192000"/>
              <a:gd name="connsiteY167" fmla="*/ 66671 h 843657"/>
              <a:gd name="connsiteX168" fmla="*/ 4220548 w 12192000"/>
              <a:gd name="connsiteY168" fmla="*/ 44035 h 843657"/>
              <a:gd name="connsiteX169" fmla="*/ 4354249 w 12192000"/>
              <a:gd name="connsiteY169" fmla="*/ 88116 h 843657"/>
              <a:gd name="connsiteX170" fmla="*/ 4549237 w 12192000"/>
              <a:gd name="connsiteY170" fmla="*/ 79806 h 843657"/>
              <a:gd name="connsiteX171" fmla="*/ 4796679 w 12192000"/>
              <a:gd name="connsiteY171" fmla="*/ 108111 h 843657"/>
              <a:gd name="connsiteX172" fmla="*/ 4928657 w 12192000"/>
              <a:gd name="connsiteY172" fmla="*/ 111604 h 843657"/>
              <a:gd name="connsiteX173" fmla="*/ 5136768 w 12192000"/>
              <a:gd name="connsiteY173" fmla="*/ 48267 h 843657"/>
              <a:gd name="connsiteX174" fmla="*/ 5320899 w 12192000"/>
              <a:gd name="connsiteY174" fmla="*/ 10821 h 843657"/>
              <a:gd name="connsiteX175" fmla="*/ 5427496 w 12192000"/>
              <a:gd name="connsiteY175" fmla="*/ 48 h 84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843657">
                <a:moveTo>
                  <a:pt x="5427496" y="48"/>
                </a:moveTo>
                <a:cubicBezTo>
                  <a:pt x="5539522" y="-1167"/>
                  <a:pt x="5660629" y="21238"/>
                  <a:pt x="5725893" y="21789"/>
                </a:cubicBezTo>
                <a:cubicBezTo>
                  <a:pt x="5728883" y="21092"/>
                  <a:pt x="5807017" y="20526"/>
                  <a:pt x="5843016" y="15229"/>
                </a:cubicBezTo>
                <a:lnTo>
                  <a:pt x="5846849" y="32983"/>
                </a:lnTo>
                <a:lnTo>
                  <a:pt x="5899818" y="25502"/>
                </a:lnTo>
                <a:cubicBezTo>
                  <a:pt x="5978576" y="29224"/>
                  <a:pt x="5979762" y="33846"/>
                  <a:pt x="6034990" y="39501"/>
                </a:cubicBezTo>
                <a:cubicBezTo>
                  <a:pt x="6090217" y="45155"/>
                  <a:pt x="6180985" y="52604"/>
                  <a:pt x="6231181" y="59432"/>
                </a:cubicBezTo>
                <a:cubicBezTo>
                  <a:pt x="6281376" y="66260"/>
                  <a:pt x="6255083" y="72671"/>
                  <a:pt x="6336161" y="80469"/>
                </a:cubicBezTo>
                <a:cubicBezTo>
                  <a:pt x="6367899" y="78809"/>
                  <a:pt x="6388398" y="79505"/>
                  <a:pt x="6424286" y="80202"/>
                </a:cubicBezTo>
                <a:lnTo>
                  <a:pt x="6498206" y="88921"/>
                </a:lnTo>
                <a:cubicBezTo>
                  <a:pt x="6511924" y="88197"/>
                  <a:pt x="6519540" y="89722"/>
                  <a:pt x="6524438" y="92235"/>
                </a:cubicBezTo>
                <a:lnTo>
                  <a:pt x="6528543" y="96055"/>
                </a:lnTo>
                <a:lnTo>
                  <a:pt x="6550787" y="79748"/>
                </a:lnTo>
                <a:lnTo>
                  <a:pt x="6638443" y="117301"/>
                </a:lnTo>
                <a:lnTo>
                  <a:pt x="6639771" y="116273"/>
                </a:lnTo>
                <a:cubicBezTo>
                  <a:pt x="6661612" y="112323"/>
                  <a:pt x="6702466" y="111534"/>
                  <a:pt x="6733110" y="109431"/>
                </a:cubicBezTo>
                <a:cubicBezTo>
                  <a:pt x="6750270" y="113134"/>
                  <a:pt x="6804803" y="100717"/>
                  <a:pt x="6823638" y="103653"/>
                </a:cubicBezTo>
                <a:lnTo>
                  <a:pt x="6834898" y="105044"/>
                </a:lnTo>
                <a:lnTo>
                  <a:pt x="6835271" y="104811"/>
                </a:lnTo>
                <a:cubicBezTo>
                  <a:pt x="6838034" y="104559"/>
                  <a:pt x="6841861" y="104809"/>
                  <a:pt x="6847445" y="105763"/>
                </a:cubicBezTo>
                <a:lnTo>
                  <a:pt x="6855429" y="107584"/>
                </a:lnTo>
                <a:lnTo>
                  <a:pt x="6923302" y="131290"/>
                </a:lnTo>
                <a:lnTo>
                  <a:pt x="7046891" y="109264"/>
                </a:lnTo>
                <a:cubicBezTo>
                  <a:pt x="7109198" y="115376"/>
                  <a:pt x="7163425" y="116966"/>
                  <a:pt x="7233811" y="127598"/>
                </a:cubicBezTo>
                <a:cubicBezTo>
                  <a:pt x="7295557" y="125883"/>
                  <a:pt x="7306408" y="101921"/>
                  <a:pt x="7371301" y="118421"/>
                </a:cubicBezTo>
                <a:cubicBezTo>
                  <a:pt x="7428238" y="129077"/>
                  <a:pt x="7510607" y="192508"/>
                  <a:pt x="7574701" y="190435"/>
                </a:cubicBezTo>
                <a:cubicBezTo>
                  <a:pt x="7575517" y="193901"/>
                  <a:pt x="7577730" y="196953"/>
                  <a:pt x="7580910" y="199699"/>
                </a:cubicBezTo>
                <a:lnTo>
                  <a:pt x="7592267" y="206716"/>
                </a:lnTo>
                <a:lnTo>
                  <a:pt x="7594969" y="206552"/>
                </a:lnTo>
                <a:cubicBezTo>
                  <a:pt x="7605059" y="207466"/>
                  <a:pt x="7609760" y="209355"/>
                  <a:pt x="7612066" y="211669"/>
                </a:cubicBezTo>
                <a:lnTo>
                  <a:pt x="7613197" y="214836"/>
                </a:lnTo>
                <a:lnTo>
                  <a:pt x="7624109" y="218987"/>
                </a:lnTo>
                <a:lnTo>
                  <a:pt x="7643393" y="228895"/>
                </a:lnTo>
                <a:lnTo>
                  <a:pt x="7649074" y="229127"/>
                </a:lnTo>
                <a:lnTo>
                  <a:pt x="7681385" y="241546"/>
                </a:lnTo>
                <a:lnTo>
                  <a:pt x="7682814" y="240947"/>
                </a:lnTo>
                <a:cubicBezTo>
                  <a:pt x="7686754" y="239889"/>
                  <a:pt x="7691050" y="239641"/>
                  <a:pt x="7696214" y="241085"/>
                </a:cubicBezTo>
                <a:lnTo>
                  <a:pt x="7819450" y="251097"/>
                </a:lnTo>
                <a:lnTo>
                  <a:pt x="7826804" y="253271"/>
                </a:lnTo>
                <a:lnTo>
                  <a:pt x="7827179" y="253144"/>
                </a:lnTo>
                <a:cubicBezTo>
                  <a:pt x="7829262" y="253251"/>
                  <a:pt x="7831866" y="253829"/>
                  <a:pt x="7835389" y="255095"/>
                </a:cubicBezTo>
                <a:lnTo>
                  <a:pt x="7840212" y="257235"/>
                </a:lnTo>
                <a:lnTo>
                  <a:pt x="7854477" y="261452"/>
                </a:lnTo>
                <a:lnTo>
                  <a:pt x="7925416" y="250871"/>
                </a:lnTo>
                <a:cubicBezTo>
                  <a:pt x="7968549" y="254776"/>
                  <a:pt x="7991532" y="223503"/>
                  <a:pt x="8027820" y="237431"/>
                </a:cubicBezTo>
                <a:cubicBezTo>
                  <a:pt x="8068225" y="241026"/>
                  <a:pt x="8049335" y="250837"/>
                  <a:pt x="8082003" y="258480"/>
                </a:cubicBezTo>
                <a:cubicBezTo>
                  <a:pt x="8118911" y="261016"/>
                  <a:pt x="8227791" y="271465"/>
                  <a:pt x="8258788" y="272192"/>
                </a:cubicBezTo>
                <a:cubicBezTo>
                  <a:pt x="8285356" y="257871"/>
                  <a:pt x="8284528" y="264250"/>
                  <a:pt x="8292894" y="269919"/>
                </a:cubicBezTo>
                <a:lnTo>
                  <a:pt x="8297864" y="268332"/>
                </a:lnTo>
                <a:lnTo>
                  <a:pt x="8304197" y="267834"/>
                </a:lnTo>
                <a:lnTo>
                  <a:pt x="8320276" y="270133"/>
                </a:lnTo>
                <a:lnTo>
                  <a:pt x="8326122" y="271603"/>
                </a:lnTo>
                <a:cubicBezTo>
                  <a:pt x="8330224" y="272389"/>
                  <a:pt x="8333047" y="272623"/>
                  <a:pt x="8335105" y="272466"/>
                </a:cubicBezTo>
                <a:lnTo>
                  <a:pt x="8335390" y="272295"/>
                </a:lnTo>
                <a:lnTo>
                  <a:pt x="8383421" y="274638"/>
                </a:lnTo>
                <a:cubicBezTo>
                  <a:pt x="8398105" y="264966"/>
                  <a:pt x="8442440" y="289516"/>
                  <a:pt x="8443863" y="268710"/>
                </a:cubicBezTo>
                <a:cubicBezTo>
                  <a:pt x="8461029" y="272153"/>
                  <a:pt x="8468950" y="281627"/>
                  <a:pt x="8467401" y="267736"/>
                </a:cubicBezTo>
                <a:cubicBezTo>
                  <a:pt x="8473175" y="268487"/>
                  <a:pt x="8477144" y="267709"/>
                  <a:pt x="8480310" y="266190"/>
                </a:cubicBezTo>
                <a:lnTo>
                  <a:pt x="8481334" y="265430"/>
                </a:lnTo>
                <a:lnTo>
                  <a:pt x="8519400" y="273417"/>
                </a:lnTo>
                <a:lnTo>
                  <a:pt x="8673416" y="324197"/>
                </a:lnTo>
                <a:cubicBezTo>
                  <a:pt x="8745894" y="327976"/>
                  <a:pt x="8849559" y="346603"/>
                  <a:pt x="8915200" y="356781"/>
                </a:cubicBezTo>
                <a:cubicBezTo>
                  <a:pt x="8932755" y="365773"/>
                  <a:pt x="9005876" y="371758"/>
                  <a:pt x="9059198" y="364924"/>
                </a:cubicBezTo>
                <a:lnTo>
                  <a:pt x="9178845" y="379331"/>
                </a:lnTo>
                <a:cubicBezTo>
                  <a:pt x="9219852" y="386336"/>
                  <a:pt x="9250133" y="384055"/>
                  <a:pt x="9291225" y="384156"/>
                </a:cubicBezTo>
                <a:cubicBezTo>
                  <a:pt x="9315636" y="387667"/>
                  <a:pt x="9329719" y="388016"/>
                  <a:pt x="9370554" y="395218"/>
                </a:cubicBezTo>
                <a:cubicBezTo>
                  <a:pt x="9378187" y="394560"/>
                  <a:pt x="9405932" y="395507"/>
                  <a:pt x="9413541" y="394032"/>
                </a:cubicBezTo>
                <a:lnTo>
                  <a:pt x="9457933" y="395525"/>
                </a:lnTo>
                <a:lnTo>
                  <a:pt x="9592718" y="403735"/>
                </a:lnTo>
                <a:cubicBezTo>
                  <a:pt x="9606379" y="409007"/>
                  <a:pt x="9655291" y="415471"/>
                  <a:pt x="9668575" y="410688"/>
                </a:cubicBezTo>
                <a:cubicBezTo>
                  <a:pt x="9679602" y="410798"/>
                  <a:pt x="9706602" y="416975"/>
                  <a:pt x="9715652" y="411123"/>
                </a:cubicBezTo>
                <a:cubicBezTo>
                  <a:pt x="9741103" y="416170"/>
                  <a:pt x="9768395" y="403710"/>
                  <a:pt x="9777853" y="400831"/>
                </a:cubicBezTo>
                <a:cubicBezTo>
                  <a:pt x="9805740" y="393796"/>
                  <a:pt x="9827401" y="416417"/>
                  <a:pt x="9851249" y="415333"/>
                </a:cubicBezTo>
                <a:cubicBezTo>
                  <a:pt x="9890629" y="418769"/>
                  <a:pt x="9948551" y="426335"/>
                  <a:pt x="9976759" y="429768"/>
                </a:cubicBezTo>
                <a:cubicBezTo>
                  <a:pt x="10039303" y="440942"/>
                  <a:pt x="10139010" y="464526"/>
                  <a:pt x="10190155" y="473343"/>
                </a:cubicBezTo>
                <a:cubicBezTo>
                  <a:pt x="10247801" y="482478"/>
                  <a:pt x="10217837" y="456410"/>
                  <a:pt x="10283621" y="482672"/>
                </a:cubicBezTo>
                <a:cubicBezTo>
                  <a:pt x="10314609" y="484053"/>
                  <a:pt x="10340423" y="481075"/>
                  <a:pt x="10363623" y="479281"/>
                </a:cubicBezTo>
                <a:cubicBezTo>
                  <a:pt x="10362575" y="468594"/>
                  <a:pt x="10390200" y="481546"/>
                  <a:pt x="10418680" y="481335"/>
                </a:cubicBezTo>
                <a:cubicBezTo>
                  <a:pt x="10435371" y="482382"/>
                  <a:pt x="10458706" y="485335"/>
                  <a:pt x="10476232" y="487929"/>
                </a:cubicBezTo>
                <a:lnTo>
                  <a:pt x="10477443" y="488348"/>
                </a:lnTo>
                <a:lnTo>
                  <a:pt x="10478546" y="484593"/>
                </a:lnTo>
                <a:cubicBezTo>
                  <a:pt x="10496869" y="473932"/>
                  <a:pt x="10504440" y="492791"/>
                  <a:pt x="10522544" y="483599"/>
                </a:cubicBezTo>
                <a:lnTo>
                  <a:pt x="10525940" y="488575"/>
                </a:lnTo>
                <a:lnTo>
                  <a:pt x="10527978" y="487468"/>
                </a:lnTo>
                <a:lnTo>
                  <a:pt x="10551856" y="495400"/>
                </a:lnTo>
                <a:lnTo>
                  <a:pt x="10651180" y="481776"/>
                </a:lnTo>
                <a:cubicBezTo>
                  <a:pt x="10666635" y="489439"/>
                  <a:pt x="10679569" y="486219"/>
                  <a:pt x="10692407" y="479535"/>
                </a:cubicBezTo>
                <a:cubicBezTo>
                  <a:pt x="10729215" y="482326"/>
                  <a:pt x="10763453" y="472539"/>
                  <a:pt x="10805173" y="469286"/>
                </a:cubicBezTo>
                <a:cubicBezTo>
                  <a:pt x="10849593" y="478609"/>
                  <a:pt x="10873661" y="459268"/>
                  <a:pt x="10918240" y="455873"/>
                </a:cubicBezTo>
                <a:cubicBezTo>
                  <a:pt x="10961126" y="475397"/>
                  <a:pt x="10948597" y="428686"/>
                  <a:pt x="10985893" y="430155"/>
                </a:cubicBezTo>
                <a:cubicBezTo>
                  <a:pt x="11045792" y="447988"/>
                  <a:pt x="10985190" y="414687"/>
                  <a:pt x="11078762" y="421051"/>
                </a:cubicBezTo>
                <a:cubicBezTo>
                  <a:pt x="11083925" y="424015"/>
                  <a:pt x="11114482" y="394913"/>
                  <a:pt x="11113454" y="390853"/>
                </a:cubicBezTo>
                <a:cubicBezTo>
                  <a:pt x="11133947" y="392405"/>
                  <a:pt x="11233066" y="373732"/>
                  <a:pt x="11262187" y="378634"/>
                </a:cubicBezTo>
                <a:cubicBezTo>
                  <a:pt x="11320092" y="367389"/>
                  <a:pt x="11316005" y="350805"/>
                  <a:pt x="11357725" y="347628"/>
                </a:cubicBezTo>
                <a:cubicBezTo>
                  <a:pt x="11394272" y="337523"/>
                  <a:pt x="11451549" y="336224"/>
                  <a:pt x="11514053" y="323566"/>
                </a:cubicBezTo>
                <a:lnTo>
                  <a:pt x="11560799" y="310945"/>
                </a:lnTo>
                <a:lnTo>
                  <a:pt x="11555095" y="330247"/>
                </a:lnTo>
                <a:cubicBezTo>
                  <a:pt x="11570115" y="329566"/>
                  <a:pt x="11599314" y="335563"/>
                  <a:pt x="11601935" y="336765"/>
                </a:cubicBezTo>
                <a:cubicBezTo>
                  <a:pt x="11636102" y="339048"/>
                  <a:pt x="11641430" y="309890"/>
                  <a:pt x="11689326" y="303103"/>
                </a:cubicBezTo>
                <a:cubicBezTo>
                  <a:pt x="11737222" y="296316"/>
                  <a:pt x="11853888" y="301002"/>
                  <a:pt x="11889311" y="296043"/>
                </a:cubicBezTo>
                <a:lnTo>
                  <a:pt x="11894969" y="296953"/>
                </a:lnTo>
                <a:lnTo>
                  <a:pt x="11890989" y="298008"/>
                </a:lnTo>
                <a:cubicBezTo>
                  <a:pt x="11892055" y="297992"/>
                  <a:pt x="11894939" y="297561"/>
                  <a:pt x="11895904" y="297102"/>
                </a:cubicBezTo>
                <a:lnTo>
                  <a:pt x="11894969" y="296953"/>
                </a:lnTo>
                <a:lnTo>
                  <a:pt x="11896981" y="296418"/>
                </a:lnTo>
                <a:cubicBezTo>
                  <a:pt x="11903286" y="295212"/>
                  <a:pt x="11910383" y="325786"/>
                  <a:pt x="11931533" y="322577"/>
                </a:cubicBezTo>
                <a:cubicBezTo>
                  <a:pt x="11942379" y="322584"/>
                  <a:pt x="11958231" y="288015"/>
                  <a:pt x="11970826" y="284547"/>
                </a:cubicBezTo>
                <a:lnTo>
                  <a:pt x="11998411" y="275459"/>
                </a:lnTo>
                <a:cubicBezTo>
                  <a:pt x="12014431" y="274432"/>
                  <a:pt x="12054264" y="253851"/>
                  <a:pt x="12070284" y="252823"/>
                </a:cubicBezTo>
                <a:cubicBezTo>
                  <a:pt x="12101953" y="269774"/>
                  <a:pt x="12127636" y="277970"/>
                  <a:pt x="12149273" y="283340"/>
                </a:cubicBezTo>
                <a:lnTo>
                  <a:pt x="12192000" y="293933"/>
                </a:lnTo>
                <a:lnTo>
                  <a:pt x="12192000" y="843657"/>
                </a:lnTo>
                <a:lnTo>
                  <a:pt x="0" y="843657"/>
                </a:lnTo>
                <a:lnTo>
                  <a:pt x="0" y="517671"/>
                </a:lnTo>
                <a:lnTo>
                  <a:pt x="62970" y="497349"/>
                </a:lnTo>
                <a:cubicBezTo>
                  <a:pt x="96818" y="489349"/>
                  <a:pt x="130274" y="485131"/>
                  <a:pt x="163102" y="486965"/>
                </a:cubicBezTo>
                <a:cubicBezTo>
                  <a:pt x="229273" y="516421"/>
                  <a:pt x="295464" y="465077"/>
                  <a:pt x="327347" y="474218"/>
                </a:cubicBezTo>
                <a:cubicBezTo>
                  <a:pt x="398278" y="461559"/>
                  <a:pt x="524389" y="465494"/>
                  <a:pt x="616456" y="448171"/>
                </a:cubicBezTo>
                <a:cubicBezTo>
                  <a:pt x="689761" y="448930"/>
                  <a:pt x="725233" y="436443"/>
                  <a:pt x="805377" y="441830"/>
                </a:cubicBezTo>
                <a:cubicBezTo>
                  <a:pt x="856514" y="450042"/>
                  <a:pt x="903636" y="447034"/>
                  <a:pt x="937261" y="436268"/>
                </a:cubicBezTo>
                <a:cubicBezTo>
                  <a:pt x="984382" y="427633"/>
                  <a:pt x="1086871" y="383843"/>
                  <a:pt x="1139080" y="358865"/>
                </a:cubicBezTo>
                <a:cubicBezTo>
                  <a:pt x="1171293" y="330806"/>
                  <a:pt x="1269341" y="356187"/>
                  <a:pt x="1319302" y="308917"/>
                </a:cubicBezTo>
                <a:cubicBezTo>
                  <a:pt x="1351293" y="315381"/>
                  <a:pt x="1370639" y="306651"/>
                  <a:pt x="1385386" y="296402"/>
                </a:cubicBezTo>
                <a:lnTo>
                  <a:pt x="1404278" y="282186"/>
                </a:lnTo>
                <a:lnTo>
                  <a:pt x="1431509" y="282637"/>
                </a:lnTo>
                <a:lnTo>
                  <a:pt x="1479635" y="281452"/>
                </a:lnTo>
                <a:lnTo>
                  <a:pt x="1522846" y="286636"/>
                </a:lnTo>
                <a:cubicBezTo>
                  <a:pt x="1607746" y="295741"/>
                  <a:pt x="1658262" y="297408"/>
                  <a:pt x="1744857" y="299498"/>
                </a:cubicBezTo>
                <a:cubicBezTo>
                  <a:pt x="1746802" y="298898"/>
                  <a:pt x="1772794" y="292779"/>
                  <a:pt x="1800399" y="286471"/>
                </a:cubicBezTo>
                <a:lnTo>
                  <a:pt x="1829679" y="279899"/>
                </a:lnTo>
                <a:lnTo>
                  <a:pt x="1848467" y="280085"/>
                </a:lnTo>
                <a:cubicBezTo>
                  <a:pt x="1862541" y="284929"/>
                  <a:pt x="1909246" y="287572"/>
                  <a:pt x="1919990" y="280551"/>
                </a:cubicBezTo>
                <a:cubicBezTo>
                  <a:pt x="1930120" y="279552"/>
                  <a:pt x="1940770" y="283009"/>
                  <a:pt x="1947318" y="275157"/>
                </a:cubicBezTo>
                <a:cubicBezTo>
                  <a:pt x="1969430" y="271795"/>
                  <a:pt x="2020074" y="264052"/>
                  <a:pt x="2052662" y="260377"/>
                </a:cubicBezTo>
                <a:cubicBezTo>
                  <a:pt x="2069011" y="271949"/>
                  <a:pt x="2098031" y="252728"/>
                  <a:pt x="2142850" y="253103"/>
                </a:cubicBezTo>
                <a:cubicBezTo>
                  <a:pt x="2160684" y="266415"/>
                  <a:pt x="2173071" y="253191"/>
                  <a:pt x="2207849" y="271590"/>
                </a:cubicBezTo>
                <a:cubicBezTo>
                  <a:pt x="2209481" y="270048"/>
                  <a:pt x="2211471" y="268648"/>
                  <a:pt x="2213757" y="267429"/>
                </a:cubicBezTo>
                <a:cubicBezTo>
                  <a:pt x="2227043" y="260354"/>
                  <a:pt x="2247279" y="260873"/>
                  <a:pt x="2258954" y="268589"/>
                </a:cubicBezTo>
                <a:cubicBezTo>
                  <a:pt x="2314759" y="293598"/>
                  <a:pt x="2367284" y="294725"/>
                  <a:pt x="2416183" y="301325"/>
                </a:cubicBezTo>
                <a:cubicBezTo>
                  <a:pt x="2471682" y="306236"/>
                  <a:pt x="2436502" y="278448"/>
                  <a:pt x="2504536" y="302799"/>
                </a:cubicBezTo>
                <a:cubicBezTo>
                  <a:pt x="2512619" y="293910"/>
                  <a:pt x="2521472" y="293787"/>
                  <a:pt x="2536071" y="298698"/>
                </a:cubicBezTo>
                <a:cubicBezTo>
                  <a:pt x="2563080" y="300400"/>
                  <a:pt x="2562424" y="277303"/>
                  <a:pt x="2588893" y="292112"/>
                </a:cubicBezTo>
                <a:cubicBezTo>
                  <a:pt x="2584764" y="279571"/>
                  <a:pt x="2640519" y="289099"/>
                  <a:pt x="2628809" y="275805"/>
                </a:cubicBezTo>
                <a:cubicBezTo>
                  <a:pt x="2647132" y="265144"/>
                  <a:pt x="2654703" y="284003"/>
                  <a:pt x="2672807" y="274811"/>
                </a:cubicBezTo>
                <a:cubicBezTo>
                  <a:pt x="2692689" y="273207"/>
                  <a:pt x="2660665" y="287642"/>
                  <a:pt x="2682466" y="289307"/>
                </a:cubicBezTo>
                <a:lnTo>
                  <a:pt x="2801443" y="272988"/>
                </a:lnTo>
                <a:cubicBezTo>
                  <a:pt x="2816898" y="280651"/>
                  <a:pt x="2829832" y="277431"/>
                  <a:pt x="2842670" y="270747"/>
                </a:cubicBezTo>
                <a:cubicBezTo>
                  <a:pt x="2879478" y="273538"/>
                  <a:pt x="2913716" y="263751"/>
                  <a:pt x="2955436" y="260498"/>
                </a:cubicBezTo>
                <a:cubicBezTo>
                  <a:pt x="2999857" y="269821"/>
                  <a:pt x="3023924" y="250480"/>
                  <a:pt x="3068503" y="247085"/>
                </a:cubicBezTo>
                <a:cubicBezTo>
                  <a:pt x="3111389" y="266609"/>
                  <a:pt x="3098860" y="219898"/>
                  <a:pt x="3136157" y="221367"/>
                </a:cubicBezTo>
                <a:cubicBezTo>
                  <a:pt x="3196055" y="239200"/>
                  <a:pt x="3135454" y="205899"/>
                  <a:pt x="3229025" y="212263"/>
                </a:cubicBezTo>
                <a:cubicBezTo>
                  <a:pt x="3234188" y="215227"/>
                  <a:pt x="3264745" y="186124"/>
                  <a:pt x="3263717" y="182064"/>
                </a:cubicBezTo>
                <a:cubicBezTo>
                  <a:pt x="3284210" y="183616"/>
                  <a:pt x="3383330" y="164943"/>
                  <a:pt x="3412450" y="169845"/>
                </a:cubicBezTo>
                <a:cubicBezTo>
                  <a:pt x="3470355" y="158600"/>
                  <a:pt x="3466269" y="142016"/>
                  <a:pt x="3507988" y="138840"/>
                </a:cubicBezTo>
                <a:cubicBezTo>
                  <a:pt x="3544535" y="128734"/>
                  <a:pt x="3601812" y="127435"/>
                  <a:pt x="3664316" y="114777"/>
                </a:cubicBezTo>
                <a:lnTo>
                  <a:pt x="3711062" y="102156"/>
                </a:lnTo>
                <a:lnTo>
                  <a:pt x="3705359" y="121458"/>
                </a:lnTo>
                <a:cubicBezTo>
                  <a:pt x="3720379" y="120778"/>
                  <a:pt x="3749577" y="126775"/>
                  <a:pt x="3752198" y="127977"/>
                </a:cubicBezTo>
                <a:cubicBezTo>
                  <a:pt x="3786365" y="130259"/>
                  <a:pt x="3791694" y="101101"/>
                  <a:pt x="3839589" y="94314"/>
                </a:cubicBezTo>
                <a:cubicBezTo>
                  <a:pt x="3887485" y="87527"/>
                  <a:pt x="4004152" y="92214"/>
                  <a:pt x="4039575" y="87255"/>
                </a:cubicBezTo>
                <a:lnTo>
                  <a:pt x="4045232" y="88164"/>
                </a:lnTo>
                <a:lnTo>
                  <a:pt x="4041253" y="89220"/>
                </a:lnTo>
                <a:cubicBezTo>
                  <a:pt x="4042318" y="89204"/>
                  <a:pt x="4045202" y="88772"/>
                  <a:pt x="4046168" y="88314"/>
                </a:cubicBezTo>
                <a:lnTo>
                  <a:pt x="4045232" y="88164"/>
                </a:lnTo>
                <a:lnTo>
                  <a:pt x="4047244" y="87630"/>
                </a:lnTo>
                <a:cubicBezTo>
                  <a:pt x="4053549" y="86424"/>
                  <a:pt x="4060647" y="116997"/>
                  <a:pt x="4081797" y="113788"/>
                </a:cubicBezTo>
                <a:cubicBezTo>
                  <a:pt x="4092642" y="113795"/>
                  <a:pt x="4108495" y="79226"/>
                  <a:pt x="4121089" y="75758"/>
                </a:cubicBezTo>
                <a:lnTo>
                  <a:pt x="4148674" y="66671"/>
                </a:lnTo>
                <a:cubicBezTo>
                  <a:pt x="4164695" y="65643"/>
                  <a:pt x="4204528" y="45062"/>
                  <a:pt x="4220548" y="44035"/>
                </a:cubicBezTo>
                <a:cubicBezTo>
                  <a:pt x="4283885" y="77935"/>
                  <a:pt x="4323280" y="76818"/>
                  <a:pt x="4354249" y="88116"/>
                </a:cubicBezTo>
                <a:cubicBezTo>
                  <a:pt x="4424521" y="97907"/>
                  <a:pt x="4455906" y="90768"/>
                  <a:pt x="4549237" y="79806"/>
                </a:cubicBezTo>
                <a:cubicBezTo>
                  <a:pt x="4622250" y="85587"/>
                  <a:pt x="4717263" y="97250"/>
                  <a:pt x="4796679" y="108111"/>
                </a:cubicBezTo>
                <a:cubicBezTo>
                  <a:pt x="4846927" y="119802"/>
                  <a:pt x="4894173" y="120032"/>
                  <a:pt x="4928657" y="111604"/>
                </a:cubicBezTo>
                <a:cubicBezTo>
                  <a:pt x="4976404" y="106223"/>
                  <a:pt x="5082489" y="69591"/>
                  <a:pt x="5136768" y="48267"/>
                </a:cubicBezTo>
                <a:cubicBezTo>
                  <a:pt x="5171389" y="22501"/>
                  <a:pt x="5266869" y="54523"/>
                  <a:pt x="5320899" y="10821"/>
                </a:cubicBezTo>
                <a:cubicBezTo>
                  <a:pt x="5353820" y="3483"/>
                  <a:pt x="5390152" y="453"/>
                  <a:pt x="5427496" y="4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D078FD0-FD71-4B17-3595-C54BD19C7A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29" b="2540"/>
          <a:stretch/>
        </p:blipFill>
        <p:spPr>
          <a:xfrm>
            <a:off x="11249462" y="0"/>
            <a:ext cx="937678" cy="91440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15413B-A09D-711D-F9E7-8B23B70FC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976893"/>
              </p:ext>
            </p:extLst>
          </p:nvPr>
        </p:nvGraphicFramePr>
        <p:xfrm>
          <a:off x="0" y="1547447"/>
          <a:ext cx="12187140" cy="531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5535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C327B-639F-0088-48DB-6130AF8D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dirty="0"/>
              <a:t>RIDING A BUBBLE</a:t>
            </a:r>
          </a:p>
        </p:txBody>
      </p:sp>
      <p:pic>
        <p:nvPicPr>
          <p:cNvPr id="8" name="Content Placeholder 7" descr="A graph of a stock market&#10;&#10;Description automatically generated with medium confidence">
            <a:extLst>
              <a:ext uri="{FF2B5EF4-FFF2-40B4-BE49-F238E27FC236}">
                <a16:creationId xmlns:a16="http://schemas.microsoft.com/office/drawing/2014/main" id="{F2114A80-57EE-C0D8-6FA6-EE396B568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5180" y="1903670"/>
            <a:ext cx="4500386" cy="3846513"/>
          </a:xfrm>
        </p:spPr>
      </p:pic>
      <p:pic>
        <p:nvPicPr>
          <p:cNvPr id="6" name="Content Placeholder 5" descr="A graph showing the stock market&#10;&#10;Description automatically generated">
            <a:extLst>
              <a:ext uri="{FF2B5EF4-FFF2-40B4-BE49-F238E27FC236}">
                <a16:creationId xmlns:a16="http://schemas.microsoft.com/office/drawing/2014/main" id="{872F4F30-5AED-649A-B455-DBE4F9867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2" b="8199"/>
          <a:stretch/>
        </p:blipFill>
        <p:spPr>
          <a:xfrm>
            <a:off x="122121" y="2266122"/>
            <a:ext cx="6660630" cy="3409121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4D96847-8EC5-E622-DB34-85F942C45B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29" b="2540"/>
          <a:stretch/>
        </p:blipFill>
        <p:spPr>
          <a:xfrm>
            <a:off x="11249462" y="0"/>
            <a:ext cx="93767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0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F846FF8-0D27-4A66-8332-A0BE79BE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D4EC8-3B2C-85D0-7194-0806D010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605" y="591855"/>
            <a:ext cx="719593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dirty="0"/>
              <a:t>SIMILARITIES BETWEEN </a:t>
            </a:r>
            <a:r>
              <a:rPr lang="en-US" sz="3000" dirty="0" err="1"/>
              <a:t>aI</a:t>
            </a:r>
            <a:r>
              <a:rPr lang="en-US" sz="3000" dirty="0"/>
              <a:t> bubble &amp; DOTCOM BUBBLE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B9CB01-4014-4606-90AC-ADABCFB38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44804"/>
            <a:ext cx="12192000" cy="5013196"/>
          </a:xfrm>
          <a:custGeom>
            <a:avLst/>
            <a:gdLst>
              <a:gd name="connsiteX0" fmla="*/ 4142196 w 12192000"/>
              <a:gd name="connsiteY0" fmla="*/ 33 h 5013196"/>
              <a:gd name="connsiteX1" fmla="*/ 4138795 w 12192000"/>
              <a:gd name="connsiteY1" fmla="*/ 15046 h 5013196"/>
              <a:gd name="connsiteX2" fmla="*/ 4166706 w 12192000"/>
              <a:gd name="connsiteY2" fmla="*/ 37291 h 5013196"/>
              <a:gd name="connsiteX3" fmla="*/ 4371550 w 12192000"/>
              <a:gd name="connsiteY3" fmla="*/ 22134 h 5013196"/>
              <a:gd name="connsiteX4" fmla="*/ 4424056 w 12192000"/>
              <a:gd name="connsiteY4" fmla="*/ 28369 h 5013196"/>
              <a:gd name="connsiteX5" fmla="*/ 4469897 w 12192000"/>
              <a:gd name="connsiteY5" fmla="*/ 13218 h 5013196"/>
              <a:gd name="connsiteX6" fmla="*/ 4489151 w 12192000"/>
              <a:gd name="connsiteY6" fmla="*/ 20285 h 5013196"/>
              <a:gd name="connsiteX7" fmla="*/ 4492479 w 12192000"/>
              <a:gd name="connsiteY7" fmla="*/ 21730 h 5013196"/>
              <a:gd name="connsiteX8" fmla="*/ 4505693 w 12192000"/>
              <a:gd name="connsiteY8" fmla="*/ 22584 h 5013196"/>
              <a:gd name="connsiteX9" fmla="*/ 4509529 w 12192000"/>
              <a:gd name="connsiteY9" fmla="*/ 28985 h 5013196"/>
              <a:gd name="connsiteX10" fmla="*/ 4529499 w 12192000"/>
              <a:gd name="connsiteY10" fmla="*/ 34687 h 5013196"/>
              <a:gd name="connsiteX11" fmla="*/ 4553795 w 12192000"/>
              <a:gd name="connsiteY11" fmla="*/ 34541 h 5013196"/>
              <a:gd name="connsiteX12" fmla="*/ 4640118 w 12192000"/>
              <a:gd name="connsiteY12" fmla="*/ 34699 h 5013196"/>
              <a:gd name="connsiteX13" fmla="*/ 4654127 w 12192000"/>
              <a:gd name="connsiteY13" fmla="*/ 30952 h 5013196"/>
              <a:gd name="connsiteX14" fmla="*/ 4700168 w 12192000"/>
              <a:gd name="connsiteY14" fmla="*/ 35953 h 5013196"/>
              <a:gd name="connsiteX15" fmla="*/ 4741127 w 12192000"/>
              <a:gd name="connsiteY15" fmla="*/ 36527 h 5013196"/>
              <a:gd name="connsiteX16" fmla="*/ 4767598 w 12192000"/>
              <a:gd name="connsiteY16" fmla="*/ 33272 h 5013196"/>
              <a:gd name="connsiteX17" fmla="*/ 4774592 w 12192000"/>
              <a:gd name="connsiteY17" fmla="*/ 35449 h 5013196"/>
              <a:gd name="connsiteX18" fmla="*/ 4801328 w 12192000"/>
              <a:gd name="connsiteY18" fmla="*/ 36454 h 5013196"/>
              <a:gd name="connsiteX19" fmla="*/ 4814870 w 12192000"/>
              <a:gd name="connsiteY19" fmla="*/ 32797 h 5013196"/>
              <a:gd name="connsiteX20" fmla="*/ 4828440 w 12192000"/>
              <a:gd name="connsiteY20" fmla="*/ 40415 h 5013196"/>
              <a:gd name="connsiteX21" fmla="*/ 4831826 w 12192000"/>
              <a:gd name="connsiteY21" fmla="*/ 46118 h 5013196"/>
              <a:gd name="connsiteX22" fmla="*/ 4850785 w 12192000"/>
              <a:gd name="connsiteY22" fmla="*/ 43190 h 5013196"/>
              <a:gd name="connsiteX23" fmla="*/ 4866468 w 12192000"/>
              <a:gd name="connsiteY23" fmla="*/ 48539 h 5013196"/>
              <a:gd name="connsiteX24" fmla="*/ 4879983 w 12192000"/>
              <a:gd name="connsiteY24" fmla="*/ 44615 h 5013196"/>
              <a:gd name="connsiteX25" fmla="*/ 4885635 w 12192000"/>
              <a:gd name="connsiteY25" fmla="*/ 45342 h 5013196"/>
              <a:gd name="connsiteX26" fmla="*/ 4899698 w 12192000"/>
              <a:gd name="connsiteY26" fmla="*/ 47876 h 5013196"/>
              <a:gd name="connsiteX27" fmla="*/ 4923986 w 12192000"/>
              <a:gd name="connsiteY27" fmla="*/ 53632 h 5013196"/>
              <a:gd name="connsiteX28" fmla="*/ 4931544 w 12192000"/>
              <a:gd name="connsiteY28" fmla="*/ 54358 h 5013196"/>
              <a:gd name="connsiteX29" fmla="*/ 4948135 w 12192000"/>
              <a:gd name="connsiteY29" fmla="*/ 63529 h 5013196"/>
              <a:gd name="connsiteX30" fmla="*/ 4980068 w 12192000"/>
              <a:gd name="connsiteY30" fmla="*/ 71052 h 5013196"/>
              <a:gd name="connsiteX31" fmla="*/ 5036541 w 12192000"/>
              <a:gd name="connsiteY31" fmla="*/ 98293 h 5013196"/>
              <a:gd name="connsiteX32" fmla="*/ 5069678 w 12192000"/>
              <a:gd name="connsiteY32" fmla="*/ 111179 h 5013196"/>
              <a:gd name="connsiteX33" fmla="*/ 5092160 w 12192000"/>
              <a:gd name="connsiteY33" fmla="*/ 123203 h 5013196"/>
              <a:gd name="connsiteX34" fmla="*/ 5158166 w 12192000"/>
              <a:gd name="connsiteY34" fmla="*/ 139568 h 5013196"/>
              <a:gd name="connsiteX35" fmla="*/ 5271252 w 12192000"/>
              <a:gd name="connsiteY35" fmla="*/ 160738 h 5013196"/>
              <a:gd name="connsiteX36" fmla="*/ 5294438 w 12192000"/>
              <a:gd name="connsiteY36" fmla="*/ 166556 h 5013196"/>
              <a:gd name="connsiteX37" fmla="*/ 5310840 w 12192000"/>
              <a:gd name="connsiteY37" fmla="*/ 176769 h 5013196"/>
              <a:gd name="connsiteX38" fmla="*/ 5311570 w 12192000"/>
              <a:gd name="connsiteY38" fmla="*/ 183681 h 5013196"/>
              <a:gd name="connsiteX39" fmla="*/ 5323756 w 12192000"/>
              <a:gd name="connsiteY39" fmla="*/ 187718 h 5013196"/>
              <a:gd name="connsiteX40" fmla="*/ 5326259 w 12192000"/>
              <a:gd name="connsiteY40" fmla="*/ 189880 h 5013196"/>
              <a:gd name="connsiteX41" fmla="*/ 5341357 w 12192000"/>
              <a:gd name="connsiteY41" fmla="*/ 201193 h 5013196"/>
              <a:gd name="connsiteX42" fmla="*/ 5391908 w 12192000"/>
              <a:gd name="connsiteY42" fmla="*/ 198291 h 5013196"/>
              <a:gd name="connsiteX43" fmla="*/ 5439031 w 12192000"/>
              <a:gd name="connsiteY43" fmla="*/ 216975 h 5013196"/>
              <a:gd name="connsiteX44" fmla="*/ 5640913 w 12192000"/>
              <a:gd name="connsiteY44" fmla="*/ 253028 h 5013196"/>
              <a:gd name="connsiteX45" fmla="*/ 5657312 w 12192000"/>
              <a:gd name="connsiteY45" fmla="*/ 280626 h 5013196"/>
              <a:gd name="connsiteX46" fmla="*/ 5734773 w 12192000"/>
              <a:gd name="connsiteY46" fmla="*/ 303244 h 5013196"/>
              <a:gd name="connsiteX47" fmla="*/ 5877770 w 12192000"/>
              <a:gd name="connsiteY47" fmla="*/ 296965 h 5013196"/>
              <a:gd name="connsiteX48" fmla="*/ 5989615 w 12192000"/>
              <a:gd name="connsiteY48" fmla="*/ 319663 h 5013196"/>
              <a:gd name="connsiteX49" fmla="*/ 5996857 w 12192000"/>
              <a:gd name="connsiteY49" fmla="*/ 323549 h 5013196"/>
              <a:gd name="connsiteX50" fmla="*/ 6037387 w 12192000"/>
              <a:gd name="connsiteY50" fmla="*/ 312526 h 5013196"/>
              <a:gd name="connsiteX51" fmla="*/ 6113074 w 12192000"/>
              <a:gd name="connsiteY51" fmla="*/ 325845 h 5013196"/>
              <a:gd name="connsiteX52" fmla="*/ 6280929 w 12192000"/>
              <a:gd name="connsiteY52" fmla="*/ 350444 h 5013196"/>
              <a:gd name="connsiteX53" fmla="*/ 6298665 w 12192000"/>
              <a:gd name="connsiteY53" fmla="*/ 342931 h 5013196"/>
              <a:gd name="connsiteX54" fmla="*/ 6317326 w 12192000"/>
              <a:gd name="connsiteY54" fmla="*/ 339794 h 5013196"/>
              <a:gd name="connsiteX55" fmla="*/ 6319212 w 12192000"/>
              <a:gd name="connsiteY55" fmla="*/ 341004 h 5013196"/>
              <a:gd name="connsiteX56" fmla="*/ 6339724 w 12192000"/>
              <a:gd name="connsiteY56" fmla="*/ 342098 h 5013196"/>
              <a:gd name="connsiteX57" fmla="*/ 6345010 w 12192000"/>
              <a:gd name="connsiteY57" fmla="*/ 339148 h 5013196"/>
              <a:gd name="connsiteX58" fmla="*/ 6359332 w 12192000"/>
              <a:gd name="connsiteY58" fmla="*/ 338899 h 5013196"/>
              <a:gd name="connsiteX59" fmla="*/ 6388220 w 12192000"/>
              <a:gd name="connsiteY59" fmla="*/ 335714 h 5013196"/>
              <a:gd name="connsiteX60" fmla="*/ 6392994 w 12192000"/>
              <a:gd name="connsiteY60" fmla="*/ 337644 h 5013196"/>
              <a:gd name="connsiteX61" fmla="*/ 6435581 w 12192000"/>
              <a:gd name="connsiteY61" fmla="*/ 336775 h 5013196"/>
              <a:gd name="connsiteX62" fmla="*/ 6435870 w 12192000"/>
              <a:gd name="connsiteY62" fmla="*/ 337963 h 5013196"/>
              <a:gd name="connsiteX63" fmla="*/ 6446571 w 12192000"/>
              <a:gd name="connsiteY63" fmla="*/ 342957 h 5013196"/>
              <a:gd name="connsiteX64" fmla="*/ 6467701 w 12192000"/>
              <a:gd name="connsiteY64" fmla="*/ 349765 h 5013196"/>
              <a:gd name="connsiteX65" fmla="*/ 6512727 w 12192000"/>
              <a:gd name="connsiteY65" fmla="*/ 380305 h 5013196"/>
              <a:gd name="connsiteX66" fmla="*/ 6557094 w 12192000"/>
              <a:gd name="connsiteY66" fmla="*/ 379532 h 5013196"/>
              <a:gd name="connsiteX67" fmla="*/ 6565879 w 12192000"/>
              <a:gd name="connsiteY67" fmla="*/ 380030 h 5013196"/>
              <a:gd name="connsiteX68" fmla="*/ 6565997 w 12192000"/>
              <a:gd name="connsiteY68" fmla="*/ 380310 h 5013196"/>
              <a:gd name="connsiteX69" fmla="*/ 6575147 w 12192000"/>
              <a:gd name="connsiteY69" fmla="*/ 381374 h 5013196"/>
              <a:gd name="connsiteX70" fmla="*/ 6581899 w 12192000"/>
              <a:gd name="connsiteY70" fmla="*/ 380938 h 5013196"/>
              <a:gd name="connsiteX71" fmla="*/ 6598943 w 12192000"/>
              <a:gd name="connsiteY71" fmla="*/ 381906 h 5013196"/>
              <a:gd name="connsiteX72" fmla="*/ 6604421 w 12192000"/>
              <a:gd name="connsiteY72" fmla="*/ 384033 h 5013196"/>
              <a:gd name="connsiteX73" fmla="*/ 6606035 w 12192000"/>
              <a:gd name="connsiteY73" fmla="*/ 387465 h 5013196"/>
              <a:gd name="connsiteX74" fmla="*/ 6607669 w 12192000"/>
              <a:gd name="connsiteY74" fmla="*/ 387186 h 5013196"/>
              <a:gd name="connsiteX75" fmla="*/ 6637532 w 12192000"/>
              <a:gd name="connsiteY75" fmla="*/ 398125 h 5013196"/>
              <a:gd name="connsiteX76" fmla="*/ 6706880 w 12192000"/>
              <a:gd name="connsiteY76" fmla="*/ 412381 h 5013196"/>
              <a:gd name="connsiteX77" fmla="*/ 6747500 w 12192000"/>
              <a:gd name="connsiteY77" fmla="*/ 416386 h 5013196"/>
              <a:gd name="connsiteX78" fmla="*/ 6857783 w 12192000"/>
              <a:gd name="connsiteY78" fmla="*/ 431905 h 5013196"/>
              <a:gd name="connsiteX79" fmla="*/ 6967720 w 12192000"/>
              <a:gd name="connsiteY79" fmla="*/ 450939 h 5013196"/>
              <a:gd name="connsiteX80" fmla="*/ 7018394 w 12192000"/>
              <a:gd name="connsiteY80" fmla="*/ 479831 h 5013196"/>
              <a:gd name="connsiteX81" fmla="*/ 7024679 w 12192000"/>
              <a:gd name="connsiteY81" fmla="*/ 480968 h 5013196"/>
              <a:gd name="connsiteX82" fmla="*/ 7041715 w 12192000"/>
              <a:gd name="connsiteY82" fmla="*/ 479120 h 5013196"/>
              <a:gd name="connsiteX83" fmla="*/ 7048103 w 12192000"/>
              <a:gd name="connsiteY83" fmla="*/ 477610 h 5013196"/>
              <a:gd name="connsiteX84" fmla="*/ 7057490 w 12192000"/>
              <a:gd name="connsiteY84" fmla="*/ 477135 h 5013196"/>
              <a:gd name="connsiteX85" fmla="*/ 7057730 w 12192000"/>
              <a:gd name="connsiteY85" fmla="*/ 477383 h 5013196"/>
              <a:gd name="connsiteX86" fmla="*/ 7066511 w 12192000"/>
              <a:gd name="connsiteY86" fmla="*/ 476432 h 5013196"/>
              <a:gd name="connsiteX87" fmla="*/ 7109401 w 12192000"/>
              <a:gd name="connsiteY87" fmla="*/ 468486 h 5013196"/>
              <a:gd name="connsiteX88" fmla="*/ 7166830 w 12192000"/>
              <a:gd name="connsiteY88" fmla="*/ 490255 h 5013196"/>
              <a:gd name="connsiteX89" fmla="*/ 7190442 w 12192000"/>
              <a:gd name="connsiteY89" fmla="*/ 493308 h 5013196"/>
              <a:gd name="connsiteX90" fmla="*/ 7203083 w 12192000"/>
              <a:gd name="connsiteY90" fmla="*/ 496324 h 5013196"/>
              <a:gd name="connsiteX91" fmla="*/ 7203894 w 12192000"/>
              <a:gd name="connsiteY91" fmla="*/ 497408 h 5013196"/>
              <a:gd name="connsiteX92" fmla="*/ 7245004 w 12192000"/>
              <a:gd name="connsiteY92" fmla="*/ 489662 h 5013196"/>
              <a:gd name="connsiteX93" fmla="*/ 7250514 w 12192000"/>
              <a:gd name="connsiteY93" fmla="*/ 490724 h 5013196"/>
              <a:gd name="connsiteX94" fmla="*/ 7277246 w 12192000"/>
              <a:gd name="connsiteY94" fmla="*/ 483000 h 5013196"/>
              <a:gd name="connsiteX95" fmla="*/ 7291092 w 12192000"/>
              <a:gd name="connsiteY95" fmla="*/ 480435 h 5013196"/>
              <a:gd name="connsiteX96" fmla="*/ 7294933 w 12192000"/>
              <a:gd name="connsiteY96" fmla="*/ 476767 h 5013196"/>
              <a:gd name="connsiteX97" fmla="*/ 7315408 w 12192000"/>
              <a:gd name="connsiteY97" fmla="*/ 474478 h 5013196"/>
              <a:gd name="connsiteX98" fmla="*/ 7317786 w 12192000"/>
              <a:gd name="connsiteY98" fmla="*/ 475324 h 5013196"/>
              <a:gd name="connsiteX99" fmla="*/ 7334572 w 12192000"/>
              <a:gd name="connsiteY99" fmla="*/ 469306 h 5013196"/>
              <a:gd name="connsiteX100" fmla="*/ 7348520 w 12192000"/>
              <a:gd name="connsiteY100" fmla="*/ 459268 h 5013196"/>
              <a:gd name="connsiteX101" fmla="*/ 7522997 w 12192000"/>
              <a:gd name="connsiteY101" fmla="*/ 455427 h 5013196"/>
              <a:gd name="connsiteX102" fmla="*/ 7686985 w 12192000"/>
              <a:gd name="connsiteY102" fmla="*/ 433023 h 5013196"/>
              <a:gd name="connsiteX103" fmla="*/ 7854068 w 12192000"/>
              <a:gd name="connsiteY103" fmla="*/ 422992 h 5013196"/>
              <a:gd name="connsiteX104" fmla="*/ 8034165 w 12192000"/>
              <a:gd name="connsiteY104" fmla="*/ 404917 h 5013196"/>
              <a:gd name="connsiteX105" fmla="*/ 8094381 w 12192000"/>
              <a:gd name="connsiteY105" fmla="*/ 408936 h 5013196"/>
              <a:gd name="connsiteX106" fmla="*/ 8146898 w 12192000"/>
              <a:gd name="connsiteY106" fmla="*/ 391776 h 5013196"/>
              <a:gd name="connsiteX107" fmla="*/ 8168993 w 12192000"/>
              <a:gd name="connsiteY107" fmla="*/ 398048 h 5013196"/>
              <a:gd name="connsiteX108" fmla="*/ 8172809 w 12192000"/>
              <a:gd name="connsiteY108" fmla="*/ 399355 h 5013196"/>
              <a:gd name="connsiteX109" fmla="*/ 8187962 w 12192000"/>
              <a:gd name="connsiteY109" fmla="*/ 399651 h 5013196"/>
              <a:gd name="connsiteX110" fmla="*/ 8192382 w 12192000"/>
              <a:gd name="connsiteY110" fmla="*/ 405910 h 5013196"/>
              <a:gd name="connsiteX111" fmla="*/ 8375192 w 12192000"/>
              <a:gd name="connsiteY111" fmla="*/ 397097 h 5013196"/>
              <a:gd name="connsiteX112" fmla="*/ 8454377 w 12192000"/>
              <a:gd name="connsiteY112" fmla="*/ 393549 h 5013196"/>
              <a:gd name="connsiteX113" fmla="*/ 8484740 w 12192000"/>
              <a:gd name="connsiteY113" fmla="*/ 398377 h 5013196"/>
              <a:gd name="connsiteX114" fmla="*/ 8601673 w 12192000"/>
              <a:gd name="connsiteY114" fmla="*/ 410319 h 5013196"/>
              <a:gd name="connsiteX115" fmla="*/ 8701676 w 12192000"/>
              <a:gd name="connsiteY115" fmla="*/ 414569 h 5013196"/>
              <a:gd name="connsiteX116" fmla="*/ 8773288 w 12192000"/>
              <a:gd name="connsiteY116" fmla="*/ 391295 h 5013196"/>
              <a:gd name="connsiteX117" fmla="*/ 8779909 w 12192000"/>
              <a:gd name="connsiteY117" fmla="*/ 395664 h 5013196"/>
              <a:gd name="connsiteX118" fmla="*/ 8829932 w 12192000"/>
              <a:gd name="connsiteY118" fmla="*/ 392461 h 5013196"/>
              <a:gd name="connsiteX119" fmla="*/ 9003386 w 12192000"/>
              <a:gd name="connsiteY119" fmla="*/ 349460 h 5013196"/>
              <a:gd name="connsiteX120" fmla="*/ 9101185 w 12192000"/>
              <a:gd name="connsiteY120" fmla="*/ 344080 h 5013196"/>
              <a:gd name="connsiteX121" fmla="*/ 9136185 w 12192000"/>
              <a:gd name="connsiteY121" fmla="*/ 347296 h 5013196"/>
              <a:gd name="connsiteX122" fmla="*/ 9194801 w 12192000"/>
              <a:gd name="connsiteY122" fmla="*/ 352367 h 5013196"/>
              <a:gd name="connsiteX123" fmla="*/ 9239316 w 12192000"/>
              <a:gd name="connsiteY123" fmla="*/ 368776 h 5013196"/>
              <a:gd name="connsiteX124" fmla="*/ 9288052 w 12192000"/>
              <a:gd name="connsiteY124" fmla="*/ 368014 h 5013196"/>
              <a:gd name="connsiteX125" fmla="*/ 9298465 w 12192000"/>
              <a:gd name="connsiteY125" fmla="*/ 351514 h 5013196"/>
              <a:gd name="connsiteX126" fmla="*/ 9350892 w 12192000"/>
              <a:gd name="connsiteY126" fmla="*/ 355996 h 5013196"/>
              <a:gd name="connsiteX127" fmla="*/ 9430522 w 12192000"/>
              <a:gd name="connsiteY127" fmla="*/ 364586 h 5013196"/>
              <a:gd name="connsiteX128" fmla="*/ 9476215 w 12192000"/>
              <a:gd name="connsiteY128" fmla="*/ 365325 h 5013196"/>
              <a:gd name="connsiteX129" fmla="*/ 9601276 w 12192000"/>
              <a:gd name="connsiteY129" fmla="*/ 371922 h 5013196"/>
              <a:gd name="connsiteX130" fmla="*/ 9726733 w 12192000"/>
              <a:gd name="connsiteY130" fmla="*/ 382019 h 5013196"/>
              <a:gd name="connsiteX131" fmla="*/ 9802144 w 12192000"/>
              <a:gd name="connsiteY131" fmla="*/ 407697 h 5013196"/>
              <a:gd name="connsiteX132" fmla="*/ 9905153 w 12192000"/>
              <a:gd name="connsiteY132" fmla="*/ 413868 h 5013196"/>
              <a:gd name="connsiteX133" fmla="*/ 9922553 w 12192000"/>
              <a:gd name="connsiteY133" fmla="*/ 417787 h 5013196"/>
              <a:gd name="connsiteX134" fmla="*/ 10044658 w 12192000"/>
              <a:gd name="connsiteY134" fmla="*/ 431295 h 5013196"/>
              <a:gd name="connsiteX135" fmla="*/ 10184585 w 12192000"/>
              <a:gd name="connsiteY135" fmla="*/ 420356 h 5013196"/>
              <a:gd name="connsiteX136" fmla="*/ 10366435 w 12192000"/>
              <a:gd name="connsiteY136" fmla="*/ 475646 h 5013196"/>
              <a:gd name="connsiteX137" fmla="*/ 10688220 w 12192000"/>
              <a:gd name="connsiteY137" fmla="*/ 555476 h 5013196"/>
              <a:gd name="connsiteX138" fmla="*/ 11026690 w 12192000"/>
              <a:gd name="connsiteY138" fmla="*/ 563899 h 5013196"/>
              <a:gd name="connsiteX139" fmla="*/ 11113779 w 12192000"/>
              <a:gd name="connsiteY139" fmla="*/ 547086 h 5013196"/>
              <a:gd name="connsiteX140" fmla="*/ 11369556 w 12192000"/>
              <a:gd name="connsiteY140" fmla="*/ 504937 h 5013196"/>
              <a:gd name="connsiteX141" fmla="*/ 11623342 w 12192000"/>
              <a:gd name="connsiteY141" fmla="*/ 401646 h 5013196"/>
              <a:gd name="connsiteX142" fmla="*/ 11786511 w 12192000"/>
              <a:gd name="connsiteY142" fmla="*/ 371608 h 5013196"/>
              <a:gd name="connsiteX143" fmla="*/ 11862577 w 12192000"/>
              <a:gd name="connsiteY143" fmla="*/ 343767 h 5013196"/>
              <a:gd name="connsiteX144" fmla="*/ 11916612 w 12192000"/>
              <a:gd name="connsiteY144" fmla="*/ 337028 h 5013196"/>
              <a:gd name="connsiteX145" fmla="*/ 11948830 w 12192000"/>
              <a:gd name="connsiteY145" fmla="*/ 331280 h 5013196"/>
              <a:gd name="connsiteX146" fmla="*/ 12001583 w 12192000"/>
              <a:gd name="connsiteY146" fmla="*/ 292861 h 5013196"/>
              <a:gd name="connsiteX147" fmla="*/ 12174977 w 12192000"/>
              <a:gd name="connsiteY147" fmla="*/ 277870 h 5013196"/>
              <a:gd name="connsiteX148" fmla="*/ 12192000 w 12192000"/>
              <a:gd name="connsiteY148" fmla="*/ 269767 h 5013196"/>
              <a:gd name="connsiteX149" fmla="*/ 12192000 w 12192000"/>
              <a:gd name="connsiteY149" fmla="*/ 5013196 h 5013196"/>
              <a:gd name="connsiteX150" fmla="*/ 0 w 12192000"/>
              <a:gd name="connsiteY150" fmla="*/ 5013196 h 5013196"/>
              <a:gd name="connsiteX151" fmla="*/ 0 w 12192000"/>
              <a:gd name="connsiteY151" fmla="*/ 630667 h 5013196"/>
              <a:gd name="connsiteX152" fmla="*/ 11075 w 12192000"/>
              <a:gd name="connsiteY152" fmla="*/ 628396 h 5013196"/>
              <a:gd name="connsiteX153" fmla="*/ 44061 w 12192000"/>
              <a:gd name="connsiteY153" fmla="*/ 621814 h 5013196"/>
              <a:gd name="connsiteX154" fmla="*/ 136694 w 12192000"/>
              <a:gd name="connsiteY154" fmla="*/ 569633 h 5013196"/>
              <a:gd name="connsiteX155" fmla="*/ 170342 w 12192000"/>
              <a:gd name="connsiteY155" fmla="*/ 564295 h 5013196"/>
              <a:gd name="connsiteX156" fmla="*/ 168955 w 12192000"/>
              <a:gd name="connsiteY156" fmla="*/ 555382 h 5013196"/>
              <a:gd name="connsiteX157" fmla="*/ 181474 w 12192000"/>
              <a:gd name="connsiteY157" fmla="*/ 554499 h 5013196"/>
              <a:gd name="connsiteX158" fmla="*/ 209440 w 12192000"/>
              <a:gd name="connsiteY158" fmla="*/ 553779 h 5013196"/>
              <a:gd name="connsiteX159" fmla="*/ 293152 w 12192000"/>
              <a:gd name="connsiteY159" fmla="*/ 549794 h 5013196"/>
              <a:gd name="connsiteX160" fmla="*/ 315693 w 12192000"/>
              <a:gd name="connsiteY160" fmla="*/ 532248 h 5013196"/>
              <a:gd name="connsiteX161" fmla="*/ 337305 w 12192000"/>
              <a:gd name="connsiteY161" fmla="*/ 531590 h 5013196"/>
              <a:gd name="connsiteX162" fmla="*/ 462252 w 12192000"/>
              <a:gd name="connsiteY162" fmla="*/ 506369 h 5013196"/>
              <a:gd name="connsiteX163" fmla="*/ 479457 w 12192000"/>
              <a:gd name="connsiteY163" fmla="*/ 504341 h 5013196"/>
              <a:gd name="connsiteX164" fmla="*/ 488653 w 12192000"/>
              <a:gd name="connsiteY164" fmla="*/ 496475 h 5013196"/>
              <a:gd name="connsiteX165" fmla="*/ 522053 w 12192000"/>
              <a:gd name="connsiteY165" fmla="*/ 494343 h 5013196"/>
              <a:gd name="connsiteX166" fmla="*/ 523520 w 12192000"/>
              <a:gd name="connsiteY166" fmla="*/ 489931 h 5013196"/>
              <a:gd name="connsiteX167" fmla="*/ 632714 w 12192000"/>
              <a:gd name="connsiteY167" fmla="*/ 450319 h 5013196"/>
              <a:gd name="connsiteX168" fmla="*/ 651426 w 12192000"/>
              <a:gd name="connsiteY168" fmla="*/ 443762 h 5013196"/>
              <a:gd name="connsiteX169" fmla="*/ 667724 w 12192000"/>
              <a:gd name="connsiteY169" fmla="*/ 445356 h 5013196"/>
              <a:gd name="connsiteX170" fmla="*/ 757679 w 12192000"/>
              <a:gd name="connsiteY170" fmla="*/ 438363 h 5013196"/>
              <a:gd name="connsiteX171" fmla="*/ 779159 w 12192000"/>
              <a:gd name="connsiteY171" fmla="*/ 441277 h 5013196"/>
              <a:gd name="connsiteX172" fmla="*/ 788293 w 12192000"/>
              <a:gd name="connsiteY172" fmla="*/ 448081 h 5013196"/>
              <a:gd name="connsiteX173" fmla="*/ 822923 w 12192000"/>
              <a:gd name="connsiteY173" fmla="*/ 434292 h 5013196"/>
              <a:gd name="connsiteX174" fmla="*/ 876559 w 12192000"/>
              <a:gd name="connsiteY174" fmla="*/ 424306 h 5013196"/>
              <a:gd name="connsiteX175" fmla="*/ 902011 w 12192000"/>
              <a:gd name="connsiteY175" fmla="*/ 417336 h 5013196"/>
              <a:gd name="connsiteX176" fmla="*/ 922715 w 12192000"/>
              <a:gd name="connsiteY176" fmla="*/ 420917 h 5013196"/>
              <a:gd name="connsiteX177" fmla="*/ 1040139 w 12192000"/>
              <a:gd name="connsiteY177" fmla="*/ 419808 h 5013196"/>
              <a:gd name="connsiteX178" fmla="*/ 1067251 w 12192000"/>
              <a:gd name="connsiteY178" fmla="*/ 425602 h 5013196"/>
              <a:gd name="connsiteX179" fmla="*/ 1080272 w 12192000"/>
              <a:gd name="connsiteY179" fmla="*/ 437887 h 5013196"/>
              <a:gd name="connsiteX180" fmla="*/ 1090219 w 12192000"/>
              <a:gd name="connsiteY180" fmla="*/ 433244 h 5013196"/>
              <a:gd name="connsiteX181" fmla="*/ 1161226 w 12192000"/>
              <a:gd name="connsiteY181" fmla="*/ 431522 h 5013196"/>
              <a:gd name="connsiteX182" fmla="*/ 1207525 w 12192000"/>
              <a:gd name="connsiteY182" fmla="*/ 429257 h 5013196"/>
              <a:gd name="connsiteX183" fmla="*/ 1210030 w 12192000"/>
              <a:gd name="connsiteY183" fmla="*/ 412023 h 5013196"/>
              <a:gd name="connsiteX184" fmla="*/ 1251170 w 12192000"/>
              <a:gd name="connsiteY184" fmla="*/ 405160 h 5013196"/>
              <a:gd name="connsiteX185" fmla="*/ 1295331 w 12192000"/>
              <a:gd name="connsiteY185" fmla="*/ 415400 h 5013196"/>
              <a:gd name="connsiteX186" fmla="*/ 1347118 w 12192000"/>
              <a:gd name="connsiteY186" fmla="*/ 412922 h 5013196"/>
              <a:gd name="connsiteX187" fmla="*/ 1378108 w 12192000"/>
              <a:gd name="connsiteY187" fmla="*/ 411628 h 5013196"/>
              <a:gd name="connsiteX188" fmla="*/ 1459192 w 12192000"/>
              <a:gd name="connsiteY188" fmla="*/ 394137 h 5013196"/>
              <a:gd name="connsiteX189" fmla="*/ 1590120 w 12192000"/>
              <a:gd name="connsiteY189" fmla="*/ 330826 h 5013196"/>
              <a:gd name="connsiteX190" fmla="*/ 1631417 w 12192000"/>
              <a:gd name="connsiteY190" fmla="*/ 321445 h 5013196"/>
              <a:gd name="connsiteX191" fmla="*/ 1638727 w 12192000"/>
              <a:gd name="connsiteY191" fmla="*/ 324828 h 5013196"/>
              <a:gd name="connsiteX192" fmla="*/ 1844438 w 12192000"/>
              <a:gd name="connsiteY192" fmla="*/ 284522 h 5013196"/>
              <a:gd name="connsiteX193" fmla="*/ 1881324 w 12192000"/>
              <a:gd name="connsiteY193" fmla="*/ 281715 h 5013196"/>
              <a:gd name="connsiteX194" fmla="*/ 1908999 w 12192000"/>
              <a:gd name="connsiteY194" fmla="*/ 282556 h 5013196"/>
              <a:gd name="connsiteX195" fmla="*/ 1974956 w 12192000"/>
              <a:gd name="connsiteY195" fmla="*/ 269176 h 5013196"/>
              <a:gd name="connsiteX196" fmla="*/ 2082409 w 12192000"/>
              <a:gd name="connsiteY196" fmla="*/ 240508 h 5013196"/>
              <a:gd name="connsiteX197" fmla="*/ 2105639 w 12192000"/>
              <a:gd name="connsiteY197" fmla="*/ 235866 h 5013196"/>
              <a:gd name="connsiteX198" fmla="*/ 2126992 w 12192000"/>
              <a:gd name="connsiteY198" fmla="*/ 237686 h 5013196"/>
              <a:gd name="connsiteX199" fmla="*/ 2133154 w 12192000"/>
              <a:gd name="connsiteY199" fmla="*/ 243170 h 5013196"/>
              <a:gd name="connsiteX200" fmla="*/ 2146154 w 12192000"/>
              <a:gd name="connsiteY200" fmla="*/ 241550 h 5013196"/>
              <a:gd name="connsiteX201" fmla="*/ 2149901 w 12192000"/>
              <a:gd name="connsiteY201" fmla="*/ 242334 h 5013196"/>
              <a:gd name="connsiteX202" fmla="*/ 2171100 w 12192000"/>
              <a:gd name="connsiteY202" fmla="*/ 245607 h 5013196"/>
              <a:gd name="connsiteX203" fmla="*/ 2209148 w 12192000"/>
              <a:gd name="connsiteY203" fmla="*/ 222443 h 5013196"/>
              <a:gd name="connsiteX204" fmla="*/ 2261889 w 12192000"/>
              <a:gd name="connsiteY204" fmla="*/ 218750 h 5013196"/>
              <a:gd name="connsiteX205" fmla="*/ 2452315 w 12192000"/>
              <a:gd name="connsiteY205" fmla="*/ 166117 h 5013196"/>
              <a:gd name="connsiteX206" fmla="*/ 2487710 w 12192000"/>
              <a:gd name="connsiteY206" fmla="*/ 182485 h 5013196"/>
              <a:gd name="connsiteX207" fmla="*/ 2567870 w 12192000"/>
              <a:gd name="connsiteY207" fmla="*/ 169640 h 5013196"/>
              <a:gd name="connsiteX208" fmla="*/ 2677053 w 12192000"/>
              <a:gd name="connsiteY208" fmla="*/ 105731 h 5013196"/>
              <a:gd name="connsiteX209" fmla="*/ 2823914 w 12192000"/>
              <a:gd name="connsiteY209" fmla="*/ 80085 h 5013196"/>
              <a:gd name="connsiteX210" fmla="*/ 2831912 w 12192000"/>
              <a:gd name="connsiteY210" fmla="*/ 68644 h 5013196"/>
              <a:gd name="connsiteX211" fmla="*/ 2843870 w 12192000"/>
              <a:gd name="connsiteY211" fmla="*/ 60725 h 5013196"/>
              <a:gd name="connsiteX212" fmla="*/ 2846217 w 12192000"/>
              <a:gd name="connsiteY212" fmla="*/ 61243 h 5013196"/>
              <a:gd name="connsiteX213" fmla="*/ 2862745 w 12192000"/>
              <a:gd name="connsiteY213" fmla="*/ 56460 h 5013196"/>
              <a:gd name="connsiteX214" fmla="*/ 2864596 w 12192000"/>
              <a:gd name="connsiteY214" fmla="*/ 52436 h 5013196"/>
              <a:gd name="connsiteX215" fmla="*/ 2875381 w 12192000"/>
              <a:gd name="connsiteY215" fmla="*/ 48221 h 5013196"/>
              <a:gd name="connsiteX216" fmla="*/ 2895139 w 12192000"/>
              <a:gd name="connsiteY216" fmla="*/ 37404 h 5013196"/>
              <a:gd name="connsiteX217" fmla="*/ 2900232 w 12192000"/>
              <a:gd name="connsiteY217" fmla="*/ 37736 h 5013196"/>
              <a:gd name="connsiteX218" fmla="*/ 2932205 w 12192000"/>
              <a:gd name="connsiteY218" fmla="*/ 25091 h 5013196"/>
              <a:gd name="connsiteX219" fmla="*/ 2933310 w 12192000"/>
              <a:gd name="connsiteY219" fmla="*/ 26034 h 5013196"/>
              <a:gd name="connsiteX220" fmla="*/ 2945218 w 12192000"/>
              <a:gd name="connsiteY220" fmla="*/ 27359 h 5013196"/>
              <a:gd name="connsiteX221" fmla="*/ 2966465 w 12192000"/>
              <a:gd name="connsiteY221" fmla="*/ 27335 h 5013196"/>
              <a:gd name="connsiteX222" fmla="*/ 3023668 w 12192000"/>
              <a:gd name="connsiteY222" fmla="*/ 41123 h 5013196"/>
              <a:gd name="connsiteX223" fmla="*/ 3057077 w 12192000"/>
              <a:gd name="connsiteY223" fmla="*/ 28063 h 5013196"/>
              <a:gd name="connsiteX224" fmla="*/ 3151915 w 12192000"/>
              <a:gd name="connsiteY224" fmla="*/ 24461 h 5013196"/>
              <a:gd name="connsiteX225" fmla="*/ 3251671 w 12192000"/>
              <a:gd name="connsiteY225" fmla="*/ 44793 h 5013196"/>
              <a:gd name="connsiteX226" fmla="*/ 3351400 w 12192000"/>
              <a:gd name="connsiteY226" fmla="*/ 45905 h 5013196"/>
              <a:gd name="connsiteX227" fmla="*/ 3387481 w 12192000"/>
              <a:gd name="connsiteY227" fmla="*/ 44661 h 5013196"/>
              <a:gd name="connsiteX228" fmla="*/ 3451923 w 12192000"/>
              <a:gd name="connsiteY228" fmla="*/ 49700 h 5013196"/>
              <a:gd name="connsiteX229" fmla="*/ 3481520 w 12192000"/>
              <a:gd name="connsiteY229" fmla="*/ 56505 h 5013196"/>
              <a:gd name="connsiteX230" fmla="*/ 3482804 w 12192000"/>
              <a:gd name="connsiteY230" fmla="*/ 56030 h 5013196"/>
              <a:gd name="connsiteX231" fmla="*/ 3485495 w 12192000"/>
              <a:gd name="connsiteY231" fmla="*/ 59139 h 5013196"/>
              <a:gd name="connsiteX232" fmla="*/ 3490972 w 12192000"/>
              <a:gd name="connsiteY232" fmla="*/ 60504 h 5013196"/>
              <a:gd name="connsiteX233" fmla="*/ 3505835 w 12192000"/>
              <a:gd name="connsiteY233" fmla="*/ 59295 h 5013196"/>
              <a:gd name="connsiteX234" fmla="*/ 3511410 w 12192000"/>
              <a:gd name="connsiteY234" fmla="*/ 58026 h 5013196"/>
              <a:gd name="connsiteX235" fmla="*/ 3519598 w 12192000"/>
              <a:gd name="connsiteY235" fmla="*/ 57901 h 5013196"/>
              <a:gd name="connsiteX236" fmla="*/ 3519807 w 12192000"/>
              <a:gd name="connsiteY236" fmla="*/ 58156 h 5013196"/>
              <a:gd name="connsiteX237" fmla="*/ 3527466 w 12192000"/>
              <a:gd name="connsiteY237" fmla="*/ 57534 h 5013196"/>
              <a:gd name="connsiteX238" fmla="*/ 3564889 w 12192000"/>
              <a:gd name="connsiteY238" fmla="*/ 51208 h 5013196"/>
              <a:gd name="connsiteX239" fmla="*/ 3614922 w 12192000"/>
              <a:gd name="connsiteY239" fmla="*/ 75022 h 5013196"/>
              <a:gd name="connsiteX240" fmla="*/ 3635506 w 12192000"/>
              <a:gd name="connsiteY240" fmla="*/ 78936 h 5013196"/>
              <a:gd name="connsiteX241" fmla="*/ 3646525 w 12192000"/>
              <a:gd name="connsiteY241" fmla="*/ 82411 h 5013196"/>
              <a:gd name="connsiteX242" fmla="*/ 3647224 w 12192000"/>
              <a:gd name="connsiteY242" fmla="*/ 83521 h 5013196"/>
              <a:gd name="connsiteX243" fmla="*/ 3683100 w 12192000"/>
              <a:gd name="connsiteY243" fmla="*/ 77327 h 5013196"/>
              <a:gd name="connsiteX244" fmla="*/ 3687901 w 12192000"/>
              <a:gd name="connsiteY244" fmla="*/ 78590 h 5013196"/>
              <a:gd name="connsiteX245" fmla="*/ 3711234 w 12192000"/>
              <a:gd name="connsiteY245" fmla="*/ 71883 h 5013196"/>
              <a:gd name="connsiteX246" fmla="*/ 3723318 w 12192000"/>
              <a:gd name="connsiteY246" fmla="*/ 69843 h 5013196"/>
              <a:gd name="connsiteX247" fmla="*/ 3726677 w 12192000"/>
              <a:gd name="connsiteY247" fmla="*/ 66330 h 5013196"/>
              <a:gd name="connsiteX248" fmla="*/ 3744535 w 12192000"/>
              <a:gd name="connsiteY248" fmla="*/ 64808 h 5013196"/>
              <a:gd name="connsiteX249" fmla="*/ 3746608 w 12192000"/>
              <a:gd name="connsiteY249" fmla="*/ 65740 h 5013196"/>
              <a:gd name="connsiteX250" fmla="*/ 3761262 w 12192000"/>
              <a:gd name="connsiteY250" fmla="*/ 60365 h 5013196"/>
              <a:gd name="connsiteX251" fmla="*/ 3773451 w 12192000"/>
              <a:gd name="connsiteY251" fmla="*/ 50884 h 5013196"/>
              <a:gd name="connsiteX252" fmla="*/ 3925626 w 12192000"/>
              <a:gd name="connsiteY252" fmla="*/ 53519 h 5013196"/>
              <a:gd name="connsiteX253" fmla="*/ 4056184 w 12192000"/>
              <a:gd name="connsiteY253" fmla="*/ 12503 h 5013196"/>
              <a:gd name="connsiteX254" fmla="*/ 4142196 w 12192000"/>
              <a:gd name="connsiteY254" fmla="*/ 33 h 501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2000" h="5013196">
                <a:moveTo>
                  <a:pt x="4142196" y="33"/>
                </a:moveTo>
                <a:cubicBezTo>
                  <a:pt x="4148062" y="-396"/>
                  <a:pt x="4148371" y="3330"/>
                  <a:pt x="4138795" y="15046"/>
                </a:cubicBezTo>
                <a:cubicBezTo>
                  <a:pt x="4157457" y="11498"/>
                  <a:pt x="4177037" y="25445"/>
                  <a:pt x="4166706" y="37291"/>
                </a:cubicBezTo>
                <a:cubicBezTo>
                  <a:pt x="4223118" y="11323"/>
                  <a:pt x="4307498" y="34620"/>
                  <a:pt x="4371550" y="22134"/>
                </a:cubicBezTo>
                <a:cubicBezTo>
                  <a:pt x="4407078" y="48914"/>
                  <a:pt x="4387627" y="23893"/>
                  <a:pt x="4424056" y="28369"/>
                </a:cubicBezTo>
                <a:cubicBezTo>
                  <a:pt x="4413661" y="3313"/>
                  <a:pt x="4468424" y="41731"/>
                  <a:pt x="4469897" y="13218"/>
                </a:cubicBezTo>
                <a:cubicBezTo>
                  <a:pt x="4476479" y="14935"/>
                  <a:pt x="4482810" y="17498"/>
                  <a:pt x="4489151" y="20285"/>
                </a:cubicBezTo>
                <a:lnTo>
                  <a:pt x="4492479" y="21730"/>
                </a:lnTo>
                <a:lnTo>
                  <a:pt x="4505693" y="22584"/>
                </a:lnTo>
                <a:lnTo>
                  <a:pt x="4509529" y="28985"/>
                </a:lnTo>
                <a:lnTo>
                  <a:pt x="4529499" y="34687"/>
                </a:lnTo>
                <a:cubicBezTo>
                  <a:pt x="4536963" y="35869"/>
                  <a:pt x="4544973" y="36029"/>
                  <a:pt x="4553795" y="34541"/>
                </a:cubicBezTo>
                <a:cubicBezTo>
                  <a:pt x="4575351" y="22864"/>
                  <a:pt x="4609487" y="36086"/>
                  <a:pt x="4640118" y="34699"/>
                </a:cubicBezTo>
                <a:lnTo>
                  <a:pt x="4654127" y="30952"/>
                </a:lnTo>
                <a:lnTo>
                  <a:pt x="4700168" y="35953"/>
                </a:lnTo>
                <a:cubicBezTo>
                  <a:pt x="4713264" y="36848"/>
                  <a:pt x="4726846" y="37197"/>
                  <a:pt x="4741127" y="36527"/>
                </a:cubicBezTo>
                <a:lnTo>
                  <a:pt x="4767598" y="33272"/>
                </a:lnTo>
                <a:lnTo>
                  <a:pt x="4774592" y="35449"/>
                </a:lnTo>
                <a:cubicBezTo>
                  <a:pt x="4786697" y="34976"/>
                  <a:pt x="4802577" y="26578"/>
                  <a:pt x="4801328" y="36454"/>
                </a:cubicBezTo>
                <a:lnTo>
                  <a:pt x="4814870" y="32797"/>
                </a:lnTo>
                <a:lnTo>
                  <a:pt x="4828440" y="40415"/>
                </a:lnTo>
                <a:cubicBezTo>
                  <a:pt x="4829942" y="42215"/>
                  <a:pt x="4831084" y="44138"/>
                  <a:pt x="4831826" y="46118"/>
                </a:cubicBezTo>
                <a:lnTo>
                  <a:pt x="4850785" y="43190"/>
                </a:lnTo>
                <a:lnTo>
                  <a:pt x="4866468" y="48539"/>
                </a:lnTo>
                <a:lnTo>
                  <a:pt x="4879983" y="44615"/>
                </a:lnTo>
                <a:lnTo>
                  <a:pt x="4885635" y="45342"/>
                </a:lnTo>
                <a:lnTo>
                  <a:pt x="4899698" y="47876"/>
                </a:lnTo>
                <a:cubicBezTo>
                  <a:pt x="4906918" y="49699"/>
                  <a:pt x="4915001" y="51908"/>
                  <a:pt x="4923986" y="53632"/>
                </a:cubicBezTo>
                <a:lnTo>
                  <a:pt x="4931544" y="54358"/>
                </a:lnTo>
                <a:lnTo>
                  <a:pt x="4948135" y="63529"/>
                </a:lnTo>
                <a:cubicBezTo>
                  <a:pt x="4960212" y="70470"/>
                  <a:pt x="4969702" y="75124"/>
                  <a:pt x="4980068" y="71052"/>
                </a:cubicBezTo>
                <a:cubicBezTo>
                  <a:pt x="4998023" y="79978"/>
                  <a:pt x="5010918" y="105669"/>
                  <a:pt x="5036541" y="98293"/>
                </a:cubicBezTo>
                <a:cubicBezTo>
                  <a:pt x="5028940" y="110173"/>
                  <a:pt x="5065159" y="99199"/>
                  <a:pt x="5069678" y="111179"/>
                </a:cubicBezTo>
                <a:cubicBezTo>
                  <a:pt x="5071842" y="120855"/>
                  <a:pt x="5083332" y="119782"/>
                  <a:pt x="5092160" y="123203"/>
                </a:cubicBezTo>
                <a:cubicBezTo>
                  <a:pt x="5098585" y="133008"/>
                  <a:pt x="5142841" y="141271"/>
                  <a:pt x="5158166" y="139568"/>
                </a:cubicBezTo>
                <a:cubicBezTo>
                  <a:pt x="5201256" y="128920"/>
                  <a:pt x="5236783" y="168222"/>
                  <a:pt x="5271252" y="160738"/>
                </a:cubicBezTo>
                <a:cubicBezTo>
                  <a:pt x="5280328" y="161512"/>
                  <a:pt x="5287877" y="163623"/>
                  <a:pt x="5294438" y="166556"/>
                </a:cubicBezTo>
                <a:lnTo>
                  <a:pt x="5310840" y="176769"/>
                </a:lnTo>
                <a:cubicBezTo>
                  <a:pt x="5311084" y="179074"/>
                  <a:pt x="5311328" y="181377"/>
                  <a:pt x="5311570" y="183681"/>
                </a:cubicBezTo>
                <a:lnTo>
                  <a:pt x="5323756" y="187718"/>
                </a:lnTo>
                <a:lnTo>
                  <a:pt x="5326259" y="189880"/>
                </a:lnTo>
                <a:cubicBezTo>
                  <a:pt x="5331024" y="194034"/>
                  <a:pt x="5335878" y="197977"/>
                  <a:pt x="5341357" y="201193"/>
                </a:cubicBezTo>
                <a:cubicBezTo>
                  <a:pt x="5355787" y="174949"/>
                  <a:pt x="5390353" y="224216"/>
                  <a:pt x="5391908" y="198291"/>
                </a:cubicBezTo>
                <a:cubicBezTo>
                  <a:pt x="5424533" y="211393"/>
                  <a:pt x="5417454" y="183279"/>
                  <a:pt x="5439031" y="216975"/>
                </a:cubicBezTo>
                <a:cubicBezTo>
                  <a:pt x="5505697" y="221021"/>
                  <a:pt x="5575360" y="263433"/>
                  <a:pt x="5640913" y="253028"/>
                </a:cubicBezTo>
                <a:cubicBezTo>
                  <a:pt x="5625666" y="261550"/>
                  <a:pt x="5637932" y="279363"/>
                  <a:pt x="5657312" y="280626"/>
                </a:cubicBezTo>
                <a:cubicBezTo>
                  <a:pt x="5599451" y="314971"/>
                  <a:pt x="5750508" y="268765"/>
                  <a:pt x="5734773" y="303244"/>
                </a:cubicBezTo>
                <a:cubicBezTo>
                  <a:pt x="5761561" y="276899"/>
                  <a:pt x="5869387" y="261233"/>
                  <a:pt x="5877770" y="296965"/>
                </a:cubicBezTo>
                <a:cubicBezTo>
                  <a:pt x="5915819" y="308827"/>
                  <a:pt x="5955621" y="307835"/>
                  <a:pt x="5989615" y="319663"/>
                </a:cubicBezTo>
                <a:lnTo>
                  <a:pt x="5996857" y="323549"/>
                </a:lnTo>
                <a:lnTo>
                  <a:pt x="6037387" y="312526"/>
                </a:lnTo>
                <a:cubicBezTo>
                  <a:pt x="6073044" y="306507"/>
                  <a:pt x="6106738" y="308466"/>
                  <a:pt x="6113074" y="325845"/>
                </a:cubicBezTo>
                <a:cubicBezTo>
                  <a:pt x="6172518" y="336304"/>
                  <a:pt x="6233561" y="323646"/>
                  <a:pt x="6280929" y="350444"/>
                </a:cubicBezTo>
                <a:cubicBezTo>
                  <a:pt x="6286383" y="347055"/>
                  <a:pt x="6292357" y="344643"/>
                  <a:pt x="6298665" y="342931"/>
                </a:cubicBezTo>
                <a:lnTo>
                  <a:pt x="6317326" y="339794"/>
                </a:lnTo>
                <a:lnTo>
                  <a:pt x="6319212" y="341004"/>
                </a:lnTo>
                <a:cubicBezTo>
                  <a:pt x="6328393" y="343898"/>
                  <a:pt x="6334701" y="343685"/>
                  <a:pt x="6339724" y="342098"/>
                </a:cubicBezTo>
                <a:lnTo>
                  <a:pt x="6345010" y="339148"/>
                </a:lnTo>
                <a:lnTo>
                  <a:pt x="6359332" y="338899"/>
                </a:lnTo>
                <a:lnTo>
                  <a:pt x="6388220" y="335714"/>
                </a:lnTo>
                <a:lnTo>
                  <a:pt x="6392994" y="337644"/>
                </a:lnTo>
                <a:lnTo>
                  <a:pt x="6435581" y="336775"/>
                </a:lnTo>
                <a:cubicBezTo>
                  <a:pt x="6435677" y="337170"/>
                  <a:pt x="6435772" y="337567"/>
                  <a:pt x="6435870" y="337963"/>
                </a:cubicBezTo>
                <a:cubicBezTo>
                  <a:pt x="6437488" y="340605"/>
                  <a:pt x="6440513" y="342516"/>
                  <a:pt x="6446571" y="342957"/>
                </a:cubicBezTo>
                <a:cubicBezTo>
                  <a:pt x="6432902" y="359852"/>
                  <a:pt x="6448636" y="349961"/>
                  <a:pt x="6467701" y="349765"/>
                </a:cubicBezTo>
                <a:cubicBezTo>
                  <a:pt x="6450726" y="375964"/>
                  <a:pt x="6507518" y="364791"/>
                  <a:pt x="6512727" y="380305"/>
                </a:cubicBezTo>
                <a:cubicBezTo>
                  <a:pt x="6527112" y="379570"/>
                  <a:pt x="6542020" y="379271"/>
                  <a:pt x="6557094" y="379532"/>
                </a:cubicBezTo>
                <a:lnTo>
                  <a:pt x="6565879" y="380030"/>
                </a:lnTo>
                <a:cubicBezTo>
                  <a:pt x="6565919" y="380123"/>
                  <a:pt x="6565958" y="380216"/>
                  <a:pt x="6565997" y="380310"/>
                </a:cubicBezTo>
                <a:cubicBezTo>
                  <a:pt x="6567779" y="380994"/>
                  <a:pt x="6570621" y="381376"/>
                  <a:pt x="6575147" y="381374"/>
                </a:cubicBezTo>
                <a:lnTo>
                  <a:pt x="6581899" y="380938"/>
                </a:lnTo>
                <a:lnTo>
                  <a:pt x="6598943" y="381906"/>
                </a:lnTo>
                <a:lnTo>
                  <a:pt x="6604421" y="384033"/>
                </a:lnTo>
                <a:lnTo>
                  <a:pt x="6606035" y="387465"/>
                </a:lnTo>
                <a:lnTo>
                  <a:pt x="6607669" y="387186"/>
                </a:lnTo>
                <a:cubicBezTo>
                  <a:pt x="6620475" y="382131"/>
                  <a:pt x="6625312" y="374007"/>
                  <a:pt x="6637532" y="398125"/>
                </a:cubicBezTo>
                <a:cubicBezTo>
                  <a:pt x="6666345" y="390437"/>
                  <a:pt x="6669861" y="404891"/>
                  <a:pt x="6706880" y="412381"/>
                </a:cubicBezTo>
                <a:cubicBezTo>
                  <a:pt x="6723837" y="404468"/>
                  <a:pt x="6736071" y="408511"/>
                  <a:pt x="6747500" y="416386"/>
                </a:cubicBezTo>
                <a:cubicBezTo>
                  <a:pt x="6784745" y="414659"/>
                  <a:pt x="6816872" y="426761"/>
                  <a:pt x="6857783" y="431905"/>
                </a:cubicBezTo>
                <a:cubicBezTo>
                  <a:pt x="6903934" y="423229"/>
                  <a:pt x="6923989" y="445532"/>
                  <a:pt x="6967720" y="450939"/>
                </a:cubicBezTo>
                <a:cubicBezTo>
                  <a:pt x="7008578" y="433412"/>
                  <a:pt x="6996867" y="470461"/>
                  <a:pt x="7018394" y="479831"/>
                </a:cubicBezTo>
                <a:lnTo>
                  <a:pt x="7024679" y="480968"/>
                </a:lnTo>
                <a:lnTo>
                  <a:pt x="7041715" y="479120"/>
                </a:lnTo>
                <a:lnTo>
                  <a:pt x="7048103" y="477610"/>
                </a:lnTo>
                <a:cubicBezTo>
                  <a:pt x="7052510" y="476872"/>
                  <a:pt x="7055450" y="476773"/>
                  <a:pt x="7057490" y="477135"/>
                </a:cubicBezTo>
                <a:lnTo>
                  <a:pt x="7057730" y="477383"/>
                </a:lnTo>
                <a:lnTo>
                  <a:pt x="7066511" y="476432"/>
                </a:lnTo>
                <a:cubicBezTo>
                  <a:pt x="7081316" y="474229"/>
                  <a:pt x="7095708" y="471522"/>
                  <a:pt x="7109401" y="468486"/>
                </a:cubicBezTo>
                <a:cubicBezTo>
                  <a:pt x="7121361" y="482413"/>
                  <a:pt x="7171741" y="462549"/>
                  <a:pt x="7166830" y="490255"/>
                </a:cubicBezTo>
                <a:cubicBezTo>
                  <a:pt x="7185318" y="486971"/>
                  <a:pt x="7196261" y="474996"/>
                  <a:pt x="7190442" y="493308"/>
                </a:cubicBezTo>
                <a:cubicBezTo>
                  <a:pt x="7196540" y="492742"/>
                  <a:pt x="7200336" y="494071"/>
                  <a:pt x="7203083" y="496324"/>
                </a:cubicBezTo>
                <a:lnTo>
                  <a:pt x="7203894" y="497408"/>
                </a:lnTo>
                <a:lnTo>
                  <a:pt x="7245004" y="489662"/>
                </a:lnTo>
                <a:lnTo>
                  <a:pt x="7250514" y="490724"/>
                </a:lnTo>
                <a:lnTo>
                  <a:pt x="7277246" y="483000"/>
                </a:lnTo>
                <a:lnTo>
                  <a:pt x="7291092" y="480435"/>
                </a:lnTo>
                <a:lnTo>
                  <a:pt x="7294933" y="476767"/>
                </a:lnTo>
                <a:cubicBezTo>
                  <a:pt x="7299121" y="474441"/>
                  <a:pt x="7305176" y="473213"/>
                  <a:pt x="7315408" y="474478"/>
                </a:cubicBezTo>
                <a:lnTo>
                  <a:pt x="7317786" y="475324"/>
                </a:lnTo>
                <a:lnTo>
                  <a:pt x="7334572" y="469306"/>
                </a:lnTo>
                <a:cubicBezTo>
                  <a:pt x="7339959" y="466649"/>
                  <a:pt x="7344710" y="463382"/>
                  <a:pt x="7348520" y="459268"/>
                </a:cubicBezTo>
                <a:cubicBezTo>
                  <a:pt x="7406571" y="477093"/>
                  <a:pt x="7460434" y="455124"/>
                  <a:pt x="7522997" y="455427"/>
                </a:cubicBezTo>
                <a:cubicBezTo>
                  <a:pt x="7592791" y="446837"/>
                  <a:pt x="7640927" y="437451"/>
                  <a:pt x="7686985" y="433023"/>
                </a:cubicBezTo>
                <a:cubicBezTo>
                  <a:pt x="7708370" y="428668"/>
                  <a:pt x="7865878" y="410662"/>
                  <a:pt x="7854068" y="422992"/>
                </a:cubicBezTo>
                <a:cubicBezTo>
                  <a:pt x="7918669" y="394524"/>
                  <a:pt x="7960767" y="420179"/>
                  <a:pt x="8034165" y="404917"/>
                </a:cubicBezTo>
                <a:cubicBezTo>
                  <a:pt x="8074975" y="430280"/>
                  <a:pt x="8052607" y="405995"/>
                  <a:pt x="8094381" y="408936"/>
                </a:cubicBezTo>
                <a:cubicBezTo>
                  <a:pt x="8082391" y="384233"/>
                  <a:pt x="8145291" y="420455"/>
                  <a:pt x="8146898" y="391776"/>
                </a:cubicBezTo>
                <a:cubicBezTo>
                  <a:pt x="8154450" y="393217"/>
                  <a:pt x="8161714" y="395521"/>
                  <a:pt x="8168993" y="398048"/>
                </a:cubicBezTo>
                <a:lnTo>
                  <a:pt x="8172809" y="399355"/>
                </a:lnTo>
                <a:lnTo>
                  <a:pt x="8187962" y="399651"/>
                </a:lnTo>
                <a:lnTo>
                  <a:pt x="8192382" y="405910"/>
                </a:lnTo>
                <a:lnTo>
                  <a:pt x="8375192" y="397097"/>
                </a:lnTo>
                <a:cubicBezTo>
                  <a:pt x="8390681" y="391124"/>
                  <a:pt x="8442343" y="386212"/>
                  <a:pt x="8454377" y="393549"/>
                </a:cubicBezTo>
                <a:cubicBezTo>
                  <a:pt x="8465613" y="394229"/>
                  <a:pt x="8477337" y="389940"/>
                  <a:pt x="8484740" y="398377"/>
                </a:cubicBezTo>
                <a:cubicBezTo>
                  <a:pt x="8509291" y="401173"/>
                  <a:pt x="8565518" y="407621"/>
                  <a:pt x="8601673" y="410319"/>
                </a:cubicBezTo>
                <a:cubicBezTo>
                  <a:pt x="8619550" y="396781"/>
                  <a:pt x="8652058" y="416886"/>
                  <a:pt x="8701676" y="414569"/>
                </a:cubicBezTo>
                <a:cubicBezTo>
                  <a:pt x="8721163" y="399040"/>
                  <a:pt x="8735137" y="413192"/>
                  <a:pt x="8773288" y="391295"/>
                </a:cubicBezTo>
                <a:cubicBezTo>
                  <a:pt x="8775124" y="392937"/>
                  <a:pt x="8777353" y="394408"/>
                  <a:pt x="8779909" y="395664"/>
                </a:cubicBezTo>
                <a:cubicBezTo>
                  <a:pt x="8794759" y="402954"/>
                  <a:pt x="8817153" y="401520"/>
                  <a:pt x="8829932" y="392461"/>
                </a:cubicBezTo>
                <a:cubicBezTo>
                  <a:pt x="8891235" y="362336"/>
                  <a:pt x="8949370" y="358860"/>
                  <a:pt x="9003386" y="349460"/>
                </a:cubicBezTo>
                <a:cubicBezTo>
                  <a:pt x="9064740" y="341657"/>
                  <a:pt x="9026331" y="373992"/>
                  <a:pt x="9101185" y="344080"/>
                </a:cubicBezTo>
                <a:cubicBezTo>
                  <a:pt x="9110310" y="353604"/>
                  <a:pt x="9120116" y="353365"/>
                  <a:pt x="9136185" y="347296"/>
                </a:cubicBezTo>
                <a:cubicBezTo>
                  <a:pt x="9166057" y="344262"/>
                  <a:pt x="9165783" y="369927"/>
                  <a:pt x="9194801" y="352367"/>
                </a:cubicBezTo>
                <a:cubicBezTo>
                  <a:pt x="9190472" y="366462"/>
                  <a:pt x="9252023" y="353523"/>
                  <a:pt x="9239316" y="368776"/>
                </a:cubicBezTo>
                <a:cubicBezTo>
                  <a:pt x="9259813" y="379833"/>
                  <a:pt x="9267827" y="358579"/>
                  <a:pt x="9288052" y="368014"/>
                </a:cubicBezTo>
                <a:cubicBezTo>
                  <a:pt x="9310099" y="368953"/>
                  <a:pt x="9274359" y="354287"/>
                  <a:pt x="9298465" y="351514"/>
                </a:cubicBezTo>
                <a:cubicBezTo>
                  <a:pt x="9327883" y="350627"/>
                  <a:pt x="9325850" y="325510"/>
                  <a:pt x="9350892" y="355996"/>
                </a:cubicBezTo>
                <a:lnTo>
                  <a:pt x="9430522" y="364586"/>
                </a:lnTo>
                <a:cubicBezTo>
                  <a:pt x="9447485" y="355425"/>
                  <a:pt x="9461870" y="358450"/>
                  <a:pt x="9476215" y="365325"/>
                </a:cubicBezTo>
                <a:cubicBezTo>
                  <a:pt x="9516917" y="360669"/>
                  <a:pt x="9555019" y="370080"/>
                  <a:pt x="9601276" y="371922"/>
                </a:cubicBezTo>
                <a:cubicBezTo>
                  <a:pt x="9650279" y="359692"/>
                  <a:pt x="9677305" y="380141"/>
                  <a:pt x="9726733" y="382019"/>
                </a:cubicBezTo>
                <a:cubicBezTo>
                  <a:pt x="9773839" y="358530"/>
                  <a:pt x="9760877" y="410908"/>
                  <a:pt x="9802144" y="407697"/>
                </a:cubicBezTo>
                <a:cubicBezTo>
                  <a:pt x="9868120" y="385365"/>
                  <a:pt x="9801669" y="424896"/>
                  <a:pt x="9905153" y="413868"/>
                </a:cubicBezTo>
                <a:cubicBezTo>
                  <a:pt x="9910811" y="410359"/>
                  <a:pt x="9923612" y="413238"/>
                  <a:pt x="9922553" y="417787"/>
                </a:cubicBezTo>
                <a:cubicBezTo>
                  <a:pt x="9945213" y="415195"/>
                  <a:pt x="10012509" y="437971"/>
                  <a:pt x="10044658" y="431295"/>
                </a:cubicBezTo>
                <a:cubicBezTo>
                  <a:pt x="10108994" y="441322"/>
                  <a:pt x="10138326" y="418598"/>
                  <a:pt x="10184585" y="420356"/>
                </a:cubicBezTo>
                <a:cubicBezTo>
                  <a:pt x="10238805" y="433245"/>
                  <a:pt x="10270973" y="446023"/>
                  <a:pt x="10366435" y="475646"/>
                </a:cubicBezTo>
                <a:lnTo>
                  <a:pt x="10688220" y="555476"/>
                </a:lnTo>
                <a:cubicBezTo>
                  <a:pt x="10812002" y="626549"/>
                  <a:pt x="10955764" y="565297"/>
                  <a:pt x="11026690" y="563899"/>
                </a:cubicBezTo>
                <a:cubicBezTo>
                  <a:pt x="11053150" y="535972"/>
                  <a:pt x="11079708" y="560938"/>
                  <a:pt x="11113779" y="547086"/>
                </a:cubicBezTo>
                <a:cubicBezTo>
                  <a:pt x="11191398" y="533240"/>
                  <a:pt x="11265999" y="496724"/>
                  <a:pt x="11369556" y="504937"/>
                </a:cubicBezTo>
                <a:cubicBezTo>
                  <a:pt x="11406977" y="422376"/>
                  <a:pt x="11530972" y="456417"/>
                  <a:pt x="11623342" y="401646"/>
                </a:cubicBezTo>
                <a:cubicBezTo>
                  <a:pt x="11678749" y="386540"/>
                  <a:pt x="11771467" y="415601"/>
                  <a:pt x="11786511" y="371608"/>
                </a:cubicBezTo>
                <a:cubicBezTo>
                  <a:pt x="11815065" y="394479"/>
                  <a:pt x="11834769" y="350469"/>
                  <a:pt x="11862577" y="343767"/>
                </a:cubicBezTo>
                <a:cubicBezTo>
                  <a:pt x="11886839" y="357655"/>
                  <a:pt x="11896496" y="342356"/>
                  <a:pt x="11916612" y="337028"/>
                </a:cubicBezTo>
                <a:cubicBezTo>
                  <a:pt x="11926953" y="346090"/>
                  <a:pt x="11944208" y="343709"/>
                  <a:pt x="11948830" y="331280"/>
                </a:cubicBezTo>
                <a:cubicBezTo>
                  <a:pt x="11937556" y="304981"/>
                  <a:pt x="11999127" y="312097"/>
                  <a:pt x="12001583" y="292861"/>
                </a:cubicBezTo>
                <a:cubicBezTo>
                  <a:pt x="12027437" y="287117"/>
                  <a:pt x="12120562" y="289932"/>
                  <a:pt x="12174977" y="277870"/>
                </a:cubicBezTo>
                <a:lnTo>
                  <a:pt x="12192000" y="269767"/>
                </a:lnTo>
                <a:lnTo>
                  <a:pt x="12192000" y="5013196"/>
                </a:lnTo>
                <a:lnTo>
                  <a:pt x="0" y="5013196"/>
                </a:lnTo>
                <a:lnTo>
                  <a:pt x="0" y="630667"/>
                </a:lnTo>
                <a:lnTo>
                  <a:pt x="11075" y="628396"/>
                </a:lnTo>
                <a:cubicBezTo>
                  <a:pt x="23002" y="626376"/>
                  <a:pt x="33255" y="624731"/>
                  <a:pt x="44061" y="621814"/>
                </a:cubicBezTo>
                <a:cubicBezTo>
                  <a:pt x="78982" y="608550"/>
                  <a:pt x="115649" y="579219"/>
                  <a:pt x="136694" y="569633"/>
                </a:cubicBezTo>
                <a:lnTo>
                  <a:pt x="170342" y="564295"/>
                </a:lnTo>
                <a:cubicBezTo>
                  <a:pt x="169880" y="561325"/>
                  <a:pt x="169417" y="558353"/>
                  <a:pt x="168955" y="555382"/>
                </a:cubicBezTo>
                <a:lnTo>
                  <a:pt x="181474" y="554499"/>
                </a:lnTo>
                <a:lnTo>
                  <a:pt x="209440" y="553779"/>
                </a:lnTo>
                <a:cubicBezTo>
                  <a:pt x="226869" y="552113"/>
                  <a:pt x="275442" y="553383"/>
                  <a:pt x="293152" y="549794"/>
                </a:cubicBezTo>
                <a:cubicBezTo>
                  <a:pt x="298104" y="540169"/>
                  <a:pt x="305921" y="534831"/>
                  <a:pt x="315693" y="532248"/>
                </a:cubicBezTo>
                <a:lnTo>
                  <a:pt x="337305" y="531590"/>
                </a:lnTo>
                <a:lnTo>
                  <a:pt x="462252" y="506369"/>
                </a:lnTo>
                <a:lnTo>
                  <a:pt x="479457" y="504341"/>
                </a:lnTo>
                <a:lnTo>
                  <a:pt x="488653" y="496475"/>
                </a:lnTo>
                <a:cubicBezTo>
                  <a:pt x="495751" y="494808"/>
                  <a:pt x="516240" y="495433"/>
                  <a:pt x="522053" y="494343"/>
                </a:cubicBezTo>
                <a:lnTo>
                  <a:pt x="523520" y="489931"/>
                </a:lnTo>
                <a:cubicBezTo>
                  <a:pt x="541965" y="482593"/>
                  <a:pt x="611396" y="458013"/>
                  <a:pt x="632714" y="450319"/>
                </a:cubicBezTo>
                <a:cubicBezTo>
                  <a:pt x="637120" y="456979"/>
                  <a:pt x="646523" y="446165"/>
                  <a:pt x="651426" y="443762"/>
                </a:cubicBezTo>
                <a:cubicBezTo>
                  <a:pt x="652273" y="448286"/>
                  <a:pt x="664268" y="449456"/>
                  <a:pt x="667724" y="445356"/>
                </a:cubicBezTo>
                <a:cubicBezTo>
                  <a:pt x="751466" y="421701"/>
                  <a:pt x="710176" y="468211"/>
                  <a:pt x="757679" y="438363"/>
                </a:cubicBezTo>
                <a:cubicBezTo>
                  <a:pt x="766141" y="436289"/>
                  <a:pt x="773060" y="437997"/>
                  <a:pt x="779159" y="441277"/>
                </a:cubicBezTo>
                <a:lnTo>
                  <a:pt x="788293" y="448081"/>
                </a:lnTo>
                <a:lnTo>
                  <a:pt x="822923" y="434292"/>
                </a:lnTo>
                <a:cubicBezTo>
                  <a:pt x="840014" y="429396"/>
                  <a:pt x="858036" y="426029"/>
                  <a:pt x="876559" y="424306"/>
                </a:cubicBezTo>
                <a:cubicBezTo>
                  <a:pt x="880889" y="433506"/>
                  <a:pt x="895209" y="420068"/>
                  <a:pt x="902011" y="417336"/>
                </a:cubicBezTo>
                <a:cubicBezTo>
                  <a:pt x="902191" y="423390"/>
                  <a:pt x="917419" y="426022"/>
                  <a:pt x="922715" y="420917"/>
                </a:cubicBezTo>
                <a:cubicBezTo>
                  <a:pt x="1035495" y="397234"/>
                  <a:pt x="972839" y="454951"/>
                  <a:pt x="1040139" y="419808"/>
                </a:cubicBezTo>
                <a:cubicBezTo>
                  <a:pt x="1051469" y="417835"/>
                  <a:pt x="1060048" y="420716"/>
                  <a:pt x="1067251" y="425602"/>
                </a:cubicBezTo>
                <a:lnTo>
                  <a:pt x="1080272" y="437887"/>
                </a:lnTo>
                <a:lnTo>
                  <a:pt x="1090219" y="433244"/>
                </a:lnTo>
                <a:cubicBezTo>
                  <a:pt x="1128054" y="432213"/>
                  <a:pt x="1139443" y="444840"/>
                  <a:pt x="1161226" y="431522"/>
                </a:cubicBezTo>
                <a:cubicBezTo>
                  <a:pt x="1194247" y="457797"/>
                  <a:pt x="1182853" y="433812"/>
                  <a:pt x="1207525" y="429257"/>
                </a:cubicBezTo>
                <a:cubicBezTo>
                  <a:pt x="1226951" y="423550"/>
                  <a:pt x="1190923" y="413889"/>
                  <a:pt x="1210030" y="412023"/>
                </a:cubicBezTo>
                <a:cubicBezTo>
                  <a:pt x="1230853" y="418586"/>
                  <a:pt x="1229491" y="397066"/>
                  <a:pt x="1251170" y="405160"/>
                </a:cubicBezTo>
                <a:cubicBezTo>
                  <a:pt x="1246235" y="421478"/>
                  <a:pt x="1293590" y="401251"/>
                  <a:pt x="1295331" y="415400"/>
                </a:cubicBezTo>
                <a:cubicBezTo>
                  <a:pt x="1313247" y="394801"/>
                  <a:pt x="1322885" y="419606"/>
                  <a:pt x="1347118" y="412922"/>
                </a:cubicBezTo>
                <a:cubicBezTo>
                  <a:pt x="1358442" y="405047"/>
                  <a:pt x="1366690" y="403583"/>
                  <a:pt x="1378108" y="411628"/>
                </a:cubicBezTo>
                <a:cubicBezTo>
                  <a:pt x="1430244" y="373345"/>
                  <a:pt x="1410029" y="409382"/>
                  <a:pt x="1459192" y="394137"/>
                </a:cubicBezTo>
                <a:cubicBezTo>
                  <a:pt x="1501499" y="378273"/>
                  <a:pt x="1549591" y="367610"/>
                  <a:pt x="1590120" y="330826"/>
                </a:cubicBezTo>
                <a:cubicBezTo>
                  <a:pt x="1597495" y="320478"/>
                  <a:pt x="1615987" y="316279"/>
                  <a:pt x="1631417" y="321445"/>
                </a:cubicBezTo>
                <a:cubicBezTo>
                  <a:pt x="1634069" y="322335"/>
                  <a:pt x="1636534" y="323476"/>
                  <a:pt x="1638727" y="324828"/>
                </a:cubicBezTo>
                <a:cubicBezTo>
                  <a:pt x="1674229" y="318675"/>
                  <a:pt x="1804005" y="291708"/>
                  <a:pt x="1844438" y="284522"/>
                </a:cubicBezTo>
                <a:cubicBezTo>
                  <a:pt x="1847960" y="297582"/>
                  <a:pt x="1868036" y="273541"/>
                  <a:pt x="1881324" y="281715"/>
                </a:cubicBezTo>
                <a:cubicBezTo>
                  <a:pt x="1890865" y="288925"/>
                  <a:pt x="1899182" y="283313"/>
                  <a:pt x="1908999" y="282556"/>
                </a:cubicBezTo>
                <a:cubicBezTo>
                  <a:pt x="1922050" y="288125"/>
                  <a:pt x="1964084" y="276888"/>
                  <a:pt x="1974956" y="269176"/>
                </a:cubicBezTo>
                <a:cubicBezTo>
                  <a:pt x="2000789" y="242591"/>
                  <a:pt x="2060915" y="260908"/>
                  <a:pt x="2082409" y="240508"/>
                </a:cubicBezTo>
                <a:cubicBezTo>
                  <a:pt x="2090286" y="237431"/>
                  <a:pt x="2098026" y="236104"/>
                  <a:pt x="2105639" y="235866"/>
                </a:cubicBezTo>
                <a:lnTo>
                  <a:pt x="2126992" y="237686"/>
                </a:lnTo>
                <a:lnTo>
                  <a:pt x="2133154" y="243170"/>
                </a:lnTo>
                <a:lnTo>
                  <a:pt x="2146154" y="241550"/>
                </a:lnTo>
                <a:lnTo>
                  <a:pt x="2149901" y="242334"/>
                </a:lnTo>
                <a:cubicBezTo>
                  <a:pt x="2157061" y="243856"/>
                  <a:pt x="2164126" y="245165"/>
                  <a:pt x="2171100" y="245607"/>
                </a:cubicBezTo>
                <a:cubicBezTo>
                  <a:pt x="2161432" y="217726"/>
                  <a:pt x="2228843" y="244778"/>
                  <a:pt x="2209148" y="222443"/>
                </a:cubicBezTo>
                <a:cubicBezTo>
                  <a:pt x="2245795" y="220027"/>
                  <a:pt x="2217435" y="199404"/>
                  <a:pt x="2261889" y="218750"/>
                </a:cubicBezTo>
                <a:cubicBezTo>
                  <a:pt x="2318421" y="194794"/>
                  <a:pt x="2408342" y="201713"/>
                  <a:pt x="2452315" y="166117"/>
                </a:cubicBezTo>
                <a:cubicBezTo>
                  <a:pt x="2447016" y="179502"/>
                  <a:pt x="2471204" y="189377"/>
                  <a:pt x="2487710" y="182485"/>
                </a:cubicBezTo>
                <a:cubicBezTo>
                  <a:pt x="2469218" y="234964"/>
                  <a:pt x="2552592" y="134331"/>
                  <a:pt x="2567870" y="169640"/>
                </a:cubicBezTo>
                <a:cubicBezTo>
                  <a:pt x="2567993" y="136603"/>
                  <a:pt x="2641492" y="79264"/>
                  <a:pt x="2677053" y="105731"/>
                </a:cubicBezTo>
                <a:cubicBezTo>
                  <a:pt x="2730362" y="98156"/>
                  <a:pt x="2767701" y="70180"/>
                  <a:pt x="2823914" y="80085"/>
                </a:cubicBezTo>
                <a:cubicBezTo>
                  <a:pt x="2825573" y="75636"/>
                  <a:pt x="2828354" y="71885"/>
                  <a:pt x="2831912" y="68644"/>
                </a:cubicBezTo>
                <a:lnTo>
                  <a:pt x="2843870" y="60725"/>
                </a:lnTo>
                <a:lnTo>
                  <a:pt x="2846217" y="61243"/>
                </a:lnTo>
                <a:cubicBezTo>
                  <a:pt x="2855406" y="61177"/>
                  <a:pt x="2860075" y="59230"/>
                  <a:pt x="2862745" y="56460"/>
                </a:cubicBezTo>
                <a:lnTo>
                  <a:pt x="2864596" y="52436"/>
                </a:lnTo>
                <a:lnTo>
                  <a:pt x="2875381" y="48221"/>
                </a:lnTo>
                <a:lnTo>
                  <a:pt x="2895139" y="37404"/>
                </a:lnTo>
                <a:lnTo>
                  <a:pt x="2900232" y="37736"/>
                </a:lnTo>
                <a:lnTo>
                  <a:pt x="2932205" y="25091"/>
                </a:lnTo>
                <a:lnTo>
                  <a:pt x="2933310" y="26034"/>
                </a:lnTo>
                <a:cubicBezTo>
                  <a:pt x="2936512" y="27864"/>
                  <a:pt x="2940256" y="28670"/>
                  <a:pt x="2945218" y="27359"/>
                </a:cubicBezTo>
                <a:cubicBezTo>
                  <a:pt x="2947316" y="45762"/>
                  <a:pt x="2952012" y="32829"/>
                  <a:pt x="2966465" y="27335"/>
                </a:cubicBezTo>
                <a:cubicBezTo>
                  <a:pt x="2972951" y="54691"/>
                  <a:pt x="3008144" y="29186"/>
                  <a:pt x="3023668" y="41123"/>
                </a:cubicBezTo>
                <a:cubicBezTo>
                  <a:pt x="3034143" y="36470"/>
                  <a:pt x="3045337" y="32050"/>
                  <a:pt x="3057077" y="28063"/>
                </a:cubicBezTo>
                <a:lnTo>
                  <a:pt x="3151915" y="24461"/>
                </a:lnTo>
                <a:lnTo>
                  <a:pt x="3251671" y="44793"/>
                </a:lnTo>
                <a:cubicBezTo>
                  <a:pt x="3288430" y="44614"/>
                  <a:pt x="3320402" y="52254"/>
                  <a:pt x="3351400" y="45905"/>
                </a:cubicBezTo>
                <a:cubicBezTo>
                  <a:pt x="3364152" y="52066"/>
                  <a:pt x="3376107" y="54432"/>
                  <a:pt x="3387481" y="44661"/>
                </a:cubicBezTo>
                <a:cubicBezTo>
                  <a:pt x="3421834" y="47236"/>
                  <a:pt x="3430384" y="60743"/>
                  <a:pt x="3451923" y="49700"/>
                </a:cubicBezTo>
                <a:cubicBezTo>
                  <a:pt x="3471592" y="71444"/>
                  <a:pt x="3472580" y="62993"/>
                  <a:pt x="3481520" y="56505"/>
                </a:cubicBezTo>
                <a:lnTo>
                  <a:pt x="3482804" y="56030"/>
                </a:lnTo>
                <a:lnTo>
                  <a:pt x="3485495" y="59139"/>
                </a:lnTo>
                <a:lnTo>
                  <a:pt x="3490972" y="60504"/>
                </a:lnTo>
                <a:lnTo>
                  <a:pt x="3505835" y="59295"/>
                </a:lnTo>
                <a:lnTo>
                  <a:pt x="3511410" y="58026"/>
                </a:lnTo>
                <a:cubicBezTo>
                  <a:pt x="3515254" y="57455"/>
                  <a:pt x="3517816" y="57465"/>
                  <a:pt x="3519598" y="57901"/>
                </a:cubicBezTo>
                <a:lnTo>
                  <a:pt x="3519807" y="58156"/>
                </a:lnTo>
                <a:lnTo>
                  <a:pt x="3527466" y="57534"/>
                </a:lnTo>
                <a:cubicBezTo>
                  <a:pt x="3540383" y="55888"/>
                  <a:pt x="3552942" y="53726"/>
                  <a:pt x="3564889" y="51208"/>
                </a:cubicBezTo>
                <a:cubicBezTo>
                  <a:pt x="3575289" y="65525"/>
                  <a:pt x="3619274" y="47602"/>
                  <a:pt x="3614922" y="75022"/>
                </a:cubicBezTo>
                <a:cubicBezTo>
                  <a:pt x="3631051" y="72436"/>
                  <a:pt x="3640626" y="60912"/>
                  <a:pt x="3635506" y="78936"/>
                </a:cubicBezTo>
                <a:cubicBezTo>
                  <a:pt x="3640824" y="78600"/>
                  <a:pt x="3644132" y="80065"/>
                  <a:pt x="3646525" y="82411"/>
                </a:cubicBezTo>
                <a:lnTo>
                  <a:pt x="3647224" y="83521"/>
                </a:lnTo>
                <a:lnTo>
                  <a:pt x="3683100" y="77327"/>
                </a:lnTo>
                <a:lnTo>
                  <a:pt x="3687901" y="78590"/>
                </a:lnTo>
                <a:lnTo>
                  <a:pt x="3711234" y="71883"/>
                </a:lnTo>
                <a:lnTo>
                  <a:pt x="3723318" y="69843"/>
                </a:lnTo>
                <a:lnTo>
                  <a:pt x="3726677" y="66330"/>
                </a:lnTo>
                <a:cubicBezTo>
                  <a:pt x="3730335" y="64168"/>
                  <a:pt x="3735615" y="63170"/>
                  <a:pt x="3744535" y="64808"/>
                </a:cubicBezTo>
                <a:lnTo>
                  <a:pt x="3746608" y="65740"/>
                </a:lnTo>
                <a:lnTo>
                  <a:pt x="3761262" y="60365"/>
                </a:lnTo>
                <a:cubicBezTo>
                  <a:pt x="3765968" y="57919"/>
                  <a:pt x="3770117" y="54839"/>
                  <a:pt x="3773451" y="50884"/>
                </a:cubicBezTo>
                <a:cubicBezTo>
                  <a:pt x="3824036" y="70790"/>
                  <a:pt x="3871065" y="50900"/>
                  <a:pt x="3925626" y="53519"/>
                </a:cubicBezTo>
                <a:cubicBezTo>
                  <a:pt x="3949771" y="85474"/>
                  <a:pt x="4043223" y="44139"/>
                  <a:pt x="4056184" y="12503"/>
                </a:cubicBezTo>
                <a:cubicBezTo>
                  <a:pt x="4056987" y="40004"/>
                  <a:pt x="4124598" y="1322"/>
                  <a:pt x="4142196" y="3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393F87-C1B8-9DD3-18B5-A3AAF2BFD5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29" b="2540"/>
          <a:stretch/>
        </p:blipFill>
        <p:spPr>
          <a:xfrm>
            <a:off x="11249462" y="0"/>
            <a:ext cx="937678" cy="914400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C06F04A-1847-36FB-177C-96ECE6224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013248"/>
              </p:ext>
            </p:extLst>
          </p:nvPr>
        </p:nvGraphicFramePr>
        <p:xfrm>
          <a:off x="0" y="1957389"/>
          <a:ext cx="12187140" cy="4900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804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15E46E1-B54D-4C21-89C1-94645CDF6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195" y="0"/>
            <a:ext cx="1222132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E00B5-0463-4082-483A-0CFE8750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33" y="457200"/>
            <a:ext cx="7168534" cy="914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3 stocks to short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03E2063-DEFB-4D02-BFFE-D0AE946E4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194" y="3760848"/>
            <a:ext cx="12221319" cy="3097153"/>
          </a:xfrm>
          <a:custGeom>
            <a:avLst/>
            <a:gdLst>
              <a:gd name="connsiteX0" fmla="*/ 12092706 w 12166020"/>
              <a:gd name="connsiteY0" fmla="*/ 113 h 3097153"/>
              <a:gd name="connsiteX1" fmla="*/ 12161746 w 12166020"/>
              <a:gd name="connsiteY1" fmla="*/ 7553 h 3097153"/>
              <a:gd name="connsiteX2" fmla="*/ 12166020 w 12166020"/>
              <a:gd name="connsiteY2" fmla="*/ 8445 h 3097153"/>
              <a:gd name="connsiteX3" fmla="*/ 12166020 w 12166020"/>
              <a:gd name="connsiteY3" fmla="*/ 3097153 h 3097153"/>
              <a:gd name="connsiteX4" fmla="*/ 0 w 12166020"/>
              <a:gd name="connsiteY4" fmla="*/ 3097153 h 3097153"/>
              <a:gd name="connsiteX5" fmla="*/ 0 w 12166020"/>
              <a:gd name="connsiteY5" fmla="*/ 226872 h 3097153"/>
              <a:gd name="connsiteX6" fmla="*/ 37095 w 12166020"/>
              <a:gd name="connsiteY6" fmla="*/ 234766 h 3097153"/>
              <a:gd name="connsiteX7" fmla="*/ 74291 w 12166020"/>
              <a:gd name="connsiteY7" fmla="*/ 234448 h 3097153"/>
              <a:gd name="connsiteX8" fmla="*/ 104280 w 12166020"/>
              <a:gd name="connsiteY8" fmla="*/ 232339 h 3097153"/>
              <a:gd name="connsiteX9" fmla="*/ 145071 w 12166020"/>
              <a:gd name="connsiteY9" fmla="*/ 232769 h 3097153"/>
              <a:gd name="connsiteX10" fmla="*/ 254112 w 12166020"/>
              <a:gd name="connsiteY10" fmla="*/ 239586 h 3097153"/>
              <a:gd name="connsiteX11" fmla="*/ 377666 w 12166020"/>
              <a:gd name="connsiteY11" fmla="*/ 255479 h 3097153"/>
              <a:gd name="connsiteX12" fmla="*/ 542340 w 12166020"/>
              <a:gd name="connsiteY12" fmla="*/ 293575 h 3097153"/>
              <a:gd name="connsiteX13" fmla="*/ 551144 w 12166020"/>
              <a:gd name="connsiteY13" fmla="*/ 295486 h 3097153"/>
              <a:gd name="connsiteX14" fmla="*/ 561515 w 12166020"/>
              <a:gd name="connsiteY14" fmla="*/ 291813 h 3097153"/>
              <a:gd name="connsiteX15" fmla="*/ 595809 w 12166020"/>
              <a:gd name="connsiteY15" fmla="*/ 284672 h 3097153"/>
              <a:gd name="connsiteX16" fmla="*/ 709227 w 12166020"/>
              <a:gd name="connsiteY16" fmla="*/ 301215 h 3097153"/>
              <a:gd name="connsiteX17" fmla="*/ 776802 w 12166020"/>
              <a:gd name="connsiteY17" fmla="*/ 308978 h 3097153"/>
              <a:gd name="connsiteX18" fmla="*/ 778755 w 12166020"/>
              <a:gd name="connsiteY18" fmla="*/ 307810 h 3097153"/>
              <a:gd name="connsiteX19" fmla="*/ 816787 w 12166020"/>
              <a:gd name="connsiteY19" fmla="*/ 301883 h 3097153"/>
              <a:gd name="connsiteX20" fmla="*/ 869359 w 12166020"/>
              <a:gd name="connsiteY20" fmla="*/ 319516 h 3097153"/>
              <a:gd name="connsiteX21" fmla="*/ 869945 w 12166020"/>
              <a:gd name="connsiteY21" fmla="*/ 319679 h 3097153"/>
              <a:gd name="connsiteX22" fmla="*/ 872547 w 12166020"/>
              <a:gd name="connsiteY22" fmla="*/ 319977 h 3097153"/>
              <a:gd name="connsiteX23" fmla="*/ 945091 w 12166020"/>
              <a:gd name="connsiteY23" fmla="*/ 316218 h 3097153"/>
              <a:gd name="connsiteX24" fmla="*/ 989159 w 12166020"/>
              <a:gd name="connsiteY24" fmla="*/ 317850 h 3097153"/>
              <a:gd name="connsiteX25" fmla="*/ 998054 w 12166020"/>
              <a:gd name="connsiteY25" fmla="*/ 316808 h 3097153"/>
              <a:gd name="connsiteX26" fmla="*/ 1003674 w 12166020"/>
              <a:gd name="connsiteY26" fmla="*/ 318388 h 3097153"/>
              <a:gd name="connsiteX27" fmla="*/ 1037774 w 12166020"/>
              <a:gd name="connsiteY27" fmla="*/ 319652 h 3097153"/>
              <a:gd name="connsiteX28" fmla="*/ 1041752 w 12166020"/>
              <a:gd name="connsiteY28" fmla="*/ 318956 h 3097153"/>
              <a:gd name="connsiteX29" fmla="*/ 1099539 w 12166020"/>
              <a:gd name="connsiteY29" fmla="*/ 321891 h 3097153"/>
              <a:gd name="connsiteX30" fmla="*/ 1108533 w 12166020"/>
              <a:gd name="connsiteY30" fmla="*/ 321779 h 3097153"/>
              <a:gd name="connsiteX31" fmla="*/ 1168927 w 12166020"/>
              <a:gd name="connsiteY31" fmla="*/ 320682 h 3097153"/>
              <a:gd name="connsiteX32" fmla="*/ 1199520 w 12166020"/>
              <a:gd name="connsiteY32" fmla="*/ 321915 h 3097153"/>
              <a:gd name="connsiteX33" fmla="*/ 1279472 w 12166020"/>
              <a:gd name="connsiteY33" fmla="*/ 319802 h 3097153"/>
              <a:gd name="connsiteX34" fmla="*/ 1286626 w 12166020"/>
              <a:gd name="connsiteY34" fmla="*/ 320373 h 3097153"/>
              <a:gd name="connsiteX35" fmla="*/ 1402973 w 12166020"/>
              <a:gd name="connsiteY35" fmla="*/ 317969 h 3097153"/>
              <a:gd name="connsiteX36" fmla="*/ 1512227 w 12166020"/>
              <a:gd name="connsiteY36" fmla="*/ 314957 h 3097153"/>
              <a:gd name="connsiteX37" fmla="*/ 1587247 w 12166020"/>
              <a:gd name="connsiteY37" fmla="*/ 326066 h 3097153"/>
              <a:gd name="connsiteX38" fmla="*/ 1677418 w 12166020"/>
              <a:gd name="connsiteY38" fmla="*/ 354771 h 3097153"/>
              <a:gd name="connsiteX39" fmla="*/ 1840113 w 12166020"/>
              <a:gd name="connsiteY39" fmla="*/ 384981 h 3097153"/>
              <a:gd name="connsiteX40" fmla="*/ 1971249 w 12166020"/>
              <a:gd name="connsiteY40" fmla="*/ 376858 h 3097153"/>
              <a:gd name="connsiteX41" fmla="*/ 1971249 w 12166020"/>
              <a:gd name="connsiteY41" fmla="*/ 388451 h 3097153"/>
              <a:gd name="connsiteX42" fmla="*/ 1972050 w 12166020"/>
              <a:gd name="connsiteY42" fmla="*/ 388462 h 3097153"/>
              <a:gd name="connsiteX43" fmla="*/ 2129975 w 12166020"/>
              <a:gd name="connsiteY43" fmla="*/ 407851 h 3097153"/>
              <a:gd name="connsiteX44" fmla="*/ 2213151 w 12166020"/>
              <a:gd name="connsiteY44" fmla="*/ 426708 h 3097153"/>
              <a:gd name="connsiteX45" fmla="*/ 2628026 w 12166020"/>
              <a:gd name="connsiteY45" fmla="*/ 495490 h 3097153"/>
              <a:gd name="connsiteX46" fmla="*/ 3019083 w 12166020"/>
              <a:gd name="connsiteY46" fmla="*/ 521385 h 3097153"/>
              <a:gd name="connsiteX47" fmla="*/ 3239426 w 12166020"/>
              <a:gd name="connsiteY47" fmla="*/ 522794 h 3097153"/>
              <a:gd name="connsiteX48" fmla="*/ 3372364 w 12166020"/>
              <a:gd name="connsiteY48" fmla="*/ 530645 h 3097153"/>
              <a:gd name="connsiteX49" fmla="*/ 3482834 w 12166020"/>
              <a:gd name="connsiteY49" fmla="*/ 545921 h 3097153"/>
              <a:gd name="connsiteX50" fmla="*/ 3599468 w 12166020"/>
              <a:gd name="connsiteY50" fmla="*/ 535840 h 3097153"/>
              <a:gd name="connsiteX51" fmla="*/ 3732802 w 12166020"/>
              <a:gd name="connsiteY51" fmla="*/ 529958 h 3097153"/>
              <a:gd name="connsiteX52" fmla="*/ 3851272 w 12166020"/>
              <a:gd name="connsiteY52" fmla="*/ 537047 h 3097153"/>
              <a:gd name="connsiteX53" fmla="*/ 3917027 w 12166020"/>
              <a:gd name="connsiteY53" fmla="*/ 544472 h 3097153"/>
              <a:gd name="connsiteX54" fmla="*/ 3951140 w 12166020"/>
              <a:gd name="connsiteY54" fmla="*/ 545142 h 3097153"/>
              <a:gd name="connsiteX55" fmla="*/ 3960352 w 12166020"/>
              <a:gd name="connsiteY55" fmla="*/ 547080 h 3097153"/>
              <a:gd name="connsiteX56" fmla="*/ 3995957 w 12166020"/>
              <a:gd name="connsiteY56" fmla="*/ 545258 h 3097153"/>
              <a:gd name="connsiteX57" fmla="*/ 3988972 w 12166020"/>
              <a:gd name="connsiteY57" fmla="*/ 539982 h 3097153"/>
              <a:gd name="connsiteX58" fmla="*/ 4065166 w 12166020"/>
              <a:gd name="connsiteY58" fmla="*/ 535393 h 3097153"/>
              <a:gd name="connsiteX59" fmla="*/ 4123583 w 12166020"/>
              <a:gd name="connsiteY59" fmla="*/ 531815 h 3097153"/>
              <a:gd name="connsiteX60" fmla="*/ 4140253 w 12166020"/>
              <a:gd name="connsiteY60" fmla="*/ 542430 h 3097153"/>
              <a:gd name="connsiteX61" fmla="*/ 4173785 w 12166020"/>
              <a:gd name="connsiteY61" fmla="*/ 527584 h 3097153"/>
              <a:gd name="connsiteX62" fmla="*/ 4206450 w 12166020"/>
              <a:gd name="connsiteY62" fmla="*/ 535143 h 3097153"/>
              <a:gd name="connsiteX63" fmla="*/ 4290951 w 12166020"/>
              <a:gd name="connsiteY63" fmla="*/ 530291 h 3097153"/>
              <a:gd name="connsiteX64" fmla="*/ 4351450 w 12166020"/>
              <a:gd name="connsiteY64" fmla="*/ 541750 h 3097153"/>
              <a:gd name="connsiteX65" fmla="*/ 4506607 w 12166020"/>
              <a:gd name="connsiteY65" fmla="*/ 546638 h 3097153"/>
              <a:gd name="connsiteX66" fmla="*/ 4588231 w 12166020"/>
              <a:gd name="connsiteY66" fmla="*/ 526282 h 3097153"/>
              <a:gd name="connsiteX67" fmla="*/ 4644280 w 12166020"/>
              <a:gd name="connsiteY67" fmla="*/ 527227 h 3097153"/>
              <a:gd name="connsiteX68" fmla="*/ 4662417 w 12166020"/>
              <a:gd name="connsiteY68" fmla="*/ 521205 h 3097153"/>
              <a:gd name="connsiteX69" fmla="*/ 4670688 w 12166020"/>
              <a:gd name="connsiteY69" fmla="*/ 512783 h 3097153"/>
              <a:gd name="connsiteX70" fmla="*/ 4730478 w 12166020"/>
              <a:gd name="connsiteY70" fmla="*/ 506066 h 3097153"/>
              <a:gd name="connsiteX71" fmla="*/ 4744923 w 12166020"/>
              <a:gd name="connsiteY71" fmla="*/ 501745 h 3097153"/>
              <a:gd name="connsiteX72" fmla="*/ 4749733 w 12166020"/>
              <a:gd name="connsiteY72" fmla="*/ 503960 h 3097153"/>
              <a:gd name="connsiteX73" fmla="*/ 4755365 w 12166020"/>
              <a:gd name="connsiteY73" fmla="*/ 503502 h 3097153"/>
              <a:gd name="connsiteX74" fmla="*/ 4815412 w 12166020"/>
              <a:gd name="connsiteY74" fmla="*/ 483331 h 3097153"/>
              <a:gd name="connsiteX75" fmla="*/ 4878845 w 12166020"/>
              <a:gd name="connsiteY75" fmla="*/ 465459 h 3097153"/>
              <a:gd name="connsiteX76" fmla="*/ 4960215 w 12166020"/>
              <a:gd name="connsiteY76" fmla="*/ 460668 h 3097153"/>
              <a:gd name="connsiteX77" fmla="*/ 5046714 w 12166020"/>
              <a:gd name="connsiteY77" fmla="*/ 445669 h 3097153"/>
              <a:gd name="connsiteX78" fmla="*/ 5225843 w 12166020"/>
              <a:gd name="connsiteY78" fmla="*/ 433919 h 3097153"/>
              <a:gd name="connsiteX79" fmla="*/ 5480364 w 12166020"/>
              <a:gd name="connsiteY79" fmla="*/ 447413 h 3097153"/>
              <a:gd name="connsiteX80" fmla="*/ 5546080 w 12166020"/>
              <a:gd name="connsiteY80" fmla="*/ 448563 h 3097153"/>
              <a:gd name="connsiteX81" fmla="*/ 5616294 w 12166020"/>
              <a:gd name="connsiteY81" fmla="*/ 460742 h 3097153"/>
              <a:gd name="connsiteX82" fmla="*/ 5684680 w 12166020"/>
              <a:gd name="connsiteY82" fmla="*/ 454688 h 3097153"/>
              <a:gd name="connsiteX83" fmla="*/ 5742644 w 12166020"/>
              <a:gd name="connsiteY83" fmla="*/ 455393 h 3097153"/>
              <a:gd name="connsiteX84" fmla="*/ 5819046 w 12166020"/>
              <a:gd name="connsiteY84" fmla="*/ 453319 h 3097153"/>
              <a:gd name="connsiteX85" fmla="*/ 5891155 w 12166020"/>
              <a:gd name="connsiteY85" fmla="*/ 452335 h 3097153"/>
              <a:gd name="connsiteX86" fmla="*/ 5943255 w 12166020"/>
              <a:gd name="connsiteY86" fmla="*/ 460165 h 3097153"/>
              <a:gd name="connsiteX87" fmla="*/ 6110534 w 12166020"/>
              <a:gd name="connsiteY87" fmla="*/ 458266 h 3097153"/>
              <a:gd name="connsiteX88" fmla="*/ 6335388 w 12166020"/>
              <a:gd name="connsiteY88" fmla="*/ 456216 h 3097153"/>
              <a:gd name="connsiteX89" fmla="*/ 6622875 w 12166020"/>
              <a:gd name="connsiteY89" fmla="*/ 467987 h 3097153"/>
              <a:gd name="connsiteX90" fmla="*/ 6794200 w 12166020"/>
              <a:gd name="connsiteY90" fmla="*/ 469624 h 3097153"/>
              <a:gd name="connsiteX91" fmla="*/ 6862087 w 12166020"/>
              <a:gd name="connsiteY91" fmla="*/ 482485 h 3097153"/>
              <a:gd name="connsiteX92" fmla="*/ 7007244 w 12166020"/>
              <a:gd name="connsiteY92" fmla="*/ 481585 h 3097153"/>
              <a:gd name="connsiteX93" fmla="*/ 7051100 w 12166020"/>
              <a:gd name="connsiteY93" fmla="*/ 495424 h 3097153"/>
              <a:gd name="connsiteX94" fmla="*/ 7245099 w 12166020"/>
              <a:gd name="connsiteY94" fmla="*/ 512439 h 3097153"/>
              <a:gd name="connsiteX95" fmla="*/ 7506049 w 12166020"/>
              <a:gd name="connsiteY95" fmla="*/ 501537 h 3097153"/>
              <a:gd name="connsiteX96" fmla="*/ 7616273 w 12166020"/>
              <a:gd name="connsiteY96" fmla="*/ 493412 h 3097153"/>
              <a:gd name="connsiteX97" fmla="*/ 7835399 w 12166020"/>
              <a:gd name="connsiteY97" fmla="*/ 500298 h 3097153"/>
              <a:gd name="connsiteX98" fmla="*/ 8015851 w 12166020"/>
              <a:gd name="connsiteY98" fmla="*/ 491108 h 3097153"/>
              <a:gd name="connsiteX99" fmla="*/ 8184295 w 12166020"/>
              <a:gd name="connsiteY99" fmla="*/ 495161 h 3097153"/>
              <a:gd name="connsiteX100" fmla="*/ 8208646 w 12166020"/>
              <a:gd name="connsiteY100" fmla="*/ 493560 h 3097153"/>
              <a:gd name="connsiteX101" fmla="*/ 8268135 w 12166020"/>
              <a:gd name="connsiteY101" fmla="*/ 503431 h 3097153"/>
              <a:gd name="connsiteX102" fmla="*/ 8274662 w 12166020"/>
              <a:gd name="connsiteY102" fmla="*/ 503044 h 3097153"/>
              <a:gd name="connsiteX103" fmla="*/ 8490358 w 12166020"/>
              <a:gd name="connsiteY103" fmla="*/ 495573 h 3097153"/>
              <a:gd name="connsiteX104" fmla="*/ 8630596 w 12166020"/>
              <a:gd name="connsiteY104" fmla="*/ 457015 h 3097153"/>
              <a:gd name="connsiteX105" fmla="*/ 8723358 w 12166020"/>
              <a:gd name="connsiteY105" fmla="*/ 443677 h 3097153"/>
              <a:gd name="connsiteX106" fmla="*/ 8917897 w 12166020"/>
              <a:gd name="connsiteY106" fmla="*/ 424877 h 3097153"/>
              <a:gd name="connsiteX107" fmla="*/ 9039769 w 12166020"/>
              <a:gd name="connsiteY107" fmla="*/ 422991 h 3097153"/>
              <a:gd name="connsiteX108" fmla="*/ 9084864 w 12166020"/>
              <a:gd name="connsiteY108" fmla="*/ 418393 h 3097153"/>
              <a:gd name="connsiteX109" fmla="*/ 9335239 w 12166020"/>
              <a:gd name="connsiteY109" fmla="*/ 401123 h 3097153"/>
              <a:gd name="connsiteX110" fmla="*/ 9404734 w 12166020"/>
              <a:gd name="connsiteY110" fmla="*/ 375238 h 3097153"/>
              <a:gd name="connsiteX111" fmla="*/ 10009545 w 12166020"/>
              <a:gd name="connsiteY111" fmla="*/ 345700 h 3097153"/>
              <a:gd name="connsiteX112" fmla="*/ 10221547 w 12166020"/>
              <a:gd name="connsiteY112" fmla="*/ 335603 h 3097153"/>
              <a:gd name="connsiteX113" fmla="*/ 10368076 w 12166020"/>
              <a:gd name="connsiteY113" fmla="*/ 320801 h 3097153"/>
              <a:gd name="connsiteX114" fmla="*/ 10926361 w 12166020"/>
              <a:gd name="connsiteY114" fmla="*/ 309903 h 3097153"/>
              <a:gd name="connsiteX115" fmla="*/ 11141086 w 12166020"/>
              <a:gd name="connsiteY115" fmla="*/ 312459 h 3097153"/>
              <a:gd name="connsiteX116" fmla="*/ 11238374 w 12166020"/>
              <a:gd name="connsiteY116" fmla="*/ 304023 h 3097153"/>
              <a:gd name="connsiteX117" fmla="*/ 11378846 w 12166020"/>
              <a:gd name="connsiteY117" fmla="*/ 266447 h 3097153"/>
              <a:gd name="connsiteX118" fmla="*/ 11435885 w 12166020"/>
              <a:gd name="connsiteY118" fmla="*/ 224329 h 3097153"/>
              <a:gd name="connsiteX119" fmla="*/ 11572781 w 12166020"/>
              <a:gd name="connsiteY119" fmla="*/ 187027 h 3097153"/>
              <a:gd name="connsiteX120" fmla="*/ 11699630 w 12166020"/>
              <a:gd name="connsiteY120" fmla="*/ 96625 h 3097153"/>
              <a:gd name="connsiteX121" fmla="*/ 12092706 w 12166020"/>
              <a:gd name="connsiteY121" fmla="*/ 113 h 309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166020" h="3097153">
                <a:moveTo>
                  <a:pt x="12092706" y="113"/>
                </a:moveTo>
                <a:cubicBezTo>
                  <a:pt x="12126353" y="-774"/>
                  <a:pt x="12146214" y="3741"/>
                  <a:pt x="12161746" y="7553"/>
                </a:cubicBezTo>
                <a:lnTo>
                  <a:pt x="12166020" y="8445"/>
                </a:lnTo>
                <a:lnTo>
                  <a:pt x="12166020" y="3097153"/>
                </a:lnTo>
                <a:lnTo>
                  <a:pt x="0" y="3097153"/>
                </a:lnTo>
                <a:lnTo>
                  <a:pt x="0" y="226872"/>
                </a:lnTo>
                <a:lnTo>
                  <a:pt x="37095" y="234766"/>
                </a:lnTo>
                <a:cubicBezTo>
                  <a:pt x="52448" y="236613"/>
                  <a:pt x="67754" y="237077"/>
                  <a:pt x="74291" y="234448"/>
                </a:cubicBezTo>
                <a:cubicBezTo>
                  <a:pt x="85146" y="234570"/>
                  <a:pt x="95374" y="238772"/>
                  <a:pt x="104280" y="232339"/>
                </a:cubicBezTo>
                <a:cubicBezTo>
                  <a:pt x="117067" y="224925"/>
                  <a:pt x="143944" y="243714"/>
                  <a:pt x="145071" y="232769"/>
                </a:cubicBezTo>
                <a:cubicBezTo>
                  <a:pt x="164352" y="245779"/>
                  <a:pt x="230637" y="240773"/>
                  <a:pt x="254112" y="239586"/>
                </a:cubicBezTo>
                <a:cubicBezTo>
                  <a:pt x="292878" y="243370"/>
                  <a:pt x="349897" y="251699"/>
                  <a:pt x="377666" y="255479"/>
                </a:cubicBezTo>
                <a:cubicBezTo>
                  <a:pt x="423846" y="264703"/>
                  <a:pt x="490605" y="281605"/>
                  <a:pt x="542340" y="293575"/>
                </a:cubicBezTo>
                <a:lnTo>
                  <a:pt x="551144" y="295486"/>
                </a:lnTo>
                <a:lnTo>
                  <a:pt x="561515" y="291813"/>
                </a:lnTo>
                <a:cubicBezTo>
                  <a:pt x="576860" y="288360"/>
                  <a:pt x="583377" y="292414"/>
                  <a:pt x="595809" y="284672"/>
                </a:cubicBezTo>
                <a:cubicBezTo>
                  <a:pt x="623565" y="285128"/>
                  <a:pt x="673600" y="297009"/>
                  <a:pt x="709227" y="301215"/>
                </a:cubicBezTo>
                <a:lnTo>
                  <a:pt x="776802" y="308978"/>
                </a:lnTo>
                <a:lnTo>
                  <a:pt x="778755" y="307810"/>
                </a:lnTo>
                <a:cubicBezTo>
                  <a:pt x="793605" y="306242"/>
                  <a:pt x="823357" y="311783"/>
                  <a:pt x="816787" y="301883"/>
                </a:cubicBezTo>
                <a:cubicBezTo>
                  <a:pt x="833218" y="303039"/>
                  <a:pt x="852106" y="316662"/>
                  <a:pt x="869359" y="319516"/>
                </a:cubicBezTo>
                <a:lnTo>
                  <a:pt x="869945" y="319679"/>
                </a:lnTo>
                <a:lnTo>
                  <a:pt x="872547" y="319977"/>
                </a:lnTo>
                <a:lnTo>
                  <a:pt x="945091" y="316218"/>
                </a:lnTo>
                <a:lnTo>
                  <a:pt x="989159" y="317850"/>
                </a:lnTo>
                <a:lnTo>
                  <a:pt x="998054" y="316808"/>
                </a:lnTo>
                <a:lnTo>
                  <a:pt x="1003674" y="318388"/>
                </a:lnTo>
                <a:lnTo>
                  <a:pt x="1037774" y="319652"/>
                </a:lnTo>
                <a:lnTo>
                  <a:pt x="1041752" y="318956"/>
                </a:lnTo>
                <a:cubicBezTo>
                  <a:pt x="1060634" y="322078"/>
                  <a:pt x="1079666" y="322296"/>
                  <a:pt x="1099539" y="321891"/>
                </a:cubicBezTo>
                <a:lnTo>
                  <a:pt x="1108533" y="321779"/>
                </a:lnTo>
                <a:lnTo>
                  <a:pt x="1168927" y="320682"/>
                </a:lnTo>
                <a:cubicBezTo>
                  <a:pt x="1175164" y="321438"/>
                  <a:pt x="1183402" y="324506"/>
                  <a:pt x="1199520" y="321915"/>
                </a:cubicBezTo>
                <a:cubicBezTo>
                  <a:pt x="1208604" y="323265"/>
                  <a:pt x="1269549" y="318968"/>
                  <a:pt x="1279472" y="319802"/>
                </a:cubicBezTo>
                <a:lnTo>
                  <a:pt x="1286626" y="320373"/>
                </a:lnTo>
                <a:lnTo>
                  <a:pt x="1402973" y="317969"/>
                </a:lnTo>
                <a:cubicBezTo>
                  <a:pt x="1440991" y="317058"/>
                  <a:pt x="1481515" y="313609"/>
                  <a:pt x="1512227" y="314957"/>
                </a:cubicBezTo>
                <a:cubicBezTo>
                  <a:pt x="1542939" y="316307"/>
                  <a:pt x="1561718" y="316190"/>
                  <a:pt x="1587247" y="326066"/>
                </a:cubicBezTo>
                <a:cubicBezTo>
                  <a:pt x="1650745" y="321763"/>
                  <a:pt x="1632957" y="353420"/>
                  <a:pt x="1677418" y="354771"/>
                </a:cubicBezTo>
                <a:cubicBezTo>
                  <a:pt x="1726192" y="364176"/>
                  <a:pt x="1770938" y="360269"/>
                  <a:pt x="1840113" y="384981"/>
                </a:cubicBezTo>
                <a:cubicBezTo>
                  <a:pt x="1893061" y="389904"/>
                  <a:pt x="1961325" y="361468"/>
                  <a:pt x="1971249" y="376858"/>
                </a:cubicBezTo>
                <a:lnTo>
                  <a:pt x="1971249" y="388451"/>
                </a:lnTo>
                <a:lnTo>
                  <a:pt x="1972050" y="388462"/>
                </a:lnTo>
                <a:cubicBezTo>
                  <a:pt x="2021465" y="393420"/>
                  <a:pt x="2058844" y="416212"/>
                  <a:pt x="2129975" y="407851"/>
                </a:cubicBezTo>
                <a:cubicBezTo>
                  <a:pt x="2141477" y="410894"/>
                  <a:pt x="2200887" y="421786"/>
                  <a:pt x="2213151" y="426708"/>
                </a:cubicBezTo>
                <a:cubicBezTo>
                  <a:pt x="2290253" y="446635"/>
                  <a:pt x="2499610" y="475149"/>
                  <a:pt x="2628026" y="495490"/>
                </a:cubicBezTo>
                <a:cubicBezTo>
                  <a:pt x="2736689" y="515989"/>
                  <a:pt x="2917183" y="516833"/>
                  <a:pt x="3019083" y="521385"/>
                </a:cubicBezTo>
                <a:cubicBezTo>
                  <a:pt x="3120983" y="525935"/>
                  <a:pt x="3177525" y="514879"/>
                  <a:pt x="3239426" y="522794"/>
                </a:cubicBezTo>
                <a:cubicBezTo>
                  <a:pt x="3299631" y="525411"/>
                  <a:pt x="3312159" y="528028"/>
                  <a:pt x="3372364" y="530645"/>
                </a:cubicBezTo>
                <a:lnTo>
                  <a:pt x="3482834" y="545921"/>
                </a:lnTo>
                <a:cubicBezTo>
                  <a:pt x="3535444" y="535070"/>
                  <a:pt x="3550557" y="556105"/>
                  <a:pt x="3599468" y="535840"/>
                </a:cubicBezTo>
                <a:cubicBezTo>
                  <a:pt x="3680699" y="528233"/>
                  <a:pt x="3676824" y="535449"/>
                  <a:pt x="3732802" y="529958"/>
                </a:cubicBezTo>
                <a:lnTo>
                  <a:pt x="3851272" y="537047"/>
                </a:lnTo>
                <a:lnTo>
                  <a:pt x="3917027" y="544472"/>
                </a:lnTo>
                <a:cubicBezTo>
                  <a:pt x="3923772" y="545376"/>
                  <a:pt x="3947882" y="546797"/>
                  <a:pt x="3951140" y="545142"/>
                </a:cubicBezTo>
                <a:lnTo>
                  <a:pt x="3960352" y="547080"/>
                </a:lnTo>
                <a:lnTo>
                  <a:pt x="3995957" y="545258"/>
                </a:lnTo>
                <a:lnTo>
                  <a:pt x="3988972" y="539982"/>
                </a:lnTo>
                <a:lnTo>
                  <a:pt x="4065166" y="535393"/>
                </a:lnTo>
                <a:lnTo>
                  <a:pt x="4123583" y="531815"/>
                </a:lnTo>
                <a:lnTo>
                  <a:pt x="4140253" y="542430"/>
                </a:lnTo>
                <a:lnTo>
                  <a:pt x="4173785" y="527584"/>
                </a:lnTo>
                <a:lnTo>
                  <a:pt x="4206450" y="535143"/>
                </a:lnTo>
                <a:cubicBezTo>
                  <a:pt x="4219025" y="539387"/>
                  <a:pt x="4264797" y="530707"/>
                  <a:pt x="4290951" y="530291"/>
                </a:cubicBezTo>
                <a:cubicBezTo>
                  <a:pt x="4316466" y="524821"/>
                  <a:pt x="4322460" y="542980"/>
                  <a:pt x="4351450" y="541750"/>
                </a:cubicBezTo>
                <a:cubicBezTo>
                  <a:pt x="4394347" y="540681"/>
                  <a:pt x="4455205" y="549972"/>
                  <a:pt x="4506607" y="546638"/>
                </a:cubicBezTo>
                <a:lnTo>
                  <a:pt x="4588231" y="526282"/>
                </a:lnTo>
                <a:lnTo>
                  <a:pt x="4644280" y="527227"/>
                </a:lnTo>
                <a:lnTo>
                  <a:pt x="4662417" y="521205"/>
                </a:lnTo>
                <a:cubicBezTo>
                  <a:pt x="4665776" y="518781"/>
                  <a:pt x="4668616" y="516014"/>
                  <a:pt x="4670688" y="512783"/>
                </a:cubicBezTo>
                <a:cubicBezTo>
                  <a:pt x="4691978" y="515482"/>
                  <a:pt x="4711182" y="511548"/>
                  <a:pt x="4730478" y="506066"/>
                </a:cubicBezTo>
                <a:lnTo>
                  <a:pt x="4744923" y="501745"/>
                </a:lnTo>
                <a:lnTo>
                  <a:pt x="4749733" y="503960"/>
                </a:lnTo>
                <a:lnTo>
                  <a:pt x="4755365" y="503502"/>
                </a:lnTo>
                <a:lnTo>
                  <a:pt x="4815412" y="483331"/>
                </a:lnTo>
                <a:lnTo>
                  <a:pt x="4878845" y="465459"/>
                </a:lnTo>
                <a:lnTo>
                  <a:pt x="4960215" y="460668"/>
                </a:lnTo>
                <a:cubicBezTo>
                  <a:pt x="4967315" y="458893"/>
                  <a:pt x="5002443" y="450126"/>
                  <a:pt x="5046714" y="445669"/>
                </a:cubicBezTo>
                <a:cubicBezTo>
                  <a:pt x="5090985" y="441211"/>
                  <a:pt x="5153568" y="433628"/>
                  <a:pt x="5225843" y="433919"/>
                </a:cubicBezTo>
                <a:cubicBezTo>
                  <a:pt x="5298118" y="434210"/>
                  <a:pt x="5426991" y="444973"/>
                  <a:pt x="5480364" y="447413"/>
                </a:cubicBezTo>
                <a:cubicBezTo>
                  <a:pt x="5510277" y="458520"/>
                  <a:pt x="5523425" y="446342"/>
                  <a:pt x="5546080" y="448563"/>
                </a:cubicBezTo>
                <a:cubicBezTo>
                  <a:pt x="5568735" y="450784"/>
                  <a:pt x="5596213" y="460322"/>
                  <a:pt x="5616294" y="460742"/>
                </a:cubicBezTo>
                <a:lnTo>
                  <a:pt x="5684680" y="454688"/>
                </a:lnTo>
                <a:lnTo>
                  <a:pt x="5742644" y="455393"/>
                </a:lnTo>
                <a:cubicBezTo>
                  <a:pt x="5778040" y="455068"/>
                  <a:pt x="5814143" y="454250"/>
                  <a:pt x="5819046" y="453319"/>
                </a:cubicBezTo>
                <a:lnTo>
                  <a:pt x="5891155" y="452335"/>
                </a:lnTo>
                <a:lnTo>
                  <a:pt x="5943255" y="460165"/>
                </a:lnTo>
                <a:cubicBezTo>
                  <a:pt x="6011095" y="464647"/>
                  <a:pt x="6032388" y="471370"/>
                  <a:pt x="6110534" y="458266"/>
                </a:cubicBezTo>
                <a:cubicBezTo>
                  <a:pt x="6193229" y="461675"/>
                  <a:pt x="6249998" y="454596"/>
                  <a:pt x="6335388" y="456216"/>
                </a:cubicBezTo>
                <a:cubicBezTo>
                  <a:pt x="6420778" y="457836"/>
                  <a:pt x="6546407" y="465751"/>
                  <a:pt x="6622875" y="467987"/>
                </a:cubicBezTo>
                <a:lnTo>
                  <a:pt x="6794200" y="469624"/>
                </a:lnTo>
                <a:cubicBezTo>
                  <a:pt x="6848950" y="466987"/>
                  <a:pt x="6840237" y="486141"/>
                  <a:pt x="6862087" y="482485"/>
                </a:cubicBezTo>
                <a:lnTo>
                  <a:pt x="7007244" y="481585"/>
                </a:lnTo>
                <a:cubicBezTo>
                  <a:pt x="7038035" y="485320"/>
                  <a:pt x="7013677" y="491139"/>
                  <a:pt x="7051100" y="495424"/>
                </a:cubicBezTo>
                <a:cubicBezTo>
                  <a:pt x="7106856" y="494023"/>
                  <a:pt x="7196734" y="506385"/>
                  <a:pt x="7245099" y="512439"/>
                </a:cubicBezTo>
                <a:cubicBezTo>
                  <a:pt x="7347374" y="512969"/>
                  <a:pt x="7344945" y="496766"/>
                  <a:pt x="7506049" y="501537"/>
                </a:cubicBezTo>
                <a:cubicBezTo>
                  <a:pt x="7555631" y="497604"/>
                  <a:pt x="7532184" y="497225"/>
                  <a:pt x="7616273" y="493412"/>
                </a:cubicBezTo>
                <a:cubicBezTo>
                  <a:pt x="7683039" y="495451"/>
                  <a:pt x="7768802" y="500681"/>
                  <a:pt x="7835399" y="500298"/>
                </a:cubicBezTo>
                <a:cubicBezTo>
                  <a:pt x="7901995" y="499914"/>
                  <a:pt x="7946699" y="491939"/>
                  <a:pt x="8015851" y="491108"/>
                </a:cubicBezTo>
                <a:cubicBezTo>
                  <a:pt x="8093638" y="517334"/>
                  <a:pt x="8052903" y="474871"/>
                  <a:pt x="8184295" y="495161"/>
                </a:cubicBezTo>
                <a:cubicBezTo>
                  <a:pt x="8190344" y="498797"/>
                  <a:pt x="8208256" y="497622"/>
                  <a:pt x="8208646" y="493560"/>
                </a:cubicBezTo>
                <a:lnTo>
                  <a:pt x="8268135" y="503431"/>
                </a:lnTo>
                <a:lnTo>
                  <a:pt x="8274662" y="503044"/>
                </a:lnTo>
                <a:cubicBezTo>
                  <a:pt x="8311700" y="501734"/>
                  <a:pt x="8433691" y="496458"/>
                  <a:pt x="8490358" y="495573"/>
                </a:cubicBezTo>
                <a:cubicBezTo>
                  <a:pt x="8549680" y="493998"/>
                  <a:pt x="8591763" y="465665"/>
                  <a:pt x="8630596" y="457015"/>
                </a:cubicBezTo>
                <a:cubicBezTo>
                  <a:pt x="8737055" y="454972"/>
                  <a:pt x="8650274" y="434892"/>
                  <a:pt x="8723358" y="443677"/>
                </a:cubicBezTo>
                <a:cubicBezTo>
                  <a:pt x="8771243" y="434510"/>
                  <a:pt x="8866390" y="434421"/>
                  <a:pt x="8917897" y="424877"/>
                </a:cubicBezTo>
                <a:cubicBezTo>
                  <a:pt x="8963178" y="419501"/>
                  <a:pt x="8997787" y="423585"/>
                  <a:pt x="9039769" y="422991"/>
                </a:cubicBezTo>
                <a:cubicBezTo>
                  <a:pt x="9051663" y="417170"/>
                  <a:pt x="9064909" y="413880"/>
                  <a:pt x="9084864" y="418393"/>
                </a:cubicBezTo>
                <a:cubicBezTo>
                  <a:pt x="9124245" y="415217"/>
                  <a:pt x="9281928" y="408315"/>
                  <a:pt x="9335239" y="401123"/>
                </a:cubicBezTo>
                <a:cubicBezTo>
                  <a:pt x="9388551" y="393931"/>
                  <a:pt x="9366805" y="380899"/>
                  <a:pt x="9404734" y="375238"/>
                </a:cubicBezTo>
                <a:cubicBezTo>
                  <a:pt x="9612297" y="383597"/>
                  <a:pt x="9807941" y="355546"/>
                  <a:pt x="10009545" y="345700"/>
                </a:cubicBezTo>
                <a:cubicBezTo>
                  <a:pt x="10145681" y="339096"/>
                  <a:pt x="10153721" y="342980"/>
                  <a:pt x="10221547" y="335603"/>
                </a:cubicBezTo>
                <a:cubicBezTo>
                  <a:pt x="10295719" y="326744"/>
                  <a:pt x="10260539" y="325084"/>
                  <a:pt x="10368076" y="320801"/>
                </a:cubicBezTo>
                <a:cubicBezTo>
                  <a:pt x="10452504" y="314171"/>
                  <a:pt x="10809445" y="302190"/>
                  <a:pt x="10926361" y="309903"/>
                </a:cubicBezTo>
                <a:cubicBezTo>
                  <a:pt x="11054504" y="318354"/>
                  <a:pt x="11089084" y="313439"/>
                  <a:pt x="11141086" y="312459"/>
                </a:cubicBezTo>
                <a:cubicBezTo>
                  <a:pt x="11193088" y="311480"/>
                  <a:pt x="11209439" y="304237"/>
                  <a:pt x="11238374" y="304023"/>
                </a:cubicBezTo>
                <a:cubicBezTo>
                  <a:pt x="11226365" y="292477"/>
                  <a:pt x="11359379" y="265946"/>
                  <a:pt x="11378846" y="266447"/>
                </a:cubicBezTo>
                <a:cubicBezTo>
                  <a:pt x="11408661" y="269158"/>
                  <a:pt x="11428756" y="234585"/>
                  <a:pt x="11435885" y="224329"/>
                </a:cubicBezTo>
                <a:cubicBezTo>
                  <a:pt x="11468966" y="176214"/>
                  <a:pt x="11526822" y="217257"/>
                  <a:pt x="11572781" y="187027"/>
                </a:cubicBezTo>
                <a:cubicBezTo>
                  <a:pt x="11607092" y="144880"/>
                  <a:pt x="11648234" y="128046"/>
                  <a:pt x="11699630" y="96625"/>
                </a:cubicBezTo>
                <a:cubicBezTo>
                  <a:pt x="11738599" y="77626"/>
                  <a:pt x="11977108" y="14557"/>
                  <a:pt x="12092706" y="11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C9BA0-4ABF-749A-AB39-4D70C84B1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63" y="2435226"/>
            <a:ext cx="9810604" cy="39041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B89FBF-9460-3F51-079C-67B04E139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29" b="2540"/>
          <a:stretch/>
        </p:blipFill>
        <p:spPr>
          <a:xfrm>
            <a:off x="11249462" y="0"/>
            <a:ext cx="937678" cy="914400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2" name="Section Zoom 11">
                <a:extLst>
                  <a:ext uri="{FF2B5EF4-FFF2-40B4-BE49-F238E27FC236}">
                    <a16:creationId xmlns:a16="http://schemas.microsoft.com/office/drawing/2014/main" id="{AE7F04DA-B05B-9EBE-F2C1-24F892E207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65569529"/>
                  </p:ext>
                </p:extLst>
              </p:nvPr>
            </p:nvGraphicFramePr>
            <p:xfrm>
              <a:off x="8428893" y="4452174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4CF938F1-4BDA-DC4D-8891-5D327C2ADAC0}">
                    <psez:zmPr id="{67875C62-5E31-464E-AF34-DF1B8AB1B4A3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2" name="Section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E7F04DA-B05B-9EBE-F2C1-24F892E207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28893" y="445217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6" name="Section Zoom 15">
                <a:extLst>
                  <a:ext uri="{FF2B5EF4-FFF2-40B4-BE49-F238E27FC236}">
                    <a16:creationId xmlns:a16="http://schemas.microsoft.com/office/drawing/2014/main" id="{254BB393-F07B-698A-8613-058C9AD5F4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31858078"/>
                  </p:ext>
                </p:extLst>
              </p:nvPr>
            </p:nvGraphicFramePr>
            <p:xfrm>
              <a:off x="4581465" y="438730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1293FB42-F2EF-3344-A974-DCC8F6A1B84B}">
                    <psez:zmPr id="{AB148756-49D5-1648-9EBB-C73B37DF0D63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6" name="Section Zoom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54BB393-F07B-698A-8613-058C9AD5F4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81465" y="438730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5" name="Section Zoom 24">
                <a:extLst>
                  <a:ext uri="{FF2B5EF4-FFF2-40B4-BE49-F238E27FC236}">
                    <a16:creationId xmlns:a16="http://schemas.microsoft.com/office/drawing/2014/main" id="{A0696BFD-F708-B780-58EC-8342252FB21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184015"/>
                  </p:ext>
                </p:extLst>
              </p:nvPr>
            </p:nvGraphicFramePr>
            <p:xfrm>
              <a:off x="794233" y="438730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803716ED-9451-C345-813A-4CCDFE2099F8}">
                    <psez:zmPr id="{308EF7C9-45DA-0A41-A090-C606F156D37C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5" name="Section Zoom 2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A0696BFD-F708-B780-58EC-8342252FB2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4233" y="438730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D7BAC61-82A1-3F20-CB6F-71F4B0B3A9BF}"/>
              </a:ext>
            </a:extLst>
          </p:cNvPr>
          <p:cNvSpPr txBox="1"/>
          <p:nvPr/>
        </p:nvSpPr>
        <p:spPr>
          <a:xfrm>
            <a:off x="3367453" y="1804324"/>
            <a:ext cx="54570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C3.ai, Inc. (AI)</a:t>
            </a:r>
          </a:p>
          <a:p>
            <a:pPr algn="ctr"/>
            <a:r>
              <a:rPr lang="en-US" sz="2400" dirty="0"/>
              <a:t>Qualcomm Inc (QCOM)</a:t>
            </a:r>
          </a:p>
          <a:p>
            <a:pPr algn="ctr"/>
            <a:r>
              <a:rPr lang="en-US" sz="2400" dirty="0"/>
              <a:t>Advanced Micro Devices, Inc. (AMD)</a:t>
            </a:r>
          </a:p>
        </p:txBody>
      </p:sp>
    </p:spTree>
    <p:extLst>
      <p:ext uri="{BB962C8B-B14F-4D97-AF65-F5344CB8AC3E}">
        <p14:creationId xmlns:p14="http://schemas.microsoft.com/office/powerpoint/2010/main" val="1829185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C47741D-36A8-4C70-BBA7-B31B9E737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86B748-A671-4409-B64C-3B8939825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9604" y="0"/>
            <a:ext cx="2422397" cy="6858000"/>
          </a:xfrm>
          <a:custGeom>
            <a:avLst/>
            <a:gdLst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42723 w 2422397"/>
              <a:gd name="connsiteY94" fmla="*/ 2117686 h 6858000"/>
              <a:gd name="connsiteX95" fmla="*/ 1582995 w 2422397"/>
              <a:gd name="connsiteY95" fmla="*/ 2101627 h 6858000"/>
              <a:gd name="connsiteX96" fmla="*/ 1612413 w 2422397"/>
              <a:gd name="connsiteY96" fmla="*/ 2069584 h 6858000"/>
              <a:gd name="connsiteX97" fmla="*/ 1569289 w 2422397"/>
              <a:gd name="connsiteY97" fmla="*/ 2032263 h 6858000"/>
              <a:gd name="connsiteX98" fmla="*/ 1562841 w 2422397"/>
              <a:gd name="connsiteY98" fmla="*/ 1890085 h 6858000"/>
              <a:gd name="connsiteX99" fmla="*/ 1564944 w 2422397"/>
              <a:gd name="connsiteY99" fmla="*/ 1821321 h 6858000"/>
              <a:gd name="connsiteX100" fmla="*/ 1579022 w 2422397"/>
              <a:gd name="connsiteY100" fmla="*/ 1718757 h 6858000"/>
              <a:gd name="connsiteX101" fmla="*/ 1590196 w 2422397"/>
              <a:gd name="connsiteY101" fmla="*/ 1595914 h 6858000"/>
              <a:gd name="connsiteX102" fmla="*/ 1624363 w 2422397"/>
              <a:gd name="connsiteY102" fmla="*/ 1502483 h 6858000"/>
              <a:gd name="connsiteX103" fmla="*/ 1631539 w 2422397"/>
              <a:gd name="connsiteY103" fmla="*/ 1431520 h 6858000"/>
              <a:gd name="connsiteX104" fmla="*/ 1646296 w 2422397"/>
              <a:gd name="connsiteY104" fmla="*/ 1333057 h 6858000"/>
              <a:gd name="connsiteX105" fmla="*/ 1659787 w 2422397"/>
              <a:gd name="connsiteY105" fmla="*/ 1197540 h 6858000"/>
              <a:gd name="connsiteX106" fmla="*/ 1706993 w 2422397"/>
              <a:gd name="connsiteY106" fmla="*/ 1104797 h 6858000"/>
              <a:gd name="connsiteX107" fmla="*/ 1777273 w 2422397"/>
              <a:gd name="connsiteY107" fmla="*/ 916268 h 6858000"/>
              <a:gd name="connsiteX108" fmla="*/ 1859912 w 2422397"/>
              <a:gd name="connsiteY108" fmla="*/ 775598 h 6858000"/>
              <a:gd name="connsiteX109" fmla="*/ 1911831 w 2422397"/>
              <a:gd name="connsiteY109" fmla="*/ 696577 h 6858000"/>
              <a:gd name="connsiteX110" fmla="*/ 1942209 w 2422397"/>
              <a:gd name="connsiteY110" fmla="*/ 575807 h 6858000"/>
              <a:gd name="connsiteX111" fmla="*/ 1951374 w 2422397"/>
              <a:gd name="connsiteY111" fmla="*/ 556682 h 6858000"/>
              <a:gd name="connsiteX112" fmla="*/ 1951170 w 2422397"/>
              <a:gd name="connsiteY112" fmla="*/ 526639 h 6858000"/>
              <a:gd name="connsiteX113" fmla="*/ 1949059 w 2422397"/>
              <a:gd name="connsiteY113" fmla="*/ 405872 h 6858000"/>
              <a:gd name="connsiteX114" fmla="*/ 1935866 w 2422397"/>
              <a:gd name="connsiteY114" fmla="*/ 307622 h 6858000"/>
              <a:gd name="connsiteX115" fmla="*/ 1967790 w 2422397"/>
              <a:gd name="connsiteY115" fmla="*/ 198682 h 6858000"/>
              <a:gd name="connsiteX116" fmla="*/ 1971093 w 2422397"/>
              <a:gd name="connsiteY116" fmla="*/ 127747 h 6858000"/>
              <a:gd name="connsiteX117" fmla="*/ 1951841 w 2422397"/>
              <a:gd name="connsiteY117" fmla="*/ 4678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01627 h 6858000"/>
              <a:gd name="connsiteX95" fmla="*/ 1612413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612413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91277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91277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849095 w 2422397"/>
              <a:gd name="connsiteY46" fmla="*/ 5305397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62873 w 2422397"/>
              <a:gd name="connsiteY46" fmla="*/ 5269094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8259 w 2422397"/>
              <a:gd name="connsiteY18" fmla="*/ 6183918 h 6858000"/>
              <a:gd name="connsiteX19" fmla="*/ 482177 w 2422397"/>
              <a:gd name="connsiteY19" fmla="*/ 6173358 h 6858000"/>
              <a:gd name="connsiteX20" fmla="*/ 482556 w 2422397"/>
              <a:gd name="connsiteY20" fmla="*/ 6173443 h 6858000"/>
              <a:gd name="connsiteX21" fmla="*/ 485673 w 2422397"/>
              <a:gd name="connsiteY21" fmla="*/ 6162875 h 6858000"/>
              <a:gd name="connsiteX22" fmla="*/ 497360 w 2422397"/>
              <a:gd name="connsiteY22" fmla="*/ 6106789 h 6858000"/>
              <a:gd name="connsiteX23" fmla="*/ 547843 w 2422397"/>
              <a:gd name="connsiteY23" fmla="*/ 6075666 h 6858000"/>
              <a:gd name="connsiteX24" fmla="*/ 562259 w 2422397"/>
              <a:gd name="connsiteY24" fmla="*/ 6054865 h 6858000"/>
              <a:gd name="connsiteX25" fmla="*/ 571463 w 2422397"/>
              <a:gd name="connsiteY25" fmla="*/ 6045606 h 6858000"/>
              <a:gd name="connsiteX26" fmla="*/ 573012 w 2422397"/>
              <a:gd name="connsiteY26" fmla="*/ 6046223 h 6858000"/>
              <a:gd name="connsiteX27" fmla="*/ 584071 w 2422397"/>
              <a:gd name="connsiteY27" fmla="*/ 5992286 h 6858000"/>
              <a:gd name="connsiteX28" fmla="*/ 587812 w 2422397"/>
              <a:gd name="connsiteY28" fmla="*/ 5987907 h 6858000"/>
              <a:gd name="connsiteX29" fmla="*/ 592115 w 2422397"/>
              <a:gd name="connsiteY29" fmla="*/ 5949187 h 6858000"/>
              <a:gd name="connsiteX30" fmla="*/ 595889 w 2422397"/>
              <a:gd name="connsiteY30" fmla="*/ 5931081 h 6858000"/>
              <a:gd name="connsiteX31" fmla="*/ 593758 w 2422397"/>
              <a:gd name="connsiteY31" fmla="*/ 5922047 h 6858000"/>
              <a:gd name="connsiteX32" fmla="*/ 600949 w 2422397"/>
              <a:gd name="connsiteY32" fmla="*/ 5897316 h 6858000"/>
              <a:gd name="connsiteX33" fmla="*/ 602981 w 2422397"/>
              <a:gd name="connsiteY33" fmla="*/ 5895955 h 6858000"/>
              <a:gd name="connsiteX34" fmla="*/ 604430 w 2422397"/>
              <a:gd name="connsiteY34" fmla="*/ 5870052 h 6858000"/>
              <a:gd name="connsiteX35" fmla="*/ 600218 w 2422397"/>
              <a:gd name="connsiteY35" fmla="*/ 5841702 h 6858000"/>
              <a:gd name="connsiteX36" fmla="*/ 678370 w 2422397"/>
              <a:gd name="connsiteY36" fmla="*/ 5652188 h 6858000"/>
              <a:gd name="connsiteX37" fmla="*/ 694129 w 2422397"/>
              <a:gd name="connsiteY37" fmla="*/ 5471630 h 6858000"/>
              <a:gd name="connsiteX38" fmla="*/ 723657 w 2422397"/>
              <a:gd name="connsiteY38" fmla="*/ 5356170 h 6858000"/>
              <a:gd name="connsiteX39" fmla="*/ 723661 w 2422397"/>
              <a:gd name="connsiteY39" fmla="*/ 5356076 h 6858000"/>
              <a:gd name="connsiteX40" fmla="*/ 720651 w 2422397"/>
              <a:gd name="connsiteY40" fmla="*/ 5331990 h 6858000"/>
              <a:gd name="connsiteX41" fmla="*/ 725358 w 2422397"/>
              <a:gd name="connsiteY41" fmla="*/ 5309193 h 6858000"/>
              <a:gd name="connsiteX42" fmla="*/ 726926 w 2422397"/>
              <a:gd name="connsiteY42" fmla="*/ 5311182 h 6858000"/>
              <a:gd name="connsiteX43" fmla="*/ 727761 w 2422397"/>
              <a:gd name="connsiteY43" fmla="*/ 5304702 h 6858000"/>
              <a:gd name="connsiteX44" fmla="*/ 732974 w 2422397"/>
              <a:gd name="connsiteY44" fmla="*/ 5303522 h 6858000"/>
              <a:gd name="connsiteX45" fmla="*/ 762873 w 2422397"/>
              <a:gd name="connsiteY45" fmla="*/ 5269094 h 6858000"/>
              <a:gd name="connsiteX46" fmla="*/ 784867 w 2422397"/>
              <a:gd name="connsiteY46" fmla="*/ 5235785 h 6858000"/>
              <a:gd name="connsiteX47" fmla="*/ 796271 w 2422397"/>
              <a:gd name="connsiteY47" fmla="*/ 5175473 h 6858000"/>
              <a:gd name="connsiteX48" fmla="*/ 821529 w 2422397"/>
              <a:gd name="connsiteY48" fmla="*/ 5012929 h 6858000"/>
              <a:gd name="connsiteX49" fmla="*/ 846340 w 2422397"/>
              <a:gd name="connsiteY49" fmla="*/ 4944976 h 6858000"/>
              <a:gd name="connsiteX50" fmla="*/ 840157 w 2422397"/>
              <a:gd name="connsiteY50" fmla="*/ 4872869 h 6858000"/>
              <a:gd name="connsiteX51" fmla="*/ 855718 w 2422397"/>
              <a:gd name="connsiteY51" fmla="*/ 4850916 h 6858000"/>
              <a:gd name="connsiteX52" fmla="*/ 858709 w 2422397"/>
              <a:gd name="connsiteY52" fmla="*/ 4847264 h 6858000"/>
              <a:gd name="connsiteX53" fmla="*/ 863990 w 2422397"/>
              <a:gd name="connsiteY53" fmla="*/ 4829718 h 6858000"/>
              <a:gd name="connsiteX54" fmla="*/ 873842 w 2422397"/>
              <a:gd name="connsiteY54" fmla="*/ 4828439 h 6858000"/>
              <a:gd name="connsiteX55" fmla="*/ 887779 w 2422397"/>
              <a:gd name="connsiteY55" fmla="*/ 4804655 h 6858000"/>
              <a:gd name="connsiteX56" fmla="*/ 893894 w 2422397"/>
              <a:gd name="connsiteY56" fmla="*/ 4777060 h 6858000"/>
              <a:gd name="connsiteX57" fmla="*/ 883546 w 2422397"/>
              <a:gd name="connsiteY57" fmla="*/ 4777089 h 6858000"/>
              <a:gd name="connsiteX58" fmla="*/ 883812 w 2422397"/>
              <a:gd name="connsiteY58" fmla="*/ 4774559 h 6858000"/>
              <a:gd name="connsiteX59" fmla="*/ 903401 w 2422397"/>
              <a:gd name="connsiteY59" fmla="*/ 4679442 h 6858000"/>
              <a:gd name="connsiteX60" fmla="*/ 916253 w 2422397"/>
              <a:gd name="connsiteY60" fmla="*/ 4651970 h 6858000"/>
              <a:gd name="connsiteX61" fmla="*/ 922608 w 2422397"/>
              <a:gd name="connsiteY61" fmla="*/ 4649785 h 6858000"/>
              <a:gd name="connsiteX62" fmla="*/ 924139 w 2422397"/>
              <a:gd name="connsiteY62" fmla="*/ 4631605 h 6858000"/>
              <a:gd name="connsiteX63" fmla="*/ 920872 w 2422397"/>
              <a:gd name="connsiteY63" fmla="*/ 4609075 h 6858000"/>
              <a:gd name="connsiteX64" fmla="*/ 941607 w 2422397"/>
              <a:gd name="connsiteY64" fmla="*/ 4514226 h 6858000"/>
              <a:gd name="connsiteX65" fmla="*/ 957889 w 2422397"/>
              <a:gd name="connsiteY65" fmla="*/ 4481699 h 6858000"/>
              <a:gd name="connsiteX66" fmla="*/ 974975 w 2422397"/>
              <a:gd name="connsiteY66" fmla="*/ 4433921 h 6858000"/>
              <a:gd name="connsiteX67" fmla="*/ 1011638 w 2422397"/>
              <a:gd name="connsiteY67" fmla="*/ 4352312 h 6858000"/>
              <a:gd name="connsiteX68" fmla="*/ 1049579 w 2422397"/>
              <a:gd name="connsiteY68" fmla="*/ 4237953 h 6858000"/>
              <a:gd name="connsiteX69" fmla="*/ 1041314 w 2422397"/>
              <a:gd name="connsiteY69" fmla="*/ 4139706 h 6858000"/>
              <a:gd name="connsiteX70" fmla="*/ 1049328 w 2422397"/>
              <a:gd name="connsiteY70" fmla="*/ 4134671 h 6858000"/>
              <a:gd name="connsiteX71" fmla="*/ 1061133 w 2422397"/>
              <a:gd name="connsiteY71" fmla="*/ 4074160 h 6858000"/>
              <a:gd name="connsiteX72" fmla="*/ 1059121 w 2422397"/>
              <a:gd name="connsiteY72" fmla="*/ 3844497 h 6858000"/>
              <a:gd name="connsiteX73" fmla="*/ 1083386 w 2422397"/>
              <a:gd name="connsiteY73" fmla="*/ 3726730 h 6858000"/>
              <a:gd name="connsiteX74" fmla="*/ 1098990 w 2422397"/>
              <a:gd name="connsiteY74" fmla="*/ 3687782 h 6858000"/>
              <a:gd name="connsiteX75" fmla="*/ 1124701 w 2422397"/>
              <a:gd name="connsiteY75" fmla="*/ 3622348 h 6858000"/>
              <a:gd name="connsiteX76" fmla="*/ 1161137 w 2422397"/>
              <a:gd name="connsiteY76" fmla="*/ 3580464 h 6858000"/>
              <a:gd name="connsiteX77" fmla="*/ 1175812 w 2422397"/>
              <a:gd name="connsiteY77" fmla="*/ 3522969 h 6858000"/>
              <a:gd name="connsiteX78" fmla="*/ 1156951 w 2422397"/>
              <a:gd name="connsiteY78" fmla="*/ 3500538 h 6858000"/>
              <a:gd name="connsiteX79" fmla="*/ 1179877 w 2422397"/>
              <a:gd name="connsiteY79" fmla="*/ 3441984 h 6858000"/>
              <a:gd name="connsiteX80" fmla="*/ 1217096 w 2422397"/>
              <a:gd name="connsiteY80" fmla="*/ 3354156 h 6858000"/>
              <a:gd name="connsiteX81" fmla="*/ 1232811 w 2422397"/>
              <a:gd name="connsiteY81" fmla="*/ 3301153 h 6858000"/>
              <a:gd name="connsiteX82" fmla="*/ 1281985 w 2422397"/>
              <a:gd name="connsiteY82" fmla="*/ 3158933 h 6858000"/>
              <a:gd name="connsiteX83" fmla="*/ 1335997 w 2422397"/>
              <a:gd name="connsiteY83" fmla="*/ 3018423 h 6858000"/>
              <a:gd name="connsiteX84" fmla="*/ 1394864 w 2422397"/>
              <a:gd name="connsiteY84" fmla="*/ 2946152 h 6858000"/>
              <a:gd name="connsiteX85" fmla="*/ 1436360 w 2422397"/>
              <a:gd name="connsiteY85" fmla="*/ 2829469 h 6858000"/>
              <a:gd name="connsiteX86" fmla="*/ 1447242 w 2422397"/>
              <a:gd name="connsiteY86" fmla="*/ 2811546 h 6858000"/>
              <a:gd name="connsiteX87" fmla="*/ 1449881 w 2422397"/>
              <a:gd name="connsiteY87" fmla="*/ 2781535 h 6858000"/>
              <a:gd name="connsiteX88" fmla="*/ 1459218 w 2422397"/>
              <a:gd name="connsiteY88" fmla="*/ 2660724 h 6858000"/>
              <a:gd name="connsiteX89" fmla="*/ 1455455 w 2422397"/>
              <a:gd name="connsiteY89" fmla="*/ 2560980 h 6858000"/>
              <a:gd name="connsiteX90" fmla="*/ 1497362 w 2422397"/>
              <a:gd name="connsiteY90" fmla="*/ 2456303 h 6858000"/>
              <a:gd name="connsiteX91" fmla="*/ 1507343 w 2422397"/>
              <a:gd name="connsiteY91" fmla="*/ 2385923 h 6858000"/>
              <a:gd name="connsiteX92" fmla="*/ 1499931 w 2422397"/>
              <a:gd name="connsiteY92" fmla="*/ 2260635 h 6858000"/>
              <a:gd name="connsiteX93" fmla="*/ 1582995 w 2422397"/>
              <a:gd name="connsiteY93" fmla="*/ 2133393 h 6858000"/>
              <a:gd name="connsiteX94" fmla="*/ 1580647 w 2422397"/>
              <a:gd name="connsiteY94" fmla="*/ 2069584 h 6858000"/>
              <a:gd name="connsiteX95" fmla="*/ 1569289 w 2422397"/>
              <a:gd name="connsiteY95" fmla="*/ 2032263 h 6858000"/>
              <a:gd name="connsiteX96" fmla="*/ 1571917 w 2422397"/>
              <a:gd name="connsiteY96" fmla="*/ 1903700 h 6858000"/>
              <a:gd name="connsiteX97" fmla="*/ 1564944 w 2422397"/>
              <a:gd name="connsiteY97" fmla="*/ 1821321 h 6858000"/>
              <a:gd name="connsiteX98" fmla="*/ 1579022 w 2422397"/>
              <a:gd name="connsiteY98" fmla="*/ 1718757 h 6858000"/>
              <a:gd name="connsiteX99" fmla="*/ 1590196 w 2422397"/>
              <a:gd name="connsiteY99" fmla="*/ 1595914 h 6858000"/>
              <a:gd name="connsiteX100" fmla="*/ 1624363 w 2422397"/>
              <a:gd name="connsiteY100" fmla="*/ 1502483 h 6858000"/>
              <a:gd name="connsiteX101" fmla="*/ 1631539 w 2422397"/>
              <a:gd name="connsiteY101" fmla="*/ 1431520 h 6858000"/>
              <a:gd name="connsiteX102" fmla="*/ 1646296 w 2422397"/>
              <a:gd name="connsiteY102" fmla="*/ 1333057 h 6858000"/>
              <a:gd name="connsiteX103" fmla="*/ 1659787 w 2422397"/>
              <a:gd name="connsiteY103" fmla="*/ 1197540 h 6858000"/>
              <a:gd name="connsiteX104" fmla="*/ 1706993 w 2422397"/>
              <a:gd name="connsiteY104" fmla="*/ 1104797 h 6858000"/>
              <a:gd name="connsiteX105" fmla="*/ 1777273 w 2422397"/>
              <a:gd name="connsiteY105" fmla="*/ 916268 h 6858000"/>
              <a:gd name="connsiteX106" fmla="*/ 1850836 w 2422397"/>
              <a:gd name="connsiteY106" fmla="*/ 802826 h 6858000"/>
              <a:gd name="connsiteX107" fmla="*/ 1911831 w 2422397"/>
              <a:gd name="connsiteY107" fmla="*/ 696577 h 6858000"/>
              <a:gd name="connsiteX108" fmla="*/ 1942209 w 2422397"/>
              <a:gd name="connsiteY108" fmla="*/ 575807 h 6858000"/>
              <a:gd name="connsiteX109" fmla="*/ 1951374 w 2422397"/>
              <a:gd name="connsiteY109" fmla="*/ 556682 h 6858000"/>
              <a:gd name="connsiteX110" fmla="*/ 1951170 w 2422397"/>
              <a:gd name="connsiteY110" fmla="*/ 526639 h 6858000"/>
              <a:gd name="connsiteX111" fmla="*/ 1949059 w 2422397"/>
              <a:gd name="connsiteY111" fmla="*/ 405872 h 6858000"/>
              <a:gd name="connsiteX112" fmla="*/ 1935866 w 2422397"/>
              <a:gd name="connsiteY112" fmla="*/ 307622 h 6858000"/>
              <a:gd name="connsiteX113" fmla="*/ 1967790 w 2422397"/>
              <a:gd name="connsiteY113" fmla="*/ 198682 h 6858000"/>
              <a:gd name="connsiteX114" fmla="*/ 1971093 w 2422397"/>
              <a:gd name="connsiteY114" fmla="*/ 127747 h 6858000"/>
              <a:gd name="connsiteX115" fmla="*/ 1951841 w 2422397"/>
              <a:gd name="connsiteY115" fmla="*/ 4678 h 6858000"/>
              <a:gd name="connsiteX116" fmla="*/ 1953649 w 2422397"/>
              <a:gd name="connsiteY11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8259 w 2422397"/>
              <a:gd name="connsiteY18" fmla="*/ 6183918 h 6858000"/>
              <a:gd name="connsiteX19" fmla="*/ 482177 w 2422397"/>
              <a:gd name="connsiteY19" fmla="*/ 6173358 h 6858000"/>
              <a:gd name="connsiteX20" fmla="*/ 482556 w 2422397"/>
              <a:gd name="connsiteY20" fmla="*/ 6173443 h 6858000"/>
              <a:gd name="connsiteX21" fmla="*/ 485673 w 2422397"/>
              <a:gd name="connsiteY21" fmla="*/ 6162875 h 6858000"/>
              <a:gd name="connsiteX22" fmla="*/ 497360 w 2422397"/>
              <a:gd name="connsiteY22" fmla="*/ 6106789 h 6858000"/>
              <a:gd name="connsiteX23" fmla="*/ 547843 w 2422397"/>
              <a:gd name="connsiteY23" fmla="*/ 6075666 h 6858000"/>
              <a:gd name="connsiteX24" fmla="*/ 562259 w 2422397"/>
              <a:gd name="connsiteY24" fmla="*/ 6054865 h 6858000"/>
              <a:gd name="connsiteX25" fmla="*/ 571463 w 2422397"/>
              <a:gd name="connsiteY25" fmla="*/ 6045606 h 6858000"/>
              <a:gd name="connsiteX26" fmla="*/ 573012 w 2422397"/>
              <a:gd name="connsiteY26" fmla="*/ 6046223 h 6858000"/>
              <a:gd name="connsiteX27" fmla="*/ 584071 w 2422397"/>
              <a:gd name="connsiteY27" fmla="*/ 5992286 h 6858000"/>
              <a:gd name="connsiteX28" fmla="*/ 587812 w 2422397"/>
              <a:gd name="connsiteY28" fmla="*/ 5987907 h 6858000"/>
              <a:gd name="connsiteX29" fmla="*/ 592115 w 2422397"/>
              <a:gd name="connsiteY29" fmla="*/ 5949187 h 6858000"/>
              <a:gd name="connsiteX30" fmla="*/ 595889 w 2422397"/>
              <a:gd name="connsiteY30" fmla="*/ 5931081 h 6858000"/>
              <a:gd name="connsiteX31" fmla="*/ 593758 w 2422397"/>
              <a:gd name="connsiteY31" fmla="*/ 5922047 h 6858000"/>
              <a:gd name="connsiteX32" fmla="*/ 600949 w 2422397"/>
              <a:gd name="connsiteY32" fmla="*/ 5897316 h 6858000"/>
              <a:gd name="connsiteX33" fmla="*/ 602981 w 2422397"/>
              <a:gd name="connsiteY33" fmla="*/ 5895955 h 6858000"/>
              <a:gd name="connsiteX34" fmla="*/ 604430 w 2422397"/>
              <a:gd name="connsiteY34" fmla="*/ 5870052 h 6858000"/>
              <a:gd name="connsiteX35" fmla="*/ 600218 w 2422397"/>
              <a:gd name="connsiteY35" fmla="*/ 5841702 h 6858000"/>
              <a:gd name="connsiteX36" fmla="*/ 678370 w 2422397"/>
              <a:gd name="connsiteY36" fmla="*/ 5652188 h 6858000"/>
              <a:gd name="connsiteX37" fmla="*/ 694129 w 2422397"/>
              <a:gd name="connsiteY37" fmla="*/ 5471630 h 6858000"/>
              <a:gd name="connsiteX38" fmla="*/ 723657 w 2422397"/>
              <a:gd name="connsiteY38" fmla="*/ 5356170 h 6858000"/>
              <a:gd name="connsiteX39" fmla="*/ 723661 w 2422397"/>
              <a:gd name="connsiteY39" fmla="*/ 5356076 h 6858000"/>
              <a:gd name="connsiteX40" fmla="*/ 720651 w 2422397"/>
              <a:gd name="connsiteY40" fmla="*/ 5331990 h 6858000"/>
              <a:gd name="connsiteX41" fmla="*/ 725358 w 2422397"/>
              <a:gd name="connsiteY41" fmla="*/ 5309193 h 6858000"/>
              <a:gd name="connsiteX42" fmla="*/ 726926 w 2422397"/>
              <a:gd name="connsiteY42" fmla="*/ 5311182 h 6858000"/>
              <a:gd name="connsiteX43" fmla="*/ 727761 w 2422397"/>
              <a:gd name="connsiteY43" fmla="*/ 5304702 h 6858000"/>
              <a:gd name="connsiteX44" fmla="*/ 732974 w 2422397"/>
              <a:gd name="connsiteY44" fmla="*/ 5303522 h 6858000"/>
              <a:gd name="connsiteX45" fmla="*/ 762873 w 2422397"/>
              <a:gd name="connsiteY45" fmla="*/ 5269094 h 6858000"/>
              <a:gd name="connsiteX46" fmla="*/ 784867 w 2422397"/>
              <a:gd name="connsiteY46" fmla="*/ 5235785 h 6858000"/>
              <a:gd name="connsiteX47" fmla="*/ 796271 w 2422397"/>
              <a:gd name="connsiteY47" fmla="*/ 5175473 h 6858000"/>
              <a:gd name="connsiteX48" fmla="*/ 821529 w 2422397"/>
              <a:gd name="connsiteY48" fmla="*/ 5012929 h 6858000"/>
              <a:gd name="connsiteX49" fmla="*/ 846340 w 2422397"/>
              <a:gd name="connsiteY49" fmla="*/ 4944976 h 6858000"/>
              <a:gd name="connsiteX50" fmla="*/ 840157 w 2422397"/>
              <a:gd name="connsiteY50" fmla="*/ 4872869 h 6858000"/>
              <a:gd name="connsiteX51" fmla="*/ 855718 w 2422397"/>
              <a:gd name="connsiteY51" fmla="*/ 4850916 h 6858000"/>
              <a:gd name="connsiteX52" fmla="*/ 858709 w 2422397"/>
              <a:gd name="connsiteY52" fmla="*/ 4847264 h 6858000"/>
              <a:gd name="connsiteX53" fmla="*/ 863990 w 2422397"/>
              <a:gd name="connsiteY53" fmla="*/ 4829718 h 6858000"/>
              <a:gd name="connsiteX54" fmla="*/ 873842 w 2422397"/>
              <a:gd name="connsiteY54" fmla="*/ 4828439 h 6858000"/>
              <a:gd name="connsiteX55" fmla="*/ 887779 w 2422397"/>
              <a:gd name="connsiteY55" fmla="*/ 4804655 h 6858000"/>
              <a:gd name="connsiteX56" fmla="*/ 893894 w 2422397"/>
              <a:gd name="connsiteY56" fmla="*/ 4777060 h 6858000"/>
              <a:gd name="connsiteX57" fmla="*/ 883546 w 2422397"/>
              <a:gd name="connsiteY57" fmla="*/ 4777089 h 6858000"/>
              <a:gd name="connsiteX58" fmla="*/ 883812 w 2422397"/>
              <a:gd name="connsiteY58" fmla="*/ 4774559 h 6858000"/>
              <a:gd name="connsiteX59" fmla="*/ 903401 w 2422397"/>
              <a:gd name="connsiteY59" fmla="*/ 4679442 h 6858000"/>
              <a:gd name="connsiteX60" fmla="*/ 916253 w 2422397"/>
              <a:gd name="connsiteY60" fmla="*/ 4651970 h 6858000"/>
              <a:gd name="connsiteX61" fmla="*/ 922608 w 2422397"/>
              <a:gd name="connsiteY61" fmla="*/ 4649785 h 6858000"/>
              <a:gd name="connsiteX62" fmla="*/ 924139 w 2422397"/>
              <a:gd name="connsiteY62" fmla="*/ 4631605 h 6858000"/>
              <a:gd name="connsiteX63" fmla="*/ 920872 w 2422397"/>
              <a:gd name="connsiteY63" fmla="*/ 4609075 h 6858000"/>
              <a:gd name="connsiteX64" fmla="*/ 941607 w 2422397"/>
              <a:gd name="connsiteY64" fmla="*/ 4514226 h 6858000"/>
              <a:gd name="connsiteX65" fmla="*/ 957889 w 2422397"/>
              <a:gd name="connsiteY65" fmla="*/ 4481699 h 6858000"/>
              <a:gd name="connsiteX66" fmla="*/ 974975 w 2422397"/>
              <a:gd name="connsiteY66" fmla="*/ 4433921 h 6858000"/>
              <a:gd name="connsiteX67" fmla="*/ 1011638 w 2422397"/>
              <a:gd name="connsiteY67" fmla="*/ 4352312 h 6858000"/>
              <a:gd name="connsiteX68" fmla="*/ 1049579 w 2422397"/>
              <a:gd name="connsiteY68" fmla="*/ 4237953 h 6858000"/>
              <a:gd name="connsiteX69" fmla="*/ 1041314 w 2422397"/>
              <a:gd name="connsiteY69" fmla="*/ 4139706 h 6858000"/>
              <a:gd name="connsiteX70" fmla="*/ 1049328 w 2422397"/>
              <a:gd name="connsiteY70" fmla="*/ 4134671 h 6858000"/>
              <a:gd name="connsiteX71" fmla="*/ 1061133 w 2422397"/>
              <a:gd name="connsiteY71" fmla="*/ 4074160 h 6858000"/>
              <a:gd name="connsiteX72" fmla="*/ 1059121 w 2422397"/>
              <a:gd name="connsiteY72" fmla="*/ 3844497 h 6858000"/>
              <a:gd name="connsiteX73" fmla="*/ 1083386 w 2422397"/>
              <a:gd name="connsiteY73" fmla="*/ 3726730 h 6858000"/>
              <a:gd name="connsiteX74" fmla="*/ 1098990 w 2422397"/>
              <a:gd name="connsiteY74" fmla="*/ 3687782 h 6858000"/>
              <a:gd name="connsiteX75" fmla="*/ 1124701 w 2422397"/>
              <a:gd name="connsiteY75" fmla="*/ 3622348 h 6858000"/>
              <a:gd name="connsiteX76" fmla="*/ 1161137 w 2422397"/>
              <a:gd name="connsiteY76" fmla="*/ 3580464 h 6858000"/>
              <a:gd name="connsiteX77" fmla="*/ 1175812 w 2422397"/>
              <a:gd name="connsiteY77" fmla="*/ 3522969 h 6858000"/>
              <a:gd name="connsiteX78" fmla="*/ 1156951 w 2422397"/>
              <a:gd name="connsiteY78" fmla="*/ 3500538 h 6858000"/>
              <a:gd name="connsiteX79" fmla="*/ 1179877 w 2422397"/>
              <a:gd name="connsiteY79" fmla="*/ 3441984 h 6858000"/>
              <a:gd name="connsiteX80" fmla="*/ 1217096 w 2422397"/>
              <a:gd name="connsiteY80" fmla="*/ 3354156 h 6858000"/>
              <a:gd name="connsiteX81" fmla="*/ 1232811 w 2422397"/>
              <a:gd name="connsiteY81" fmla="*/ 3301153 h 6858000"/>
              <a:gd name="connsiteX82" fmla="*/ 1281985 w 2422397"/>
              <a:gd name="connsiteY82" fmla="*/ 3158933 h 6858000"/>
              <a:gd name="connsiteX83" fmla="*/ 1335997 w 2422397"/>
              <a:gd name="connsiteY83" fmla="*/ 3018423 h 6858000"/>
              <a:gd name="connsiteX84" fmla="*/ 1394864 w 2422397"/>
              <a:gd name="connsiteY84" fmla="*/ 2946152 h 6858000"/>
              <a:gd name="connsiteX85" fmla="*/ 1436360 w 2422397"/>
              <a:gd name="connsiteY85" fmla="*/ 2829469 h 6858000"/>
              <a:gd name="connsiteX86" fmla="*/ 1447242 w 2422397"/>
              <a:gd name="connsiteY86" fmla="*/ 2811546 h 6858000"/>
              <a:gd name="connsiteX87" fmla="*/ 1449881 w 2422397"/>
              <a:gd name="connsiteY87" fmla="*/ 2781535 h 6858000"/>
              <a:gd name="connsiteX88" fmla="*/ 1459218 w 2422397"/>
              <a:gd name="connsiteY88" fmla="*/ 2660724 h 6858000"/>
              <a:gd name="connsiteX89" fmla="*/ 1455455 w 2422397"/>
              <a:gd name="connsiteY89" fmla="*/ 2560980 h 6858000"/>
              <a:gd name="connsiteX90" fmla="*/ 1497362 w 2422397"/>
              <a:gd name="connsiteY90" fmla="*/ 2456303 h 6858000"/>
              <a:gd name="connsiteX91" fmla="*/ 1507343 w 2422397"/>
              <a:gd name="connsiteY91" fmla="*/ 2385923 h 6858000"/>
              <a:gd name="connsiteX92" fmla="*/ 1499931 w 2422397"/>
              <a:gd name="connsiteY92" fmla="*/ 2260635 h 6858000"/>
              <a:gd name="connsiteX93" fmla="*/ 1582995 w 2422397"/>
              <a:gd name="connsiteY93" fmla="*/ 2133393 h 6858000"/>
              <a:gd name="connsiteX94" fmla="*/ 1580647 w 2422397"/>
              <a:gd name="connsiteY94" fmla="*/ 2069584 h 6858000"/>
              <a:gd name="connsiteX95" fmla="*/ 1569289 w 2422397"/>
              <a:gd name="connsiteY95" fmla="*/ 2032263 h 6858000"/>
              <a:gd name="connsiteX96" fmla="*/ 1571917 w 2422397"/>
              <a:gd name="connsiteY96" fmla="*/ 1903700 h 6858000"/>
              <a:gd name="connsiteX97" fmla="*/ 1564944 w 2422397"/>
              <a:gd name="connsiteY97" fmla="*/ 1821321 h 6858000"/>
              <a:gd name="connsiteX98" fmla="*/ 1579022 w 2422397"/>
              <a:gd name="connsiteY98" fmla="*/ 1718757 h 6858000"/>
              <a:gd name="connsiteX99" fmla="*/ 1590196 w 2422397"/>
              <a:gd name="connsiteY99" fmla="*/ 1595914 h 6858000"/>
              <a:gd name="connsiteX100" fmla="*/ 1624363 w 2422397"/>
              <a:gd name="connsiteY100" fmla="*/ 1502483 h 6858000"/>
              <a:gd name="connsiteX101" fmla="*/ 1631539 w 2422397"/>
              <a:gd name="connsiteY101" fmla="*/ 1431520 h 6858000"/>
              <a:gd name="connsiteX102" fmla="*/ 1646296 w 2422397"/>
              <a:gd name="connsiteY102" fmla="*/ 1333057 h 6858000"/>
              <a:gd name="connsiteX103" fmla="*/ 1659787 w 2422397"/>
              <a:gd name="connsiteY103" fmla="*/ 1197540 h 6858000"/>
              <a:gd name="connsiteX104" fmla="*/ 1706993 w 2422397"/>
              <a:gd name="connsiteY104" fmla="*/ 1104797 h 6858000"/>
              <a:gd name="connsiteX105" fmla="*/ 1777273 w 2422397"/>
              <a:gd name="connsiteY105" fmla="*/ 916268 h 6858000"/>
              <a:gd name="connsiteX106" fmla="*/ 1850836 w 2422397"/>
              <a:gd name="connsiteY106" fmla="*/ 802826 h 6858000"/>
              <a:gd name="connsiteX107" fmla="*/ 1911831 w 2422397"/>
              <a:gd name="connsiteY107" fmla="*/ 696577 h 6858000"/>
              <a:gd name="connsiteX108" fmla="*/ 1942209 w 2422397"/>
              <a:gd name="connsiteY108" fmla="*/ 575807 h 6858000"/>
              <a:gd name="connsiteX109" fmla="*/ 1951374 w 2422397"/>
              <a:gd name="connsiteY109" fmla="*/ 556682 h 6858000"/>
              <a:gd name="connsiteX110" fmla="*/ 1951170 w 2422397"/>
              <a:gd name="connsiteY110" fmla="*/ 526639 h 6858000"/>
              <a:gd name="connsiteX111" fmla="*/ 1949059 w 2422397"/>
              <a:gd name="connsiteY111" fmla="*/ 405872 h 6858000"/>
              <a:gd name="connsiteX112" fmla="*/ 1935866 w 2422397"/>
              <a:gd name="connsiteY112" fmla="*/ 307622 h 6858000"/>
              <a:gd name="connsiteX113" fmla="*/ 1967790 w 2422397"/>
              <a:gd name="connsiteY113" fmla="*/ 198682 h 6858000"/>
              <a:gd name="connsiteX114" fmla="*/ 1971093 w 2422397"/>
              <a:gd name="connsiteY114" fmla="*/ 127747 h 6858000"/>
              <a:gd name="connsiteX115" fmla="*/ 1951841 w 2422397"/>
              <a:gd name="connsiteY115" fmla="*/ 4678 h 6858000"/>
              <a:gd name="connsiteX116" fmla="*/ 1953649 w 2422397"/>
              <a:gd name="connsiteY11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6663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497360 w 2422397"/>
              <a:gd name="connsiteY21" fmla="*/ 6106789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497360 w 2422397"/>
              <a:gd name="connsiteY21" fmla="*/ 6106789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2551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2551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57889 w 2422397"/>
              <a:gd name="connsiteY63" fmla="*/ 4481699 h 6858000"/>
              <a:gd name="connsiteX64" fmla="*/ 974975 w 2422397"/>
              <a:gd name="connsiteY64" fmla="*/ 4433921 h 6858000"/>
              <a:gd name="connsiteX65" fmla="*/ 1011638 w 2422397"/>
              <a:gd name="connsiteY65" fmla="*/ 4352312 h 6858000"/>
              <a:gd name="connsiteX66" fmla="*/ 1049579 w 2422397"/>
              <a:gd name="connsiteY66" fmla="*/ 4237953 h 6858000"/>
              <a:gd name="connsiteX67" fmla="*/ 1041314 w 2422397"/>
              <a:gd name="connsiteY67" fmla="*/ 4139706 h 6858000"/>
              <a:gd name="connsiteX68" fmla="*/ 1049328 w 2422397"/>
              <a:gd name="connsiteY68" fmla="*/ 4134671 h 6858000"/>
              <a:gd name="connsiteX69" fmla="*/ 1061133 w 2422397"/>
              <a:gd name="connsiteY69" fmla="*/ 4074160 h 6858000"/>
              <a:gd name="connsiteX70" fmla="*/ 1059121 w 2422397"/>
              <a:gd name="connsiteY70" fmla="*/ 3844497 h 6858000"/>
              <a:gd name="connsiteX71" fmla="*/ 1083386 w 2422397"/>
              <a:gd name="connsiteY71" fmla="*/ 3726730 h 6858000"/>
              <a:gd name="connsiteX72" fmla="*/ 1098990 w 2422397"/>
              <a:gd name="connsiteY72" fmla="*/ 3687782 h 6858000"/>
              <a:gd name="connsiteX73" fmla="*/ 1124701 w 2422397"/>
              <a:gd name="connsiteY73" fmla="*/ 3622348 h 6858000"/>
              <a:gd name="connsiteX74" fmla="*/ 1161137 w 2422397"/>
              <a:gd name="connsiteY74" fmla="*/ 3580464 h 6858000"/>
              <a:gd name="connsiteX75" fmla="*/ 1175812 w 2422397"/>
              <a:gd name="connsiteY75" fmla="*/ 3522969 h 6858000"/>
              <a:gd name="connsiteX76" fmla="*/ 1156951 w 2422397"/>
              <a:gd name="connsiteY76" fmla="*/ 3500538 h 6858000"/>
              <a:gd name="connsiteX77" fmla="*/ 1179877 w 2422397"/>
              <a:gd name="connsiteY77" fmla="*/ 3441984 h 6858000"/>
              <a:gd name="connsiteX78" fmla="*/ 1217096 w 2422397"/>
              <a:gd name="connsiteY78" fmla="*/ 3354156 h 6858000"/>
              <a:gd name="connsiteX79" fmla="*/ 1232811 w 2422397"/>
              <a:gd name="connsiteY79" fmla="*/ 3301153 h 6858000"/>
              <a:gd name="connsiteX80" fmla="*/ 1281985 w 2422397"/>
              <a:gd name="connsiteY80" fmla="*/ 3158933 h 6858000"/>
              <a:gd name="connsiteX81" fmla="*/ 1335997 w 2422397"/>
              <a:gd name="connsiteY81" fmla="*/ 3018423 h 6858000"/>
              <a:gd name="connsiteX82" fmla="*/ 1394864 w 2422397"/>
              <a:gd name="connsiteY82" fmla="*/ 2946152 h 6858000"/>
              <a:gd name="connsiteX83" fmla="*/ 1436360 w 2422397"/>
              <a:gd name="connsiteY83" fmla="*/ 2829469 h 6858000"/>
              <a:gd name="connsiteX84" fmla="*/ 1447242 w 2422397"/>
              <a:gd name="connsiteY84" fmla="*/ 2811546 h 6858000"/>
              <a:gd name="connsiteX85" fmla="*/ 1449881 w 2422397"/>
              <a:gd name="connsiteY85" fmla="*/ 2781535 h 6858000"/>
              <a:gd name="connsiteX86" fmla="*/ 1459218 w 2422397"/>
              <a:gd name="connsiteY86" fmla="*/ 2660724 h 6858000"/>
              <a:gd name="connsiteX87" fmla="*/ 1455455 w 2422397"/>
              <a:gd name="connsiteY87" fmla="*/ 2560980 h 6858000"/>
              <a:gd name="connsiteX88" fmla="*/ 1497362 w 2422397"/>
              <a:gd name="connsiteY88" fmla="*/ 2456303 h 6858000"/>
              <a:gd name="connsiteX89" fmla="*/ 1507343 w 2422397"/>
              <a:gd name="connsiteY89" fmla="*/ 2385923 h 6858000"/>
              <a:gd name="connsiteX90" fmla="*/ 1540772 w 2422397"/>
              <a:gd name="connsiteY90" fmla="*/ 2256097 h 6858000"/>
              <a:gd name="connsiteX91" fmla="*/ 1569381 w 2422397"/>
              <a:gd name="connsiteY91" fmla="*/ 2165158 h 6858000"/>
              <a:gd name="connsiteX92" fmla="*/ 1576109 w 2422397"/>
              <a:gd name="connsiteY92" fmla="*/ 2078660 h 6858000"/>
              <a:gd name="connsiteX93" fmla="*/ 1564751 w 2422397"/>
              <a:gd name="connsiteY93" fmla="*/ 2009574 h 6858000"/>
              <a:gd name="connsiteX94" fmla="*/ 1571917 w 2422397"/>
              <a:gd name="connsiteY94" fmla="*/ 1903700 h 6858000"/>
              <a:gd name="connsiteX95" fmla="*/ 1564944 w 2422397"/>
              <a:gd name="connsiteY95" fmla="*/ 1821321 h 6858000"/>
              <a:gd name="connsiteX96" fmla="*/ 1579022 w 2422397"/>
              <a:gd name="connsiteY96" fmla="*/ 1718757 h 6858000"/>
              <a:gd name="connsiteX97" fmla="*/ 1590196 w 2422397"/>
              <a:gd name="connsiteY97" fmla="*/ 1595914 h 6858000"/>
              <a:gd name="connsiteX98" fmla="*/ 1624363 w 2422397"/>
              <a:gd name="connsiteY98" fmla="*/ 1502483 h 6858000"/>
              <a:gd name="connsiteX99" fmla="*/ 1631539 w 2422397"/>
              <a:gd name="connsiteY99" fmla="*/ 1431520 h 6858000"/>
              <a:gd name="connsiteX100" fmla="*/ 1646296 w 2422397"/>
              <a:gd name="connsiteY100" fmla="*/ 1333057 h 6858000"/>
              <a:gd name="connsiteX101" fmla="*/ 1696091 w 2422397"/>
              <a:gd name="connsiteY101" fmla="*/ 1202078 h 6858000"/>
              <a:gd name="connsiteX102" fmla="*/ 1706993 w 2422397"/>
              <a:gd name="connsiteY102" fmla="*/ 1104797 h 6858000"/>
              <a:gd name="connsiteX103" fmla="*/ 1777273 w 2422397"/>
              <a:gd name="connsiteY103" fmla="*/ 916268 h 6858000"/>
              <a:gd name="connsiteX104" fmla="*/ 1850836 w 2422397"/>
              <a:gd name="connsiteY104" fmla="*/ 825516 h 6858000"/>
              <a:gd name="connsiteX105" fmla="*/ 1911831 w 2422397"/>
              <a:gd name="connsiteY105" fmla="*/ 696577 h 6858000"/>
              <a:gd name="connsiteX106" fmla="*/ 1942209 w 2422397"/>
              <a:gd name="connsiteY106" fmla="*/ 575807 h 6858000"/>
              <a:gd name="connsiteX107" fmla="*/ 1951374 w 2422397"/>
              <a:gd name="connsiteY107" fmla="*/ 556682 h 6858000"/>
              <a:gd name="connsiteX108" fmla="*/ 1951170 w 2422397"/>
              <a:gd name="connsiteY108" fmla="*/ 526639 h 6858000"/>
              <a:gd name="connsiteX109" fmla="*/ 1949059 w 2422397"/>
              <a:gd name="connsiteY109" fmla="*/ 405872 h 6858000"/>
              <a:gd name="connsiteX110" fmla="*/ 1954018 w 2422397"/>
              <a:gd name="connsiteY110" fmla="*/ 307622 h 6858000"/>
              <a:gd name="connsiteX111" fmla="*/ 1967790 w 2422397"/>
              <a:gd name="connsiteY111" fmla="*/ 198682 h 6858000"/>
              <a:gd name="connsiteX112" fmla="*/ 1971093 w 2422397"/>
              <a:gd name="connsiteY112" fmla="*/ 127747 h 6858000"/>
              <a:gd name="connsiteX113" fmla="*/ 1951841 w 2422397"/>
              <a:gd name="connsiteY113" fmla="*/ 4678 h 6858000"/>
              <a:gd name="connsiteX114" fmla="*/ 1953649 w 2422397"/>
              <a:gd name="connsiteY11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57889 w 2422397"/>
              <a:gd name="connsiteY62" fmla="*/ 4481699 h 6858000"/>
              <a:gd name="connsiteX63" fmla="*/ 974975 w 2422397"/>
              <a:gd name="connsiteY63" fmla="*/ 4433921 h 6858000"/>
              <a:gd name="connsiteX64" fmla="*/ 1011638 w 2422397"/>
              <a:gd name="connsiteY64" fmla="*/ 4352312 h 6858000"/>
              <a:gd name="connsiteX65" fmla="*/ 1049579 w 2422397"/>
              <a:gd name="connsiteY65" fmla="*/ 4237953 h 6858000"/>
              <a:gd name="connsiteX66" fmla="*/ 1041314 w 2422397"/>
              <a:gd name="connsiteY66" fmla="*/ 4139706 h 6858000"/>
              <a:gd name="connsiteX67" fmla="*/ 1049328 w 2422397"/>
              <a:gd name="connsiteY67" fmla="*/ 4134671 h 6858000"/>
              <a:gd name="connsiteX68" fmla="*/ 1061133 w 2422397"/>
              <a:gd name="connsiteY68" fmla="*/ 4074160 h 6858000"/>
              <a:gd name="connsiteX69" fmla="*/ 1059121 w 2422397"/>
              <a:gd name="connsiteY69" fmla="*/ 3844497 h 6858000"/>
              <a:gd name="connsiteX70" fmla="*/ 1083386 w 2422397"/>
              <a:gd name="connsiteY70" fmla="*/ 3726730 h 6858000"/>
              <a:gd name="connsiteX71" fmla="*/ 1098990 w 2422397"/>
              <a:gd name="connsiteY71" fmla="*/ 3687782 h 6858000"/>
              <a:gd name="connsiteX72" fmla="*/ 1124701 w 2422397"/>
              <a:gd name="connsiteY72" fmla="*/ 3622348 h 6858000"/>
              <a:gd name="connsiteX73" fmla="*/ 1161137 w 2422397"/>
              <a:gd name="connsiteY73" fmla="*/ 3580464 h 6858000"/>
              <a:gd name="connsiteX74" fmla="*/ 1175812 w 2422397"/>
              <a:gd name="connsiteY74" fmla="*/ 3522969 h 6858000"/>
              <a:gd name="connsiteX75" fmla="*/ 1156951 w 2422397"/>
              <a:gd name="connsiteY75" fmla="*/ 3500538 h 6858000"/>
              <a:gd name="connsiteX76" fmla="*/ 1179877 w 2422397"/>
              <a:gd name="connsiteY76" fmla="*/ 3441984 h 6858000"/>
              <a:gd name="connsiteX77" fmla="*/ 1217096 w 2422397"/>
              <a:gd name="connsiteY77" fmla="*/ 3354156 h 6858000"/>
              <a:gd name="connsiteX78" fmla="*/ 1232811 w 2422397"/>
              <a:gd name="connsiteY78" fmla="*/ 3301153 h 6858000"/>
              <a:gd name="connsiteX79" fmla="*/ 1281985 w 2422397"/>
              <a:gd name="connsiteY79" fmla="*/ 3158933 h 6858000"/>
              <a:gd name="connsiteX80" fmla="*/ 1335997 w 2422397"/>
              <a:gd name="connsiteY80" fmla="*/ 3018423 h 6858000"/>
              <a:gd name="connsiteX81" fmla="*/ 1394864 w 2422397"/>
              <a:gd name="connsiteY81" fmla="*/ 2946152 h 6858000"/>
              <a:gd name="connsiteX82" fmla="*/ 1436360 w 2422397"/>
              <a:gd name="connsiteY82" fmla="*/ 2829469 h 6858000"/>
              <a:gd name="connsiteX83" fmla="*/ 1447242 w 2422397"/>
              <a:gd name="connsiteY83" fmla="*/ 2811546 h 6858000"/>
              <a:gd name="connsiteX84" fmla="*/ 1449881 w 2422397"/>
              <a:gd name="connsiteY84" fmla="*/ 2781535 h 6858000"/>
              <a:gd name="connsiteX85" fmla="*/ 1459218 w 2422397"/>
              <a:gd name="connsiteY85" fmla="*/ 2660724 h 6858000"/>
              <a:gd name="connsiteX86" fmla="*/ 1455455 w 2422397"/>
              <a:gd name="connsiteY86" fmla="*/ 2560980 h 6858000"/>
              <a:gd name="connsiteX87" fmla="*/ 1497362 w 2422397"/>
              <a:gd name="connsiteY87" fmla="*/ 2456303 h 6858000"/>
              <a:gd name="connsiteX88" fmla="*/ 1507343 w 2422397"/>
              <a:gd name="connsiteY88" fmla="*/ 2385923 h 6858000"/>
              <a:gd name="connsiteX89" fmla="*/ 1540772 w 2422397"/>
              <a:gd name="connsiteY89" fmla="*/ 2256097 h 6858000"/>
              <a:gd name="connsiteX90" fmla="*/ 1569381 w 2422397"/>
              <a:gd name="connsiteY90" fmla="*/ 2165158 h 6858000"/>
              <a:gd name="connsiteX91" fmla="*/ 1576109 w 2422397"/>
              <a:gd name="connsiteY91" fmla="*/ 2078660 h 6858000"/>
              <a:gd name="connsiteX92" fmla="*/ 1564751 w 2422397"/>
              <a:gd name="connsiteY92" fmla="*/ 2009574 h 6858000"/>
              <a:gd name="connsiteX93" fmla="*/ 1571917 w 2422397"/>
              <a:gd name="connsiteY93" fmla="*/ 1903700 h 6858000"/>
              <a:gd name="connsiteX94" fmla="*/ 1564944 w 2422397"/>
              <a:gd name="connsiteY94" fmla="*/ 1821321 h 6858000"/>
              <a:gd name="connsiteX95" fmla="*/ 1579022 w 2422397"/>
              <a:gd name="connsiteY95" fmla="*/ 1718757 h 6858000"/>
              <a:gd name="connsiteX96" fmla="*/ 1590196 w 2422397"/>
              <a:gd name="connsiteY96" fmla="*/ 1595914 h 6858000"/>
              <a:gd name="connsiteX97" fmla="*/ 1624363 w 2422397"/>
              <a:gd name="connsiteY97" fmla="*/ 1502483 h 6858000"/>
              <a:gd name="connsiteX98" fmla="*/ 1631539 w 2422397"/>
              <a:gd name="connsiteY98" fmla="*/ 1431520 h 6858000"/>
              <a:gd name="connsiteX99" fmla="*/ 1646296 w 2422397"/>
              <a:gd name="connsiteY99" fmla="*/ 1333057 h 6858000"/>
              <a:gd name="connsiteX100" fmla="*/ 1696091 w 2422397"/>
              <a:gd name="connsiteY100" fmla="*/ 1202078 h 6858000"/>
              <a:gd name="connsiteX101" fmla="*/ 1706993 w 2422397"/>
              <a:gd name="connsiteY101" fmla="*/ 1104797 h 6858000"/>
              <a:gd name="connsiteX102" fmla="*/ 1777273 w 2422397"/>
              <a:gd name="connsiteY102" fmla="*/ 916268 h 6858000"/>
              <a:gd name="connsiteX103" fmla="*/ 1850836 w 2422397"/>
              <a:gd name="connsiteY103" fmla="*/ 825516 h 6858000"/>
              <a:gd name="connsiteX104" fmla="*/ 1911831 w 2422397"/>
              <a:gd name="connsiteY104" fmla="*/ 696577 h 6858000"/>
              <a:gd name="connsiteX105" fmla="*/ 1942209 w 2422397"/>
              <a:gd name="connsiteY105" fmla="*/ 575807 h 6858000"/>
              <a:gd name="connsiteX106" fmla="*/ 1951374 w 2422397"/>
              <a:gd name="connsiteY106" fmla="*/ 556682 h 6858000"/>
              <a:gd name="connsiteX107" fmla="*/ 1951170 w 2422397"/>
              <a:gd name="connsiteY107" fmla="*/ 526639 h 6858000"/>
              <a:gd name="connsiteX108" fmla="*/ 1949059 w 2422397"/>
              <a:gd name="connsiteY108" fmla="*/ 405872 h 6858000"/>
              <a:gd name="connsiteX109" fmla="*/ 1954018 w 2422397"/>
              <a:gd name="connsiteY109" fmla="*/ 307622 h 6858000"/>
              <a:gd name="connsiteX110" fmla="*/ 1967790 w 2422397"/>
              <a:gd name="connsiteY110" fmla="*/ 198682 h 6858000"/>
              <a:gd name="connsiteX111" fmla="*/ 1971093 w 2422397"/>
              <a:gd name="connsiteY111" fmla="*/ 127747 h 6858000"/>
              <a:gd name="connsiteX112" fmla="*/ 1951841 w 2422397"/>
              <a:gd name="connsiteY112" fmla="*/ 4678 h 6858000"/>
              <a:gd name="connsiteX113" fmla="*/ 1953649 w 2422397"/>
              <a:gd name="connsiteY11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85938 w 2422397"/>
              <a:gd name="connsiteY62" fmla="*/ 4515358 h 6858000"/>
              <a:gd name="connsiteX63" fmla="*/ 974975 w 2422397"/>
              <a:gd name="connsiteY63" fmla="*/ 4433921 h 6858000"/>
              <a:gd name="connsiteX64" fmla="*/ 1011638 w 2422397"/>
              <a:gd name="connsiteY64" fmla="*/ 4352312 h 6858000"/>
              <a:gd name="connsiteX65" fmla="*/ 1049579 w 2422397"/>
              <a:gd name="connsiteY65" fmla="*/ 4237953 h 6858000"/>
              <a:gd name="connsiteX66" fmla="*/ 1041314 w 2422397"/>
              <a:gd name="connsiteY66" fmla="*/ 4139706 h 6858000"/>
              <a:gd name="connsiteX67" fmla="*/ 1049328 w 2422397"/>
              <a:gd name="connsiteY67" fmla="*/ 4134671 h 6858000"/>
              <a:gd name="connsiteX68" fmla="*/ 1061133 w 2422397"/>
              <a:gd name="connsiteY68" fmla="*/ 4074160 h 6858000"/>
              <a:gd name="connsiteX69" fmla="*/ 1059121 w 2422397"/>
              <a:gd name="connsiteY69" fmla="*/ 3844497 h 6858000"/>
              <a:gd name="connsiteX70" fmla="*/ 1083386 w 2422397"/>
              <a:gd name="connsiteY70" fmla="*/ 3726730 h 6858000"/>
              <a:gd name="connsiteX71" fmla="*/ 1098990 w 2422397"/>
              <a:gd name="connsiteY71" fmla="*/ 3687782 h 6858000"/>
              <a:gd name="connsiteX72" fmla="*/ 1124701 w 2422397"/>
              <a:gd name="connsiteY72" fmla="*/ 3622348 h 6858000"/>
              <a:gd name="connsiteX73" fmla="*/ 1161137 w 2422397"/>
              <a:gd name="connsiteY73" fmla="*/ 3580464 h 6858000"/>
              <a:gd name="connsiteX74" fmla="*/ 1175812 w 2422397"/>
              <a:gd name="connsiteY74" fmla="*/ 3522969 h 6858000"/>
              <a:gd name="connsiteX75" fmla="*/ 1156951 w 2422397"/>
              <a:gd name="connsiteY75" fmla="*/ 3500538 h 6858000"/>
              <a:gd name="connsiteX76" fmla="*/ 1179877 w 2422397"/>
              <a:gd name="connsiteY76" fmla="*/ 3441984 h 6858000"/>
              <a:gd name="connsiteX77" fmla="*/ 1217096 w 2422397"/>
              <a:gd name="connsiteY77" fmla="*/ 3354156 h 6858000"/>
              <a:gd name="connsiteX78" fmla="*/ 1232811 w 2422397"/>
              <a:gd name="connsiteY78" fmla="*/ 3301153 h 6858000"/>
              <a:gd name="connsiteX79" fmla="*/ 1281985 w 2422397"/>
              <a:gd name="connsiteY79" fmla="*/ 3158933 h 6858000"/>
              <a:gd name="connsiteX80" fmla="*/ 1335997 w 2422397"/>
              <a:gd name="connsiteY80" fmla="*/ 3018423 h 6858000"/>
              <a:gd name="connsiteX81" fmla="*/ 1394864 w 2422397"/>
              <a:gd name="connsiteY81" fmla="*/ 2946152 h 6858000"/>
              <a:gd name="connsiteX82" fmla="*/ 1436360 w 2422397"/>
              <a:gd name="connsiteY82" fmla="*/ 2829469 h 6858000"/>
              <a:gd name="connsiteX83" fmla="*/ 1447242 w 2422397"/>
              <a:gd name="connsiteY83" fmla="*/ 2811546 h 6858000"/>
              <a:gd name="connsiteX84" fmla="*/ 1449881 w 2422397"/>
              <a:gd name="connsiteY84" fmla="*/ 2781535 h 6858000"/>
              <a:gd name="connsiteX85" fmla="*/ 1459218 w 2422397"/>
              <a:gd name="connsiteY85" fmla="*/ 2660724 h 6858000"/>
              <a:gd name="connsiteX86" fmla="*/ 1455455 w 2422397"/>
              <a:gd name="connsiteY86" fmla="*/ 2560980 h 6858000"/>
              <a:gd name="connsiteX87" fmla="*/ 1497362 w 2422397"/>
              <a:gd name="connsiteY87" fmla="*/ 2456303 h 6858000"/>
              <a:gd name="connsiteX88" fmla="*/ 1507343 w 2422397"/>
              <a:gd name="connsiteY88" fmla="*/ 2385923 h 6858000"/>
              <a:gd name="connsiteX89" fmla="*/ 1540772 w 2422397"/>
              <a:gd name="connsiteY89" fmla="*/ 2256097 h 6858000"/>
              <a:gd name="connsiteX90" fmla="*/ 1569381 w 2422397"/>
              <a:gd name="connsiteY90" fmla="*/ 2165158 h 6858000"/>
              <a:gd name="connsiteX91" fmla="*/ 1576109 w 2422397"/>
              <a:gd name="connsiteY91" fmla="*/ 2078660 h 6858000"/>
              <a:gd name="connsiteX92" fmla="*/ 1564751 w 2422397"/>
              <a:gd name="connsiteY92" fmla="*/ 2009574 h 6858000"/>
              <a:gd name="connsiteX93" fmla="*/ 1571917 w 2422397"/>
              <a:gd name="connsiteY93" fmla="*/ 1903700 h 6858000"/>
              <a:gd name="connsiteX94" fmla="*/ 1564944 w 2422397"/>
              <a:gd name="connsiteY94" fmla="*/ 1821321 h 6858000"/>
              <a:gd name="connsiteX95" fmla="*/ 1579022 w 2422397"/>
              <a:gd name="connsiteY95" fmla="*/ 1718757 h 6858000"/>
              <a:gd name="connsiteX96" fmla="*/ 1590196 w 2422397"/>
              <a:gd name="connsiteY96" fmla="*/ 1595914 h 6858000"/>
              <a:gd name="connsiteX97" fmla="*/ 1624363 w 2422397"/>
              <a:gd name="connsiteY97" fmla="*/ 1502483 h 6858000"/>
              <a:gd name="connsiteX98" fmla="*/ 1631539 w 2422397"/>
              <a:gd name="connsiteY98" fmla="*/ 1431520 h 6858000"/>
              <a:gd name="connsiteX99" fmla="*/ 1646296 w 2422397"/>
              <a:gd name="connsiteY99" fmla="*/ 1333057 h 6858000"/>
              <a:gd name="connsiteX100" fmla="*/ 1696091 w 2422397"/>
              <a:gd name="connsiteY100" fmla="*/ 1202078 h 6858000"/>
              <a:gd name="connsiteX101" fmla="*/ 1706993 w 2422397"/>
              <a:gd name="connsiteY101" fmla="*/ 1104797 h 6858000"/>
              <a:gd name="connsiteX102" fmla="*/ 1777273 w 2422397"/>
              <a:gd name="connsiteY102" fmla="*/ 916268 h 6858000"/>
              <a:gd name="connsiteX103" fmla="*/ 1850836 w 2422397"/>
              <a:gd name="connsiteY103" fmla="*/ 825516 h 6858000"/>
              <a:gd name="connsiteX104" fmla="*/ 1911831 w 2422397"/>
              <a:gd name="connsiteY104" fmla="*/ 696577 h 6858000"/>
              <a:gd name="connsiteX105" fmla="*/ 1942209 w 2422397"/>
              <a:gd name="connsiteY105" fmla="*/ 575807 h 6858000"/>
              <a:gd name="connsiteX106" fmla="*/ 1951374 w 2422397"/>
              <a:gd name="connsiteY106" fmla="*/ 556682 h 6858000"/>
              <a:gd name="connsiteX107" fmla="*/ 1951170 w 2422397"/>
              <a:gd name="connsiteY107" fmla="*/ 526639 h 6858000"/>
              <a:gd name="connsiteX108" fmla="*/ 1949059 w 2422397"/>
              <a:gd name="connsiteY108" fmla="*/ 405872 h 6858000"/>
              <a:gd name="connsiteX109" fmla="*/ 1954018 w 2422397"/>
              <a:gd name="connsiteY109" fmla="*/ 307622 h 6858000"/>
              <a:gd name="connsiteX110" fmla="*/ 1967790 w 2422397"/>
              <a:gd name="connsiteY110" fmla="*/ 198682 h 6858000"/>
              <a:gd name="connsiteX111" fmla="*/ 1971093 w 2422397"/>
              <a:gd name="connsiteY111" fmla="*/ 127747 h 6858000"/>
              <a:gd name="connsiteX112" fmla="*/ 1951841 w 2422397"/>
              <a:gd name="connsiteY112" fmla="*/ 4678 h 6858000"/>
              <a:gd name="connsiteX113" fmla="*/ 1953649 w 2422397"/>
              <a:gd name="connsiteY11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85938 w 2422397"/>
              <a:gd name="connsiteY62" fmla="*/ 4515358 h 6858000"/>
              <a:gd name="connsiteX63" fmla="*/ 1011638 w 2422397"/>
              <a:gd name="connsiteY63" fmla="*/ 4352312 h 6858000"/>
              <a:gd name="connsiteX64" fmla="*/ 1049579 w 2422397"/>
              <a:gd name="connsiteY64" fmla="*/ 4237953 h 6858000"/>
              <a:gd name="connsiteX65" fmla="*/ 1041314 w 2422397"/>
              <a:gd name="connsiteY65" fmla="*/ 4139706 h 6858000"/>
              <a:gd name="connsiteX66" fmla="*/ 1049328 w 2422397"/>
              <a:gd name="connsiteY66" fmla="*/ 4134671 h 6858000"/>
              <a:gd name="connsiteX67" fmla="*/ 1061133 w 2422397"/>
              <a:gd name="connsiteY67" fmla="*/ 4074160 h 6858000"/>
              <a:gd name="connsiteX68" fmla="*/ 1059121 w 2422397"/>
              <a:gd name="connsiteY68" fmla="*/ 3844497 h 6858000"/>
              <a:gd name="connsiteX69" fmla="*/ 1083386 w 2422397"/>
              <a:gd name="connsiteY69" fmla="*/ 3726730 h 6858000"/>
              <a:gd name="connsiteX70" fmla="*/ 1098990 w 2422397"/>
              <a:gd name="connsiteY70" fmla="*/ 3687782 h 6858000"/>
              <a:gd name="connsiteX71" fmla="*/ 1124701 w 2422397"/>
              <a:gd name="connsiteY71" fmla="*/ 3622348 h 6858000"/>
              <a:gd name="connsiteX72" fmla="*/ 1161137 w 2422397"/>
              <a:gd name="connsiteY72" fmla="*/ 3580464 h 6858000"/>
              <a:gd name="connsiteX73" fmla="*/ 1175812 w 2422397"/>
              <a:gd name="connsiteY73" fmla="*/ 3522969 h 6858000"/>
              <a:gd name="connsiteX74" fmla="*/ 1156951 w 2422397"/>
              <a:gd name="connsiteY74" fmla="*/ 3500538 h 6858000"/>
              <a:gd name="connsiteX75" fmla="*/ 1179877 w 2422397"/>
              <a:gd name="connsiteY75" fmla="*/ 3441984 h 6858000"/>
              <a:gd name="connsiteX76" fmla="*/ 1217096 w 2422397"/>
              <a:gd name="connsiteY76" fmla="*/ 3354156 h 6858000"/>
              <a:gd name="connsiteX77" fmla="*/ 1232811 w 2422397"/>
              <a:gd name="connsiteY77" fmla="*/ 3301153 h 6858000"/>
              <a:gd name="connsiteX78" fmla="*/ 1281985 w 2422397"/>
              <a:gd name="connsiteY78" fmla="*/ 3158933 h 6858000"/>
              <a:gd name="connsiteX79" fmla="*/ 1335997 w 2422397"/>
              <a:gd name="connsiteY79" fmla="*/ 3018423 h 6858000"/>
              <a:gd name="connsiteX80" fmla="*/ 1394864 w 2422397"/>
              <a:gd name="connsiteY80" fmla="*/ 2946152 h 6858000"/>
              <a:gd name="connsiteX81" fmla="*/ 1436360 w 2422397"/>
              <a:gd name="connsiteY81" fmla="*/ 2829469 h 6858000"/>
              <a:gd name="connsiteX82" fmla="*/ 1447242 w 2422397"/>
              <a:gd name="connsiteY82" fmla="*/ 2811546 h 6858000"/>
              <a:gd name="connsiteX83" fmla="*/ 1449881 w 2422397"/>
              <a:gd name="connsiteY83" fmla="*/ 2781535 h 6858000"/>
              <a:gd name="connsiteX84" fmla="*/ 1459218 w 2422397"/>
              <a:gd name="connsiteY84" fmla="*/ 2660724 h 6858000"/>
              <a:gd name="connsiteX85" fmla="*/ 1455455 w 2422397"/>
              <a:gd name="connsiteY85" fmla="*/ 2560980 h 6858000"/>
              <a:gd name="connsiteX86" fmla="*/ 1497362 w 2422397"/>
              <a:gd name="connsiteY86" fmla="*/ 2456303 h 6858000"/>
              <a:gd name="connsiteX87" fmla="*/ 1507343 w 2422397"/>
              <a:gd name="connsiteY87" fmla="*/ 2385923 h 6858000"/>
              <a:gd name="connsiteX88" fmla="*/ 1540772 w 2422397"/>
              <a:gd name="connsiteY88" fmla="*/ 2256097 h 6858000"/>
              <a:gd name="connsiteX89" fmla="*/ 1569381 w 2422397"/>
              <a:gd name="connsiteY89" fmla="*/ 2165158 h 6858000"/>
              <a:gd name="connsiteX90" fmla="*/ 1576109 w 2422397"/>
              <a:gd name="connsiteY90" fmla="*/ 2078660 h 6858000"/>
              <a:gd name="connsiteX91" fmla="*/ 1564751 w 2422397"/>
              <a:gd name="connsiteY91" fmla="*/ 2009574 h 6858000"/>
              <a:gd name="connsiteX92" fmla="*/ 1571917 w 2422397"/>
              <a:gd name="connsiteY92" fmla="*/ 1903700 h 6858000"/>
              <a:gd name="connsiteX93" fmla="*/ 1564944 w 2422397"/>
              <a:gd name="connsiteY93" fmla="*/ 1821321 h 6858000"/>
              <a:gd name="connsiteX94" fmla="*/ 1579022 w 2422397"/>
              <a:gd name="connsiteY94" fmla="*/ 1718757 h 6858000"/>
              <a:gd name="connsiteX95" fmla="*/ 1590196 w 2422397"/>
              <a:gd name="connsiteY95" fmla="*/ 1595914 h 6858000"/>
              <a:gd name="connsiteX96" fmla="*/ 1624363 w 2422397"/>
              <a:gd name="connsiteY96" fmla="*/ 1502483 h 6858000"/>
              <a:gd name="connsiteX97" fmla="*/ 1631539 w 2422397"/>
              <a:gd name="connsiteY97" fmla="*/ 1431520 h 6858000"/>
              <a:gd name="connsiteX98" fmla="*/ 1646296 w 2422397"/>
              <a:gd name="connsiteY98" fmla="*/ 1333057 h 6858000"/>
              <a:gd name="connsiteX99" fmla="*/ 1696091 w 2422397"/>
              <a:gd name="connsiteY99" fmla="*/ 1202078 h 6858000"/>
              <a:gd name="connsiteX100" fmla="*/ 1706993 w 2422397"/>
              <a:gd name="connsiteY100" fmla="*/ 1104797 h 6858000"/>
              <a:gd name="connsiteX101" fmla="*/ 1777273 w 2422397"/>
              <a:gd name="connsiteY101" fmla="*/ 916268 h 6858000"/>
              <a:gd name="connsiteX102" fmla="*/ 1850836 w 2422397"/>
              <a:gd name="connsiteY102" fmla="*/ 825516 h 6858000"/>
              <a:gd name="connsiteX103" fmla="*/ 1911831 w 2422397"/>
              <a:gd name="connsiteY103" fmla="*/ 696577 h 6858000"/>
              <a:gd name="connsiteX104" fmla="*/ 1942209 w 2422397"/>
              <a:gd name="connsiteY104" fmla="*/ 575807 h 6858000"/>
              <a:gd name="connsiteX105" fmla="*/ 1951374 w 2422397"/>
              <a:gd name="connsiteY105" fmla="*/ 556682 h 6858000"/>
              <a:gd name="connsiteX106" fmla="*/ 1951170 w 2422397"/>
              <a:gd name="connsiteY106" fmla="*/ 526639 h 6858000"/>
              <a:gd name="connsiteX107" fmla="*/ 1949059 w 2422397"/>
              <a:gd name="connsiteY107" fmla="*/ 405872 h 6858000"/>
              <a:gd name="connsiteX108" fmla="*/ 1954018 w 2422397"/>
              <a:gd name="connsiteY108" fmla="*/ 307622 h 6858000"/>
              <a:gd name="connsiteX109" fmla="*/ 1967790 w 2422397"/>
              <a:gd name="connsiteY109" fmla="*/ 198682 h 6858000"/>
              <a:gd name="connsiteX110" fmla="*/ 1971093 w 2422397"/>
              <a:gd name="connsiteY110" fmla="*/ 127747 h 6858000"/>
              <a:gd name="connsiteX111" fmla="*/ 1951841 w 2422397"/>
              <a:gd name="connsiteY111" fmla="*/ 4678 h 6858000"/>
              <a:gd name="connsiteX112" fmla="*/ 1953649 w 2422397"/>
              <a:gd name="connsiteY11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94129 w 2422397"/>
              <a:gd name="connsiteY35" fmla="*/ 5471630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0651 w 2422397"/>
              <a:gd name="connsiteY38" fmla="*/ 5331990 h 6858000"/>
              <a:gd name="connsiteX39" fmla="*/ 725358 w 2422397"/>
              <a:gd name="connsiteY39" fmla="*/ 5309193 h 6858000"/>
              <a:gd name="connsiteX40" fmla="*/ 726926 w 2422397"/>
              <a:gd name="connsiteY40" fmla="*/ 5311182 h 6858000"/>
              <a:gd name="connsiteX41" fmla="*/ 727761 w 2422397"/>
              <a:gd name="connsiteY41" fmla="*/ 5304702 h 6858000"/>
              <a:gd name="connsiteX42" fmla="*/ 732974 w 2422397"/>
              <a:gd name="connsiteY42" fmla="*/ 5303522 h 6858000"/>
              <a:gd name="connsiteX43" fmla="*/ 762873 w 2422397"/>
              <a:gd name="connsiteY43" fmla="*/ 5269094 h 6858000"/>
              <a:gd name="connsiteX44" fmla="*/ 784867 w 2422397"/>
              <a:gd name="connsiteY44" fmla="*/ 5235785 h 6858000"/>
              <a:gd name="connsiteX45" fmla="*/ 796271 w 2422397"/>
              <a:gd name="connsiteY45" fmla="*/ 5175473 h 6858000"/>
              <a:gd name="connsiteX46" fmla="*/ 821529 w 2422397"/>
              <a:gd name="connsiteY46" fmla="*/ 5012929 h 6858000"/>
              <a:gd name="connsiteX47" fmla="*/ 846340 w 2422397"/>
              <a:gd name="connsiteY47" fmla="*/ 4944976 h 6858000"/>
              <a:gd name="connsiteX48" fmla="*/ 840157 w 2422397"/>
              <a:gd name="connsiteY48" fmla="*/ 4872869 h 6858000"/>
              <a:gd name="connsiteX49" fmla="*/ 855718 w 2422397"/>
              <a:gd name="connsiteY49" fmla="*/ 4850916 h 6858000"/>
              <a:gd name="connsiteX50" fmla="*/ 858709 w 2422397"/>
              <a:gd name="connsiteY50" fmla="*/ 4847264 h 6858000"/>
              <a:gd name="connsiteX51" fmla="*/ 863990 w 2422397"/>
              <a:gd name="connsiteY51" fmla="*/ 4829718 h 6858000"/>
              <a:gd name="connsiteX52" fmla="*/ 873842 w 2422397"/>
              <a:gd name="connsiteY52" fmla="*/ 4828439 h 6858000"/>
              <a:gd name="connsiteX53" fmla="*/ 887779 w 2422397"/>
              <a:gd name="connsiteY53" fmla="*/ 4804655 h 6858000"/>
              <a:gd name="connsiteX54" fmla="*/ 893894 w 2422397"/>
              <a:gd name="connsiteY54" fmla="*/ 4777060 h 6858000"/>
              <a:gd name="connsiteX55" fmla="*/ 883546 w 2422397"/>
              <a:gd name="connsiteY55" fmla="*/ 4777089 h 6858000"/>
              <a:gd name="connsiteX56" fmla="*/ 883812 w 2422397"/>
              <a:gd name="connsiteY56" fmla="*/ 4774559 h 6858000"/>
              <a:gd name="connsiteX57" fmla="*/ 903401 w 2422397"/>
              <a:gd name="connsiteY57" fmla="*/ 4679442 h 6858000"/>
              <a:gd name="connsiteX58" fmla="*/ 916253 w 2422397"/>
              <a:gd name="connsiteY58" fmla="*/ 4651970 h 6858000"/>
              <a:gd name="connsiteX59" fmla="*/ 922608 w 2422397"/>
              <a:gd name="connsiteY59" fmla="*/ 4649785 h 6858000"/>
              <a:gd name="connsiteX60" fmla="*/ 924139 w 2422397"/>
              <a:gd name="connsiteY60" fmla="*/ 4631605 h 6858000"/>
              <a:gd name="connsiteX61" fmla="*/ 985938 w 2422397"/>
              <a:gd name="connsiteY61" fmla="*/ 4515358 h 6858000"/>
              <a:gd name="connsiteX62" fmla="*/ 1011638 w 2422397"/>
              <a:gd name="connsiteY62" fmla="*/ 4352312 h 6858000"/>
              <a:gd name="connsiteX63" fmla="*/ 1049579 w 2422397"/>
              <a:gd name="connsiteY63" fmla="*/ 4237953 h 6858000"/>
              <a:gd name="connsiteX64" fmla="*/ 1041314 w 2422397"/>
              <a:gd name="connsiteY64" fmla="*/ 4139706 h 6858000"/>
              <a:gd name="connsiteX65" fmla="*/ 1049328 w 2422397"/>
              <a:gd name="connsiteY65" fmla="*/ 4134671 h 6858000"/>
              <a:gd name="connsiteX66" fmla="*/ 1061133 w 2422397"/>
              <a:gd name="connsiteY66" fmla="*/ 4074160 h 6858000"/>
              <a:gd name="connsiteX67" fmla="*/ 1059121 w 2422397"/>
              <a:gd name="connsiteY67" fmla="*/ 3844497 h 6858000"/>
              <a:gd name="connsiteX68" fmla="*/ 1083386 w 2422397"/>
              <a:gd name="connsiteY68" fmla="*/ 3726730 h 6858000"/>
              <a:gd name="connsiteX69" fmla="*/ 1098990 w 2422397"/>
              <a:gd name="connsiteY69" fmla="*/ 3687782 h 6858000"/>
              <a:gd name="connsiteX70" fmla="*/ 1124701 w 2422397"/>
              <a:gd name="connsiteY70" fmla="*/ 3622348 h 6858000"/>
              <a:gd name="connsiteX71" fmla="*/ 1161137 w 2422397"/>
              <a:gd name="connsiteY71" fmla="*/ 3580464 h 6858000"/>
              <a:gd name="connsiteX72" fmla="*/ 1175812 w 2422397"/>
              <a:gd name="connsiteY72" fmla="*/ 3522969 h 6858000"/>
              <a:gd name="connsiteX73" fmla="*/ 1156951 w 2422397"/>
              <a:gd name="connsiteY73" fmla="*/ 3500538 h 6858000"/>
              <a:gd name="connsiteX74" fmla="*/ 1179877 w 2422397"/>
              <a:gd name="connsiteY74" fmla="*/ 3441984 h 6858000"/>
              <a:gd name="connsiteX75" fmla="*/ 1217096 w 2422397"/>
              <a:gd name="connsiteY75" fmla="*/ 3354156 h 6858000"/>
              <a:gd name="connsiteX76" fmla="*/ 1232811 w 2422397"/>
              <a:gd name="connsiteY76" fmla="*/ 3301153 h 6858000"/>
              <a:gd name="connsiteX77" fmla="*/ 1281985 w 2422397"/>
              <a:gd name="connsiteY77" fmla="*/ 3158933 h 6858000"/>
              <a:gd name="connsiteX78" fmla="*/ 1335997 w 2422397"/>
              <a:gd name="connsiteY78" fmla="*/ 3018423 h 6858000"/>
              <a:gd name="connsiteX79" fmla="*/ 1394864 w 2422397"/>
              <a:gd name="connsiteY79" fmla="*/ 2946152 h 6858000"/>
              <a:gd name="connsiteX80" fmla="*/ 1436360 w 2422397"/>
              <a:gd name="connsiteY80" fmla="*/ 2829469 h 6858000"/>
              <a:gd name="connsiteX81" fmla="*/ 1447242 w 2422397"/>
              <a:gd name="connsiteY81" fmla="*/ 2811546 h 6858000"/>
              <a:gd name="connsiteX82" fmla="*/ 1449881 w 2422397"/>
              <a:gd name="connsiteY82" fmla="*/ 2781535 h 6858000"/>
              <a:gd name="connsiteX83" fmla="*/ 1459218 w 2422397"/>
              <a:gd name="connsiteY83" fmla="*/ 2660724 h 6858000"/>
              <a:gd name="connsiteX84" fmla="*/ 1455455 w 2422397"/>
              <a:gd name="connsiteY84" fmla="*/ 2560980 h 6858000"/>
              <a:gd name="connsiteX85" fmla="*/ 1497362 w 2422397"/>
              <a:gd name="connsiteY85" fmla="*/ 2456303 h 6858000"/>
              <a:gd name="connsiteX86" fmla="*/ 1507343 w 2422397"/>
              <a:gd name="connsiteY86" fmla="*/ 2385923 h 6858000"/>
              <a:gd name="connsiteX87" fmla="*/ 1540772 w 2422397"/>
              <a:gd name="connsiteY87" fmla="*/ 2256097 h 6858000"/>
              <a:gd name="connsiteX88" fmla="*/ 1569381 w 2422397"/>
              <a:gd name="connsiteY88" fmla="*/ 2165158 h 6858000"/>
              <a:gd name="connsiteX89" fmla="*/ 1576109 w 2422397"/>
              <a:gd name="connsiteY89" fmla="*/ 2078660 h 6858000"/>
              <a:gd name="connsiteX90" fmla="*/ 1564751 w 2422397"/>
              <a:gd name="connsiteY90" fmla="*/ 2009574 h 6858000"/>
              <a:gd name="connsiteX91" fmla="*/ 1571917 w 2422397"/>
              <a:gd name="connsiteY91" fmla="*/ 1903700 h 6858000"/>
              <a:gd name="connsiteX92" fmla="*/ 1564944 w 2422397"/>
              <a:gd name="connsiteY92" fmla="*/ 1821321 h 6858000"/>
              <a:gd name="connsiteX93" fmla="*/ 1579022 w 2422397"/>
              <a:gd name="connsiteY93" fmla="*/ 1718757 h 6858000"/>
              <a:gd name="connsiteX94" fmla="*/ 1590196 w 2422397"/>
              <a:gd name="connsiteY94" fmla="*/ 1595914 h 6858000"/>
              <a:gd name="connsiteX95" fmla="*/ 1624363 w 2422397"/>
              <a:gd name="connsiteY95" fmla="*/ 1502483 h 6858000"/>
              <a:gd name="connsiteX96" fmla="*/ 1631539 w 2422397"/>
              <a:gd name="connsiteY96" fmla="*/ 1431520 h 6858000"/>
              <a:gd name="connsiteX97" fmla="*/ 1646296 w 2422397"/>
              <a:gd name="connsiteY97" fmla="*/ 1333057 h 6858000"/>
              <a:gd name="connsiteX98" fmla="*/ 1696091 w 2422397"/>
              <a:gd name="connsiteY98" fmla="*/ 1202078 h 6858000"/>
              <a:gd name="connsiteX99" fmla="*/ 1706993 w 2422397"/>
              <a:gd name="connsiteY99" fmla="*/ 1104797 h 6858000"/>
              <a:gd name="connsiteX100" fmla="*/ 1777273 w 2422397"/>
              <a:gd name="connsiteY100" fmla="*/ 916268 h 6858000"/>
              <a:gd name="connsiteX101" fmla="*/ 1850836 w 2422397"/>
              <a:gd name="connsiteY101" fmla="*/ 825516 h 6858000"/>
              <a:gd name="connsiteX102" fmla="*/ 1911831 w 2422397"/>
              <a:gd name="connsiteY102" fmla="*/ 696577 h 6858000"/>
              <a:gd name="connsiteX103" fmla="*/ 1942209 w 2422397"/>
              <a:gd name="connsiteY103" fmla="*/ 575807 h 6858000"/>
              <a:gd name="connsiteX104" fmla="*/ 1951374 w 2422397"/>
              <a:gd name="connsiteY104" fmla="*/ 556682 h 6858000"/>
              <a:gd name="connsiteX105" fmla="*/ 1951170 w 2422397"/>
              <a:gd name="connsiteY105" fmla="*/ 526639 h 6858000"/>
              <a:gd name="connsiteX106" fmla="*/ 1949059 w 2422397"/>
              <a:gd name="connsiteY106" fmla="*/ 405872 h 6858000"/>
              <a:gd name="connsiteX107" fmla="*/ 1954018 w 2422397"/>
              <a:gd name="connsiteY107" fmla="*/ 307622 h 6858000"/>
              <a:gd name="connsiteX108" fmla="*/ 1967790 w 2422397"/>
              <a:gd name="connsiteY108" fmla="*/ 198682 h 6858000"/>
              <a:gd name="connsiteX109" fmla="*/ 1971093 w 2422397"/>
              <a:gd name="connsiteY109" fmla="*/ 127747 h 6858000"/>
              <a:gd name="connsiteX110" fmla="*/ 1951841 w 2422397"/>
              <a:gd name="connsiteY110" fmla="*/ 4678 h 6858000"/>
              <a:gd name="connsiteX111" fmla="*/ 1953649 w 2422397"/>
              <a:gd name="connsiteY111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94129 w 2422397"/>
              <a:gd name="connsiteY35" fmla="*/ 5471630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5358 w 2422397"/>
              <a:gd name="connsiteY38" fmla="*/ 5309193 h 6858000"/>
              <a:gd name="connsiteX39" fmla="*/ 726926 w 2422397"/>
              <a:gd name="connsiteY39" fmla="*/ 5311182 h 6858000"/>
              <a:gd name="connsiteX40" fmla="*/ 727761 w 2422397"/>
              <a:gd name="connsiteY40" fmla="*/ 5304702 h 6858000"/>
              <a:gd name="connsiteX41" fmla="*/ 732974 w 2422397"/>
              <a:gd name="connsiteY41" fmla="*/ 5303522 h 6858000"/>
              <a:gd name="connsiteX42" fmla="*/ 762873 w 2422397"/>
              <a:gd name="connsiteY42" fmla="*/ 5269094 h 6858000"/>
              <a:gd name="connsiteX43" fmla="*/ 784867 w 2422397"/>
              <a:gd name="connsiteY43" fmla="*/ 5235785 h 6858000"/>
              <a:gd name="connsiteX44" fmla="*/ 796271 w 2422397"/>
              <a:gd name="connsiteY44" fmla="*/ 5175473 h 6858000"/>
              <a:gd name="connsiteX45" fmla="*/ 821529 w 2422397"/>
              <a:gd name="connsiteY45" fmla="*/ 5012929 h 6858000"/>
              <a:gd name="connsiteX46" fmla="*/ 846340 w 2422397"/>
              <a:gd name="connsiteY46" fmla="*/ 4944976 h 6858000"/>
              <a:gd name="connsiteX47" fmla="*/ 840157 w 2422397"/>
              <a:gd name="connsiteY47" fmla="*/ 4872869 h 6858000"/>
              <a:gd name="connsiteX48" fmla="*/ 855718 w 2422397"/>
              <a:gd name="connsiteY48" fmla="*/ 4850916 h 6858000"/>
              <a:gd name="connsiteX49" fmla="*/ 858709 w 2422397"/>
              <a:gd name="connsiteY49" fmla="*/ 4847264 h 6858000"/>
              <a:gd name="connsiteX50" fmla="*/ 863990 w 2422397"/>
              <a:gd name="connsiteY50" fmla="*/ 4829718 h 6858000"/>
              <a:gd name="connsiteX51" fmla="*/ 873842 w 2422397"/>
              <a:gd name="connsiteY51" fmla="*/ 4828439 h 6858000"/>
              <a:gd name="connsiteX52" fmla="*/ 887779 w 2422397"/>
              <a:gd name="connsiteY52" fmla="*/ 4804655 h 6858000"/>
              <a:gd name="connsiteX53" fmla="*/ 893894 w 2422397"/>
              <a:gd name="connsiteY53" fmla="*/ 4777060 h 6858000"/>
              <a:gd name="connsiteX54" fmla="*/ 883546 w 2422397"/>
              <a:gd name="connsiteY54" fmla="*/ 4777089 h 6858000"/>
              <a:gd name="connsiteX55" fmla="*/ 883812 w 2422397"/>
              <a:gd name="connsiteY55" fmla="*/ 4774559 h 6858000"/>
              <a:gd name="connsiteX56" fmla="*/ 903401 w 2422397"/>
              <a:gd name="connsiteY56" fmla="*/ 4679442 h 6858000"/>
              <a:gd name="connsiteX57" fmla="*/ 916253 w 2422397"/>
              <a:gd name="connsiteY57" fmla="*/ 4651970 h 6858000"/>
              <a:gd name="connsiteX58" fmla="*/ 922608 w 2422397"/>
              <a:gd name="connsiteY58" fmla="*/ 4649785 h 6858000"/>
              <a:gd name="connsiteX59" fmla="*/ 924139 w 2422397"/>
              <a:gd name="connsiteY59" fmla="*/ 4631605 h 6858000"/>
              <a:gd name="connsiteX60" fmla="*/ 985938 w 2422397"/>
              <a:gd name="connsiteY60" fmla="*/ 4515358 h 6858000"/>
              <a:gd name="connsiteX61" fmla="*/ 1011638 w 2422397"/>
              <a:gd name="connsiteY61" fmla="*/ 4352312 h 6858000"/>
              <a:gd name="connsiteX62" fmla="*/ 1049579 w 2422397"/>
              <a:gd name="connsiteY62" fmla="*/ 4237953 h 6858000"/>
              <a:gd name="connsiteX63" fmla="*/ 1041314 w 2422397"/>
              <a:gd name="connsiteY63" fmla="*/ 4139706 h 6858000"/>
              <a:gd name="connsiteX64" fmla="*/ 1049328 w 2422397"/>
              <a:gd name="connsiteY64" fmla="*/ 4134671 h 6858000"/>
              <a:gd name="connsiteX65" fmla="*/ 1061133 w 2422397"/>
              <a:gd name="connsiteY65" fmla="*/ 4074160 h 6858000"/>
              <a:gd name="connsiteX66" fmla="*/ 1059121 w 2422397"/>
              <a:gd name="connsiteY66" fmla="*/ 3844497 h 6858000"/>
              <a:gd name="connsiteX67" fmla="*/ 1083386 w 2422397"/>
              <a:gd name="connsiteY67" fmla="*/ 3726730 h 6858000"/>
              <a:gd name="connsiteX68" fmla="*/ 1098990 w 2422397"/>
              <a:gd name="connsiteY68" fmla="*/ 3687782 h 6858000"/>
              <a:gd name="connsiteX69" fmla="*/ 1124701 w 2422397"/>
              <a:gd name="connsiteY69" fmla="*/ 3622348 h 6858000"/>
              <a:gd name="connsiteX70" fmla="*/ 1161137 w 2422397"/>
              <a:gd name="connsiteY70" fmla="*/ 3580464 h 6858000"/>
              <a:gd name="connsiteX71" fmla="*/ 1175812 w 2422397"/>
              <a:gd name="connsiteY71" fmla="*/ 3522969 h 6858000"/>
              <a:gd name="connsiteX72" fmla="*/ 1156951 w 2422397"/>
              <a:gd name="connsiteY72" fmla="*/ 3500538 h 6858000"/>
              <a:gd name="connsiteX73" fmla="*/ 1179877 w 2422397"/>
              <a:gd name="connsiteY73" fmla="*/ 3441984 h 6858000"/>
              <a:gd name="connsiteX74" fmla="*/ 1217096 w 2422397"/>
              <a:gd name="connsiteY74" fmla="*/ 3354156 h 6858000"/>
              <a:gd name="connsiteX75" fmla="*/ 1232811 w 2422397"/>
              <a:gd name="connsiteY75" fmla="*/ 3301153 h 6858000"/>
              <a:gd name="connsiteX76" fmla="*/ 1281985 w 2422397"/>
              <a:gd name="connsiteY76" fmla="*/ 3158933 h 6858000"/>
              <a:gd name="connsiteX77" fmla="*/ 1335997 w 2422397"/>
              <a:gd name="connsiteY77" fmla="*/ 3018423 h 6858000"/>
              <a:gd name="connsiteX78" fmla="*/ 1394864 w 2422397"/>
              <a:gd name="connsiteY78" fmla="*/ 2946152 h 6858000"/>
              <a:gd name="connsiteX79" fmla="*/ 1436360 w 2422397"/>
              <a:gd name="connsiteY79" fmla="*/ 2829469 h 6858000"/>
              <a:gd name="connsiteX80" fmla="*/ 1447242 w 2422397"/>
              <a:gd name="connsiteY80" fmla="*/ 2811546 h 6858000"/>
              <a:gd name="connsiteX81" fmla="*/ 1449881 w 2422397"/>
              <a:gd name="connsiteY81" fmla="*/ 2781535 h 6858000"/>
              <a:gd name="connsiteX82" fmla="*/ 1459218 w 2422397"/>
              <a:gd name="connsiteY82" fmla="*/ 2660724 h 6858000"/>
              <a:gd name="connsiteX83" fmla="*/ 1455455 w 2422397"/>
              <a:gd name="connsiteY83" fmla="*/ 2560980 h 6858000"/>
              <a:gd name="connsiteX84" fmla="*/ 1497362 w 2422397"/>
              <a:gd name="connsiteY84" fmla="*/ 2456303 h 6858000"/>
              <a:gd name="connsiteX85" fmla="*/ 1507343 w 2422397"/>
              <a:gd name="connsiteY85" fmla="*/ 2385923 h 6858000"/>
              <a:gd name="connsiteX86" fmla="*/ 1540772 w 2422397"/>
              <a:gd name="connsiteY86" fmla="*/ 2256097 h 6858000"/>
              <a:gd name="connsiteX87" fmla="*/ 1569381 w 2422397"/>
              <a:gd name="connsiteY87" fmla="*/ 2165158 h 6858000"/>
              <a:gd name="connsiteX88" fmla="*/ 1576109 w 2422397"/>
              <a:gd name="connsiteY88" fmla="*/ 2078660 h 6858000"/>
              <a:gd name="connsiteX89" fmla="*/ 1564751 w 2422397"/>
              <a:gd name="connsiteY89" fmla="*/ 2009574 h 6858000"/>
              <a:gd name="connsiteX90" fmla="*/ 1571917 w 2422397"/>
              <a:gd name="connsiteY90" fmla="*/ 1903700 h 6858000"/>
              <a:gd name="connsiteX91" fmla="*/ 1564944 w 2422397"/>
              <a:gd name="connsiteY91" fmla="*/ 1821321 h 6858000"/>
              <a:gd name="connsiteX92" fmla="*/ 1579022 w 2422397"/>
              <a:gd name="connsiteY92" fmla="*/ 1718757 h 6858000"/>
              <a:gd name="connsiteX93" fmla="*/ 1590196 w 2422397"/>
              <a:gd name="connsiteY93" fmla="*/ 1595914 h 6858000"/>
              <a:gd name="connsiteX94" fmla="*/ 1624363 w 2422397"/>
              <a:gd name="connsiteY94" fmla="*/ 1502483 h 6858000"/>
              <a:gd name="connsiteX95" fmla="*/ 1631539 w 2422397"/>
              <a:gd name="connsiteY95" fmla="*/ 1431520 h 6858000"/>
              <a:gd name="connsiteX96" fmla="*/ 1646296 w 2422397"/>
              <a:gd name="connsiteY96" fmla="*/ 1333057 h 6858000"/>
              <a:gd name="connsiteX97" fmla="*/ 1696091 w 2422397"/>
              <a:gd name="connsiteY97" fmla="*/ 1202078 h 6858000"/>
              <a:gd name="connsiteX98" fmla="*/ 1706993 w 2422397"/>
              <a:gd name="connsiteY98" fmla="*/ 1104797 h 6858000"/>
              <a:gd name="connsiteX99" fmla="*/ 1777273 w 2422397"/>
              <a:gd name="connsiteY99" fmla="*/ 916268 h 6858000"/>
              <a:gd name="connsiteX100" fmla="*/ 1850836 w 2422397"/>
              <a:gd name="connsiteY100" fmla="*/ 825516 h 6858000"/>
              <a:gd name="connsiteX101" fmla="*/ 1911831 w 2422397"/>
              <a:gd name="connsiteY101" fmla="*/ 696577 h 6858000"/>
              <a:gd name="connsiteX102" fmla="*/ 1942209 w 2422397"/>
              <a:gd name="connsiteY102" fmla="*/ 575807 h 6858000"/>
              <a:gd name="connsiteX103" fmla="*/ 1951374 w 2422397"/>
              <a:gd name="connsiteY103" fmla="*/ 556682 h 6858000"/>
              <a:gd name="connsiteX104" fmla="*/ 1951170 w 2422397"/>
              <a:gd name="connsiteY104" fmla="*/ 526639 h 6858000"/>
              <a:gd name="connsiteX105" fmla="*/ 1949059 w 2422397"/>
              <a:gd name="connsiteY105" fmla="*/ 405872 h 6858000"/>
              <a:gd name="connsiteX106" fmla="*/ 1954018 w 2422397"/>
              <a:gd name="connsiteY106" fmla="*/ 307622 h 6858000"/>
              <a:gd name="connsiteX107" fmla="*/ 1967790 w 2422397"/>
              <a:gd name="connsiteY107" fmla="*/ 198682 h 6858000"/>
              <a:gd name="connsiteX108" fmla="*/ 1971093 w 2422397"/>
              <a:gd name="connsiteY108" fmla="*/ 127747 h 6858000"/>
              <a:gd name="connsiteX109" fmla="*/ 1951841 w 2422397"/>
              <a:gd name="connsiteY109" fmla="*/ 4678 h 6858000"/>
              <a:gd name="connsiteX110" fmla="*/ 1953649 w 2422397"/>
              <a:gd name="connsiteY110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54861 w 2422397"/>
              <a:gd name="connsiteY35" fmla="*/ 5538948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5358 w 2422397"/>
              <a:gd name="connsiteY38" fmla="*/ 5309193 h 6858000"/>
              <a:gd name="connsiteX39" fmla="*/ 726926 w 2422397"/>
              <a:gd name="connsiteY39" fmla="*/ 5311182 h 6858000"/>
              <a:gd name="connsiteX40" fmla="*/ 727761 w 2422397"/>
              <a:gd name="connsiteY40" fmla="*/ 5304702 h 6858000"/>
              <a:gd name="connsiteX41" fmla="*/ 732974 w 2422397"/>
              <a:gd name="connsiteY41" fmla="*/ 5303522 h 6858000"/>
              <a:gd name="connsiteX42" fmla="*/ 762873 w 2422397"/>
              <a:gd name="connsiteY42" fmla="*/ 5269094 h 6858000"/>
              <a:gd name="connsiteX43" fmla="*/ 784867 w 2422397"/>
              <a:gd name="connsiteY43" fmla="*/ 5235785 h 6858000"/>
              <a:gd name="connsiteX44" fmla="*/ 796271 w 2422397"/>
              <a:gd name="connsiteY44" fmla="*/ 5175473 h 6858000"/>
              <a:gd name="connsiteX45" fmla="*/ 821529 w 2422397"/>
              <a:gd name="connsiteY45" fmla="*/ 5012929 h 6858000"/>
              <a:gd name="connsiteX46" fmla="*/ 846340 w 2422397"/>
              <a:gd name="connsiteY46" fmla="*/ 4944976 h 6858000"/>
              <a:gd name="connsiteX47" fmla="*/ 840157 w 2422397"/>
              <a:gd name="connsiteY47" fmla="*/ 4872869 h 6858000"/>
              <a:gd name="connsiteX48" fmla="*/ 855718 w 2422397"/>
              <a:gd name="connsiteY48" fmla="*/ 4850916 h 6858000"/>
              <a:gd name="connsiteX49" fmla="*/ 858709 w 2422397"/>
              <a:gd name="connsiteY49" fmla="*/ 4847264 h 6858000"/>
              <a:gd name="connsiteX50" fmla="*/ 863990 w 2422397"/>
              <a:gd name="connsiteY50" fmla="*/ 4829718 h 6858000"/>
              <a:gd name="connsiteX51" fmla="*/ 873842 w 2422397"/>
              <a:gd name="connsiteY51" fmla="*/ 4828439 h 6858000"/>
              <a:gd name="connsiteX52" fmla="*/ 887779 w 2422397"/>
              <a:gd name="connsiteY52" fmla="*/ 4804655 h 6858000"/>
              <a:gd name="connsiteX53" fmla="*/ 893894 w 2422397"/>
              <a:gd name="connsiteY53" fmla="*/ 4777060 h 6858000"/>
              <a:gd name="connsiteX54" fmla="*/ 883546 w 2422397"/>
              <a:gd name="connsiteY54" fmla="*/ 4777089 h 6858000"/>
              <a:gd name="connsiteX55" fmla="*/ 883812 w 2422397"/>
              <a:gd name="connsiteY55" fmla="*/ 4774559 h 6858000"/>
              <a:gd name="connsiteX56" fmla="*/ 903401 w 2422397"/>
              <a:gd name="connsiteY56" fmla="*/ 4679442 h 6858000"/>
              <a:gd name="connsiteX57" fmla="*/ 916253 w 2422397"/>
              <a:gd name="connsiteY57" fmla="*/ 4651970 h 6858000"/>
              <a:gd name="connsiteX58" fmla="*/ 922608 w 2422397"/>
              <a:gd name="connsiteY58" fmla="*/ 4649785 h 6858000"/>
              <a:gd name="connsiteX59" fmla="*/ 924139 w 2422397"/>
              <a:gd name="connsiteY59" fmla="*/ 4631605 h 6858000"/>
              <a:gd name="connsiteX60" fmla="*/ 985938 w 2422397"/>
              <a:gd name="connsiteY60" fmla="*/ 4515358 h 6858000"/>
              <a:gd name="connsiteX61" fmla="*/ 1011638 w 2422397"/>
              <a:gd name="connsiteY61" fmla="*/ 4352312 h 6858000"/>
              <a:gd name="connsiteX62" fmla="*/ 1049579 w 2422397"/>
              <a:gd name="connsiteY62" fmla="*/ 4237953 h 6858000"/>
              <a:gd name="connsiteX63" fmla="*/ 1041314 w 2422397"/>
              <a:gd name="connsiteY63" fmla="*/ 4139706 h 6858000"/>
              <a:gd name="connsiteX64" fmla="*/ 1049328 w 2422397"/>
              <a:gd name="connsiteY64" fmla="*/ 4134671 h 6858000"/>
              <a:gd name="connsiteX65" fmla="*/ 1061133 w 2422397"/>
              <a:gd name="connsiteY65" fmla="*/ 4074160 h 6858000"/>
              <a:gd name="connsiteX66" fmla="*/ 1059121 w 2422397"/>
              <a:gd name="connsiteY66" fmla="*/ 3844497 h 6858000"/>
              <a:gd name="connsiteX67" fmla="*/ 1083386 w 2422397"/>
              <a:gd name="connsiteY67" fmla="*/ 3726730 h 6858000"/>
              <a:gd name="connsiteX68" fmla="*/ 1098990 w 2422397"/>
              <a:gd name="connsiteY68" fmla="*/ 3687782 h 6858000"/>
              <a:gd name="connsiteX69" fmla="*/ 1124701 w 2422397"/>
              <a:gd name="connsiteY69" fmla="*/ 3622348 h 6858000"/>
              <a:gd name="connsiteX70" fmla="*/ 1161137 w 2422397"/>
              <a:gd name="connsiteY70" fmla="*/ 3580464 h 6858000"/>
              <a:gd name="connsiteX71" fmla="*/ 1175812 w 2422397"/>
              <a:gd name="connsiteY71" fmla="*/ 3522969 h 6858000"/>
              <a:gd name="connsiteX72" fmla="*/ 1156951 w 2422397"/>
              <a:gd name="connsiteY72" fmla="*/ 3500538 h 6858000"/>
              <a:gd name="connsiteX73" fmla="*/ 1179877 w 2422397"/>
              <a:gd name="connsiteY73" fmla="*/ 3441984 h 6858000"/>
              <a:gd name="connsiteX74" fmla="*/ 1217096 w 2422397"/>
              <a:gd name="connsiteY74" fmla="*/ 3354156 h 6858000"/>
              <a:gd name="connsiteX75" fmla="*/ 1232811 w 2422397"/>
              <a:gd name="connsiteY75" fmla="*/ 3301153 h 6858000"/>
              <a:gd name="connsiteX76" fmla="*/ 1281985 w 2422397"/>
              <a:gd name="connsiteY76" fmla="*/ 3158933 h 6858000"/>
              <a:gd name="connsiteX77" fmla="*/ 1335997 w 2422397"/>
              <a:gd name="connsiteY77" fmla="*/ 3018423 h 6858000"/>
              <a:gd name="connsiteX78" fmla="*/ 1394864 w 2422397"/>
              <a:gd name="connsiteY78" fmla="*/ 2946152 h 6858000"/>
              <a:gd name="connsiteX79" fmla="*/ 1436360 w 2422397"/>
              <a:gd name="connsiteY79" fmla="*/ 2829469 h 6858000"/>
              <a:gd name="connsiteX80" fmla="*/ 1447242 w 2422397"/>
              <a:gd name="connsiteY80" fmla="*/ 2811546 h 6858000"/>
              <a:gd name="connsiteX81" fmla="*/ 1449881 w 2422397"/>
              <a:gd name="connsiteY81" fmla="*/ 2781535 h 6858000"/>
              <a:gd name="connsiteX82" fmla="*/ 1459218 w 2422397"/>
              <a:gd name="connsiteY82" fmla="*/ 2660724 h 6858000"/>
              <a:gd name="connsiteX83" fmla="*/ 1455455 w 2422397"/>
              <a:gd name="connsiteY83" fmla="*/ 2560980 h 6858000"/>
              <a:gd name="connsiteX84" fmla="*/ 1497362 w 2422397"/>
              <a:gd name="connsiteY84" fmla="*/ 2456303 h 6858000"/>
              <a:gd name="connsiteX85" fmla="*/ 1507343 w 2422397"/>
              <a:gd name="connsiteY85" fmla="*/ 2385923 h 6858000"/>
              <a:gd name="connsiteX86" fmla="*/ 1540772 w 2422397"/>
              <a:gd name="connsiteY86" fmla="*/ 2256097 h 6858000"/>
              <a:gd name="connsiteX87" fmla="*/ 1569381 w 2422397"/>
              <a:gd name="connsiteY87" fmla="*/ 2165158 h 6858000"/>
              <a:gd name="connsiteX88" fmla="*/ 1576109 w 2422397"/>
              <a:gd name="connsiteY88" fmla="*/ 2078660 h 6858000"/>
              <a:gd name="connsiteX89" fmla="*/ 1564751 w 2422397"/>
              <a:gd name="connsiteY89" fmla="*/ 2009574 h 6858000"/>
              <a:gd name="connsiteX90" fmla="*/ 1571917 w 2422397"/>
              <a:gd name="connsiteY90" fmla="*/ 1903700 h 6858000"/>
              <a:gd name="connsiteX91" fmla="*/ 1564944 w 2422397"/>
              <a:gd name="connsiteY91" fmla="*/ 1821321 h 6858000"/>
              <a:gd name="connsiteX92" fmla="*/ 1579022 w 2422397"/>
              <a:gd name="connsiteY92" fmla="*/ 1718757 h 6858000"/>
              <a:gd name="connsiteX93" fmla="*/ 1590196 w 2422397"/>
              <a:gd name="connsiteY93" fmla="*/ 1595914 h 6858000"/>
              <a:gd name="connsiteX94" fmla="*/ 1624363 w 2422397"/>
              <a:gd name="connsiteY94" fmla="*/ 1502483 h 6858000"/>
              <a:gd name="connsiteX95" fmla="*/ 1631539 w 2422397"/>
              <a:gd name="connsiteY95" fmla="*/ 1431520 h 6858000"/>
              <a:gd name="connsiteX96" fmla="*/ 1646296 w 2422397"/>
              <a:gd name="connsiteY96" fmla="*/ 1333057 h 6858000"/>
              <a:gd name="connsiteX97" fmla="*/ 1696091 w 2422397"/>
              <a:gd name="connsiteY97" fmla="*/ 1202078 h 6858000"/>
              <a:gd name="connsiteX98" fmla="*/ 1706993 w 2422397"/>
              <a:gd name="connsiteY98" fmla="*/ 1104797 h 6858000"/>
              <a:gd name="connsiteX99" fmla="*/ 1777273 w 2422397"/>
              <a:gd name="connsiteY99" fmla="*/ 916268 h 6858000"/>
              <a:gd name="connsiteX100" fmla="*/ 1850836 w 2422397"/>
              <a:gd name="connsiteY100" fmla="*/ 825516 h 6858000"/>
              <a:gd name="connsiteX101" fmla="*/ 1911831 w 2422397"/>
              <a:gd name="connsiteY101" fmla="*/ 696577 h 6858000"/>
              <a:gd name="connsiteX102" fmla="*/ 1942209 w 2422397"/>
              <a:gd name="connsiteY102" fmla="*/ 575807 h 6858000"/>
              <a:gd name="connsiteX103" fmla="*/ 1951374 w 2422397"/>
              <a:gd name="connsiteY103" fmla="*/ 556682 h 6858000"/>
              <a:gd name="connsiteX104" fmla="*/ 1951170 w 2422397"/>
              <a:gd name="connsiteY104" fmla="*/ 526639 h 6858000"/>
              <a:gd name="connsiteX105" fmla="*/ 1949059 w 2422397"/>
              <a:gd name="connsiteY105" fmla="*/ 405872 h 6858000"/>
              <a:gd name="connsiteX106" fmla="*/ 1954018 w 2422397"/>
              <a:gd name="connsiteY106" fmla="*/ 307622 h 6858000"/>
              <a:gd name="connsiteX107" fmla="*/ 1967790 w 2422397"/>
              <a:gd name="connsiteY107" fmla="*/ 198682 h 6858000"/>
              <a:gd name="connsiteX108" fmla="*/ 1971093 w 2422397"/>
              <a:gd name="connsiteY108" fmla="*/ 127747 h 6858000"/>
              <a:gd name="connsiteX109" fmla="*/ 1951841 w 2422397"/>
              <a:gd name="connsiteY109" fmla="*/ 4678 h 6858000"/>
              <a:gd name="connsiteX110" fmla="*/ 1953649 w 2422397"/>
              <a:gd name="connsiteY110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68724 w 2422397"/>
              <a:gd name="connsiteY9" fmla="*/ 6547069 h 6858000"/>
              <a:gd name="connsiteX10" fmla="*/ 199197 w 2422397"/>
              <a:gd name="connsiteY10" fmla="*/ 6509743 h 6858000"/>
              <a:gd name="connsiteX11" fmla="*/ 247224 w 2422397"/>
              <a:gd name="connsiteY11" fmla="*/ 6455839 h 6858000"/>
              <a:gd name="connsiteX12" fmla="*/ 270687 w 2422397"/>
              <a:gd name="connsiteY12" fmla="*/ 6418363 h 6858000"/>
              <a:gd name="connsiteX13" fmla="*/ 339376 w 2422397"/>
              <a:gd name="connsiteY13" fmla="*/ 6322934 h 6858000"/>
              <a:gd name="connsiteX14" fmla="*/ 393529 w 2422397"/>
              <a:gd name="connsiteY14" fmla="*/ 6259863 h 6858000"/>
              <a:gd name="connsiteX15" fmla="*/ 443949 w 2422397"/>
              <a:gd name="connsiteY15" fmla="*/ 6218313 h 6858000"/>
              <a:gd name="connsiteX16" fmla="*/ 478259 w 2422397"/>
              <a:gd name="connsiteY16" fmla="*/ 6183918 h 6858000"/>
              <a:gd name="connsiteX17" fmla="*/ 482177 w 2422397"/>
              <a:gd name="connsiteY17" fmla="*/ 6173358 h 6858000"/>
              <a:gd name="connsiteX18" fmla="*/ 482556 w 2422397"/>
              <a:gd name="connsiteY18" fmla="*/ 6173443 h 6858000"/>
              <a:gd name="connsiteX19" fmla="*/ 485673 w 2422397"/>
              <a:gd name="connsiteY19" fmla="*/ 6162875 h 6858000"/>
              <a:gd name="connsiteX20" fmla="*/ 524588 w 2422397"/>
              <a:gd name="connsiteY20" fmla="*/ 6111327 h 6858000"/>
              <a:gd name="connsiteX21" fmla="*/ 547843 w 2422397"/>
              <a:gd name="connsiteY21" fmla="*/ 6075666 h 6858000"/>
              <a:gd name="connsiteX22" fmla="*/ 562259 w 2422397"/>
              <a:gd name="connsiteY22" fmla="*/ 6054865 h 6858000"/>
              <a:gd name="connsiteX23" fmla="*/ 571463 w 2422397"/>
              <a:gd name="connsiteY23" fmla="*/ 6045606 h 6858000"/>
              <a:gd name="connsiteX24" fmla="*/ 573012 w 2422397"/>
              <a:gd name="connsiteY24" fmla="*/ 6046223 h 6858000"/>
              <a:gd name="connsiteX25" fmla="*/ 584071 w 2422397"/>
              <a:gd name="connsiteY25" fmla="*/ 5992286 h 6858000"/>
              <a:gd name="connsiteX26" fmla="*/ 587812 w 2422397"/>
              <a:gd name="connsiteY26" fmla="*/ 5987907 h 6858000"/>
              <a:gd name="connsiteX27" fmla="*/ 592115 w 2422397"/>
              <a:gd name="connsiteY27" fmla="*/ 5949187 h 6858000"/>
              <a:gd name="connsiteX28" fmla="*/ 595889 w 2422397"/>
              <a:gd name="connsiteY28" fmla="*/ 5931081 h 6858000"/>
              <a:gd name="connsiteX29" fmla="*/ 593758 w 2422397"/>
              <a:gd name="connsiteY29" fmla="*/ 5922047 h 6858000"/>
              <a:gd name="connsiteX30" fmla="*/ 600949 w 2422397"/>
              <a:gd name="connsiteY30" fmla="*/ 5897316 h 6858000"/>
              <a:gd name="connsiteX31" fmla="*/ 602981 w 2422397"/>
              <a:gd name="connsiteY31" fmla="*/ 5895955 h 6858000"/>
              <a:gd name="connsiteX32" fmla="*/ 604430 w 2422397"/>
              <a:gd name="connsiteY32" fmla="*/ 5870052 h 6858000"/>
              <a:gd name="connsiteX33" fmla="*/ 631983 w 2422397"/>
              <a:gd name="connsiteY33" fmla="*/ 5814475 h 6858000"/>
              <a:gd name="connsiteX34" fmla="*/ 654861 w 2422397"/>
              <a:gd name="connsiteY34" fmla="*/ 5538948 h 6858000"/>
              <a:gd name="connsiteX35" fmla="*/ 723657 w 2422397"/>
              <a:gd name="connsiteY35" fmla="*/ 5356170 h 6858000"/>
              <a:gd name="connsiteX36" fmla="*/ 723661 w 2422397"/>
              <a:gd name="connsiteY36" fmla="*/ 5356076 h 6858000"/>
              <a:gd name="connsiteX37" fmla="*/ 725358 w 2422397"/>
              <a:gd name="connsiteY37" fmla="*/ 5309193 h 6858000"/>
              <a:gd name="connsiteX38" fmla="*/ 726926 w 2422397"/>
              <a:gd name="connsiteY38" fmla="*/ 5311182 h 6858000"/>
              <a:gd name="connsiteX39" fmla="*/ 727761 w 2422397"/>
              <a:gd name="connsiteY39" fmla="*/ 5304702 h 6858000"/>
              <a:gd name="connsiteX40" fmla="*/ 732974 w 2422397"/>
              <a:gd name="connsiteY40" fmla="*/ 5303522 h 6858000"/>
              <a:gd name="connsiteX41" fmla="*/ 762873 w 2422397"/>
              <a:gd name="connsiteY41" fmla="*/ 5269094 h 6858000"/>
              <a:gd name="connsiteX42" fmla="*/ 784867 w 2422397"/>
              <a:gd name="connsiteY42" fmla="*/ 5235785 h 6858000"/>
              <a:gd name="connsiteX43" fmla="*/ 796271 w 2422397"/>
              <a:gd name="connsiteY43" fmla="*/ 5175473 h 6858000"/>
              <a:gd name="connsiteX44" fmla="*/ 821529 w 2422397"/>
              <a:gd name="connsiteY44" fmla="*/ 5012929 h 6858000"/>
              <a:gd name="connsiteX45" fmla="*/ 846340 w 2422397"/>
              <a:gd name="connsiteY45" fmla="*/ 4944976 h 6858000"/>
              <a:gd name="connsiteX46" fmla="*/ 840157 w 2422397"/>
              <a:gd name="connsiteY46" fmla="*/ 4872869 h 6858000"/>
              <a:gd name="connsiteX47" fmla="*/ 855718 w 2422397"/>
              <a:gd name="connsiteY47" fmla="*/ 4850916 h 6858000"/>
              <a:gd name="connsiteX48" fmla="*/ 858709 w 2422397"/>
              <a:gd name="connsiteY48" fmla="*/ 4847264 h 6858000"/>
              <a:gd name="connsiteX49" fmla="*/ 863990 w 2422397"/>
              <a:gd name="connsiteY49" fmla="*/ 4829718 h 6858000"/>
              <a:gd name="connsiteX50" fmla="*/ 873842 w 2422397"/>
              <a:gd name="connsiteY50" fmla="*/ 4828439 h 6858000"/>
              <a:gd name="connsiteX51" fmla="*/ 887779 w 2422397"/>
              <a:gd name="connsiteY51" fmla="*/ 4804655 h 6858000"/>
              <a:gd name="connsiteX52" fmla="*/ 893894 w 2422397"/>
              <a:gd name="connsiteY52" fmla="*/ 4777060 h 6858000"/>
              <a:gd name="connsiteX53" fmla="*/ 883546 w 2422397"/>
              <a:gd name="connsiteY53" fmla="*/ 4777089 h 6858000"/>
              <a:gd name="connsiteX54" fmla="*/ 883812 w 2422397"/>
              <a:gd name="connsiteY54" fmla="*/ 4774559 h 6858000"/>
              <a:gd name="connsiteX55" fmla="*/ 903401 w 2422397"/>
              <a:gd name="connsiteY55" fmla="*/ 4679442 h 6858000"/>
              <a:gd name="connsiteX56" fmla="*/ 916253 w 2422397"/>
              <a:gd name="connsiteY56" fmla="*/ 4651970 h 6858000"/>
              <a:gd name="connsiteX57" fmla="*/ 922608 w 2422397"/>
              <a:gd name="connsiteY57" fmla="*/ 4649785 h 6858000"/>
              <a:gd name="connsiteX58" fmla="*/ 924139 w 2422397"/>
              <a:gd name="connsiteY58" fmla="*/ 4631605 h 6858000"/>
              <a:gd name="connsiteX59" fmla="*/ 985938 w 2422397"/>
              <a:gd name="connsiteY59" fmla="*/ 4515358 h 6858000"/>
              <a:gd name="connsiteX60" fmla="*/ 1011638 w 2422397"/>
              <a:gd name="connsiteY60" fmla="*/ 4352312 h 6858000"/>
              <a:gd name="connsiteX61" fmla="*/ 1049579 w 2422397"/>
              <a:gd name="connsiteY61" fmla="*/ 4237953 h 6858000"/>
              <a:gd name="connsiteX62" fmla="*/ 1041314 w 2422397"/>
              <a:gd name="connsiteY62" fmla="*/ 4139706 h 6858000"/>
              <a:gd name="connsiteX63" fmla="*/ 1049328 w 2422397"/>
              <a:gd name="connsiteY63" fmla="*/ 4134671 h 6858000"/>
              <a:gd name="connsiteX64" fmla="*/ 1061133 w 2422397"/>
              <a:gd name="connsiteY64" fmla="*/ 4074160 h 6858000"/>
              <a:gd name="connsiteX65" fmla="*/ 1059121 w 2422397"/>
              <a:gd name="connsiteY65" fmla="*/ 3844497 h 6858000"/>
              <a:gd name="connsiteX66" fmla="*/ 1083386 w 2422397"/>
              <a:gd name="connsiteY66" fmla="*/ 3726730 h 6858000"/>
              <a:gd name="connsiteX67" fmla="*/ 1098990 w 2422397"/>
              <a:gd name="connsiteY67" fmla="*/ 3687782 h 6858000"/>
              <a:gd name="connsiteX68" fmla="*/ 1124701 w 2422397"/>
              <a:gd name="connsiteY68" fmla="*/ 3622348 h 6858000"/>
              <a:gd name="connsiteX69" fmla="*/ 1161137 w 2422397"/>
              <a:gd name="connsiteY69" fmla="*/ 3580464 h 6858000"/>
              <a:gd name="connsiteX70" fmla="*/ 1175812 w 2422397"/>
              <a:gd name="connsiteY70" fmla="*/ 3522969 h 6858000"/>
              <a:gd name="connsiteX71" fmla="*/ 1156951 w 2422397"/>
              <a:gd name="connsiteY71" fmla="*/ 3500538 h 6858000"/>
              <a:gd name="connsiteX72" fmla="*/ 1179877 w 2422397"/>
              <a:gd name="connsiteY72" fmla="*/ 3441984 h 6858000"/>
              <a:gd name="connsiteX73" fmla="*/ 1217096 w 2422397"/>
              <a:gd name="connsiteY73" fmla="*/ 3354156 h 6858000"/>
              <a:gd name="connsiteX74" fmla="*/ 1232811 w 2422397"/>
              <a:gd name="connsiteY74" fmla="*/ 3301153 h 6858000"/>
              <a:gd name="connsiteX75" fmla="*/ 1281985 w 2422397"/>
              <a:gd name="connsiteY75" fmla="*/ 3158933 h 6858000"/>
              <a:gd name="connsiteX76" fmla="*/ 1335997 w 2422397"/>
              <a:gd name="connsiteY76" fmla="*/ 3018423 h 6858000"/>
              <a:gd name="connsiteX77" fmla="*/ 1394864 w 2422397"/>
              <a:gd name="connsiteY77" fmla="*/ 2946152 h 6858000"/>
              <a:gd name="connsiteX78" fmla="*/ 1436360 w 2422397"/>
              <a:gd name="connsiteY78" fmla="*/ 2829469 h 6858000"/>
              <a:gd name="connsiteX79" fmla="*/ 1447242 w 2422397"/>
              <a:gd name="connsiteY79" fmla="*/ 2811546 h 6858000"/>
              <a:gd name="connsiteX80" fmla="*/ 1449881 w 2422397"/>
              <a:gd name="connsiteY80" fmla="*/ 2781535 h 6858000"/>
              <a:gd name="connsiteX81" fmla="*/ 1459218 w 2422397"/>
              <a:gd name="connsiteY81" fmla="*/ 2660724 h 6858000"/>
              <a:gd name="connsiteX82" fmla="*/ 1455455 w 2422397"/>
              <a:gd name="connsiteY82" fmla="*/ 2560980 h 6858000"/>
              <a:gd name="connsiteX83" fmla="*/ 1497362 w 2422397"/>
              <a:gd name="connsiteY83" fmla="*/ 2456303 h 6858000"/>
              <a:gd name="connsiteX84" fmla="*/ 1507343 w 2422397"/>
              <a:gd name="connsiteY84" fmla="*/ 2385923 h 6858000"/>
              <a:gd name="connsiteX85" fmla="*/ 1540772 w 2422397"/>
              <a:gd name="connsiteY85" fmla="*/ 2256097 h 6858000"/>
              <a:gd name="connsiteX86" fmla="*/ 1569381 w 2422397"/>
              <a:gd name="connsiteY86" fmla="*/ 2165158 h 6858000"/>
              <a:gd name="connsiteX87" fmla="*/ 1576109 w 2422397"/>
              <a:gd name="connsiteY87" fmla="*/ 2078660 h 6858000"/>
              <a:gd name="connsiteX88" fmla="*/ 1564751 w 2422397"/>
              <a:gd name="connsiteY88" fmla="*/ 2009574 h 6858000"/>
              <a:gd name="connsiteX89" fmla="*/ 1571917 w 2422397"/>
              <a:gd name="connsiteY89" fmla="*/ 1903700 h 6858000"/>
              <a:gd name="connsiteX90" fmla="*/ 1564944 w 2422397"/>
              <a:gd name="connsiteY90" fmla="*/ 1821321 h 6858000"/>
              <a:gd name="connsiteX91" fmla="*/ 1579022 w 2422397"/>
              <a:gd name="connsiteY91" fmla="*/ 1718757 h 6858000"/>
              <a:gd name="connsiteX92" fmla="*/ 1590196 w 2422397"/>
              <a:gd name="connsiteY92" fmla="*/ 1595914 h 6858000"/>
              <a:gd name="connsiteX93" fmla="*/ 1624363 w 2422397"/>
              <a:gd name="connsiteY93" fmla="*/ 1502483 h 6858000"/>
              <a:gd name="connsiteX94" fmla="*/ 1631539 w 2422397"/>
              <a:gd name="connsiteY94" fmla="*/ 1431520 h 6858000"/>
              <a:gd name="connsiteX95" fmla="*/ 1646296 w 2422397"/>
              <a:gd name="connsiteY95" fmla="*/ 1333057 h 6858000"/>
              <a:gd name="connsiteX96" fmla="*/ 1696091 w 2422397"/>
              <a:gd name="connsiteY96" fmla="*/ 1202078 h 6858000"/>
              <a:gd name="connsiteX97" fmla="*/ 1706993 w 2422397"/>
              <a:gd name="connsiteY97" fmla="*/ 1104797 h 6858000"/>
              <a:gd name="connsiteX98" fmla="*/ 1777273 w 2422397"/>
              <a:gd name="connsiteY98" fmla="*/ 916268 h 6858000"/>
              <a:gd name="connsiteX99" fmla="*/ 1850836 w 2422397"/>
              <a:gd name="connsiteY99" fmla="*/ 825516 h 6858000"/>
              <a:gd name="connsiteX100" fmla="*/ 1911831 w 2422397"/>
              <a:gd name="connsiteY100" fmla="*/ 696577 h 6858000"/>
              <a:gd name="connsiteX101" fmla="*/ 1942209 w 2422397"/>
              <a:gd name="connsiteY101" fmla="*/ 575807 h 6858000"/>
              <a:gd name="connsiteX102" fmla="*/ 1951374 w 2422397"/>
              <a:gd name="connsiteY102" fmla="*/ 556682 h 6858000"/>
              <a:gd name="connsiteX103" fmla="*/ 1951170 w 2422397"/>
              <a:gd name="connsiteY103" fmla="*/ 526639 h 6858000"/>
              <a:gd name="connsiteX104" fmla="*/ 1949059 w 2422397"/>
              <a:gd name="connsiteY104" fmla="*/ 405872 h 6858000"/>
              <a:gd name="connsiteX105" fmla="*/ 1954018 w 2422397"/>
              <a:gd name="connsiteY105" fmla="*/ 307622 h 6858000"/>
              <a:gd name="connsiteX106" fmla="*/ 1967790 w 2422397"/>
              <a:gd name="connsiteY106" fmla="*/ 198682 h 6858000"/>
              <a:gd name="connsiteX107" fmla="*/ 1971093 w 2422397"/>
              <a:gd name="connsiteY107" fmla="*/ 127747 h 6858000"/>
              <a:gd name="connsiteX108" fmla="*/ 1951841 w 2422397"/>
              <a:gd name="connsiteY108" fmla="*/ 4678 h 6858000"/>
              <a:gd name="connsiteX109" fmla="*/ 1953649 w 2422397"/>
              <a:gd name="connsiteY109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393529 w 2422397"/>
              <a:gd name="connsiteY13" fmla="*/ 6259863 h 6858000"/>
              <a:gd name="connsiteX14" fmla="*/ 443949 w 2422397"/>
              <a:gd name="connsiteY14" fmla="*/ 6218313 h 6858000"/>
              <a:gd name="connsiteX15" fmla="*/ 478259 w 2422397"/>
              <a:gd name="connsiteY15" fmla="*/ 6183918 h 6858000"/>
              <a:gd name="connsiteX16" fmla="*/ 482177 w 2422397"/>
              <a:gd name="connsiteY16" fmla="*/ 6173358 h 6858000"/>
              <a:gd name="connsiteX17" fmla="*/ 482556 w 2422397"/>
              <a:gd name="connsiteY17" fmla="*/ 6173443 h 6858000"/>
              <a:gd name="connsiteX18" fmla="*/ 485673 w 2422397"/>
              <a:gd name="connsiteY18" fmla="*/ 6162875 h 6858000"/>
              <a:gd name="connsiteX19" fmla="*/ 524588 w 2422397"/>
              <a:gd name="connsiteY19" fmla="*/ 6111327 h 6858000"/>
              <a:gd name="connsiteX20" fmla="*/ 547843 w 2422397"/>
              <a:gd name="connsiteY20" fmla="*/ 6075666 h 6858000"/>
              <a:gd name="connsiteX21" fmla="*/ 562259 w 2422397"/>
              <a:gd name="connsiteY21" fmla="*/ 6054865 h 6858000"/>
              <a:gd name="connsiteX22" fmla="*/ 571463 w 2422397"/>
              <a:gd name="connsiteY22" fmla="*/ 6045606 h 6858000"/>
              <a:gd name="connsiteX23" fmla="*/ 573012 w 2422397"/>
              <a:gd name="connsiteY23" fmla="*/ 6046223 h 6858000"/>
              <a:gd name="connsiteX24" fmla="*/ 584071 w 2422397"/>
              <a:gd name="connsiteY24" fmla="*/ 5992286 h 6858000"/>
              <a:gd name="connsiteX25" fmla="*/ 587812 w 2422397"/>
              <a:gd name="connsiteY25" fmla="*/ 5987907 h 6858000"/>
              <a:gd name="connsiteX26" fmla="*/ 592115 w 2422397"/>
              <a:gd name="connsiteY26" fmla="*/ 5949187 h 6858000"/>
              <a:gd name="connsiteX27" fmla="*/ 595889 w 2422397"/>
              <a:gd name="connsiteY27" fmla="*/ 5931081 h 6858000"/>
              <a:gd name="connsiteX28" fmla="*/ 593758 w 2422397"/>
              <a:gd name="connsiteY28" fmla="*/ 5922047 h 6858000"/>
              <a:gd name="connsiteX29" fmla="*/ 600949 w 2422397"/>
              <a:gd name="connsiteY29" fmla="*/ 5897316 h 6858000"/>
              <a:gd name="connsiteX30" fmla="*/ 602981 w 2422397"/>
              <a:gd name="connsiteY30" fmla="*/ 5895955 h 6858000"/>
              <a:gd name="connsiteX31" fmla="*/ 604430 w 2422397"/>
              <a:gd name="connsiteY31" fmla="*/ 5870052 h 6858000"/>
              <a:gd name="connsiteX32" fmla="*/ 631983 w 2422397"/>
              <a:gd name="connsiteY32" fmla="*/ 5814475 h 6858000"/>
              <a:gd name="connsiteX33" fmla="*/ 654861 w 2422397"/>
              <a:gd name="connsiteY33" fmla="*/ 5538948 h 6858000"/>
              <a:gd name="connsiteX34" fmla="*/ 723657 w 2422397"/>
              <a:gd name="connsiteY34" fmla="*/ 5356170 h 6858000"/>
              <a:gd name="connsiteX35" fmla="*/ 723661 w 2422397"/>
              <a:gd name="connsiteY35" fmla="*/ 5356076 h 6858000"/>
              <a:gd name="connsiteX36" fmla="*/ 725358 w 2422397"/>
              <a:gd name="connsiteY36" fmla="*/ 5309193 h 6858000"/>
              <a:gd name="connsiteX37" fmla="*/ 726926 w 2422397"/>
              <a:gd name="connsiteY37" fmla="*/ 5311182 h 6858000"/>
              <a:gd name="connsiteX38" fmla="*/ 727761 w 2422397"/>
              <a:gd name="connsiteY38" fmla="*/ 5304702 h 6858000"/>
              <a:gd name="connsiteX39" fmla="*/ 732974 w 2422397"/>
              <a:gd name="connsiteY39" fmla="*/ 5303522 h 6858000"/>
              <a:gd name="connsiteX40" fmla="*/ 762873 w 2422397"/>
              <a:gd name="connsiteY40" fmla="*/ 5269094 h 6858000"/>
              <a:gd name="connsiteX41" fmla="*/ 784867 w 2422397"/>
              <a:gd name="connsiteY41" fmla="*/ 5235785 h 6858000"/>
              <a:gd name="connsiteX42" fmla="*/ 796271 w 2422397"/>
              <a:gd name="connsiteY42" fmla="*/ 5175473 h 6858000"/>
              <a:gd name="connsiteX43" fmla="*/ 821529 w 2422397"/>
              <a:gd name="connsiteY43" fmla="*/ 5012929 h 6858000"/>
              <a:gd name="connsiteX44" fmla="*/ 846340 w 2422397"/>
              <a:gd name="connsiteY44" fmla="*/ 4944976 h 6858000"/>
              <a:gd name="connsiteX45" fmla="*/ 840157 w 2422397"/>
              <a:gd name="connsiteY45" fmla="*/ 4872869 h 6858000"/>
              <a:gd name="connsiteX46" fmla="*/ 855718 w 2422397"/>
              <a:gd name="connsiteY46" fmla="*/ 4850916 h 6858000"/>
              <a:gd name="connsiteX47" fmla="*/ 858709 w 2422397"/>
              <a:gd name="connsiteY47" fmla="*/ 4847264 h 6858000"/>
              <a:gd name="connsiteX48" fmla="*/ 863990 w 2422397"/>
              <a:gd name="connsiteY48" fmla="*/ 4829718 h 6858000"/>
              <a:gd name="connsiteX49" fmla="*/ 873842 w 2422397"/>
              <a:gd name="connsiteY49" fmla="*/ 4828439 h 6858000"/>
              <a:gd name="connsiteX50" fmla="*/ 887779 w 2422397"/>
              <a:gd name="connsiteY50" fmla="*/ 4804655 h 6858000"/>
              <a:gd name="connsiteX51" fmla="*/ 893894 w 2422397"/>
              <a:gd name="connsiteY51" fmla="*/ 4777060 h 6858000"/>
              <a:gd name="connsiteX52" fmla="*/ 883546 w 2422397"/>
              <a:gd name="connsiteY52" fmla="*/ 4777089 h 6858000"/>
              <a:gd name="connsiteX53" fmla="*/ 883812 w 2422397"/>
              <a:gd name="connsiteY53" fmla="*/ 4774559 h 6858000"/>
              <a:gd name="connsiteX54" fmla="*/ 903401 w 2422397"/>
              <a:gd name="connsiteY54" fmla="*/ 4679442 h 6858000"/>
              <a:gd name="connsiteX55" fmla="*/ 916253 w 2422397"/>
              <a:gd name="connsiteY55" fmla="*/ 4651970 h 6858000"/>
              <a:gd name="connsiteX56" fmla="*/ 922608 w 2422397"/>
              <a:gd name="connsiteY56" fmla="*/ 4649785 h 6858000"/>
              <a:gd name="connsiteX57" fmla="*/ 924139 w 2422397"/>
              <a:gd name="connsiteY57" fmla="*/ 4631605 h 6858000"/>
              <a:gd name="connsiteX58" fmla="*/ 985938 w 2422397"/>
              <a:gd name="connsiteY58" fmla="*/ 4515358 h 6858000"/>
              <a:gd name="connsiteX59" fmla="*/ 1011638 w 2422397"/>
              <a:gd name="connsiteY59" fmla="*/ 4352312 h 6858000"/>
              <a:gd name="connsiteX60" fmla="*/ 1049579 w 2422397"/>
              <a:gd name="connsiteY60" fmla="*/ 4237953 h 6858000"/>
              <a:gd name="connsiteX61" fmla="*/ 1041314 w 2422397"/>
              <a:gd name="connsiteY61" fmla="*/ 4139706 h 6858000"/>
              <a:gd name="connsiteX62" fmla="*/ 1049328 w 2422397"/>
              <a:gd name="connsiteY62" fmla="*/ 4134671 h 6858000"/>
              <a:gd name="connsiteX63" fmla="*/ 1061133 w 2422397"/>
              <a:gd name="connsiteY63" fmla="*/ 4074160 h 6858000"/>
              <a:gd name="connsiteX64" fmla="*/ 1059121 w 2422397"/>
              <a:gd name="connsiteY64" fmla="*/ 3844497 h 6858000"/>
              <a:gd name="connsiteX65" fmla="*/ 1083386 w 2422397"/>
              <a:gd name="connsiteY65" fmla="*/ 3726730 h 6858000"/>
              <a:gd name="connsiteX66" fmla="*/ 1098990 w 2422397"/>
              <a:gd name="connsiteY66" fmla="*/ 3687782 h 6858000"/>
              <a:gd name="connsiteX67" fmla="*/ 1124701 w 2422397"/>
              <a:gd name="connsiteY67" fmla="*/ 3622348 h 6858000"/>
              <a:gd name="connsiteX68" fmla="*/ 1161137 w 2422397"/>
              <a:gd name="connsiteY68" fmla="*/ 3580464 h 6858000"/>
              <a:gd name="connsiteX69" fmla="*/ 1175812 w 2422397"/>
              <a:gd name="connsiteY69" fmla="*/ 3522969 h 6858000"/>
              <a:gd name="connsiteX70" fmla="*/ 1156951 w 2422397"/>
              <a:gd name="connsiteY70" fmla="*/ 3500538 h 6858000"/>
              <a:gd name="connsiteX71" fmla="*/ 1179877 w 2422397"/>
              <a:gd name="connsiteY71" fmla="*/ 3441984 h 6858000"/>
              <a:gd name="connsiteX72" fmla="*/ 1217096 w 2422397"/>
              <a:gd name="connsiteY72" fmla="*/ 3354156 h 6858000"/>
              <a:gd name="connsiteX73" fmla="*/ 1232811 w 2422397"/>
              <a:gd name="connsiteY73" fmla="*/ 3301153 h 6858000"/>
              <a:gd name="connsiteX74" fmla="*/ 1281985 w 2422397"/>
              <a:gd name="connsiteY74" fmla="*/ 3158933 h 6858000"/>
              <a:gd name="connsiteX75" fmla="*/ 1335997 w 2422397"/>
              <a:gd name="connsiteY75" fmla="*/ 3018423 h 6858000"/>
              <a:gd name="connsiteX76" fmla="*/ 1394864 w 2422397"/>
              <a:gd name="connsiteY76" fmla="*/ 2946152 h 6858000"/>
              <a:gd name="connsiteX77" fmla="*/ 1436360 w 2422397"/>
              <a:gd name="connsiteY77" fmla="*/ 2829469 h 6858000"/>
              <a:gd name="connsiteX78" fmla="*/ 1447242 w 2422397"/>
              <a:gd name="connsiteY78" fmla="*/ 2811546 h 6858000"/>
              <a:gd name="connsiteX79" fmla="*/ 1449881 w 2422397"/>
              <a:gd name="connsiteY79" fmla="*/ 2781535 h 6858000"/>
              <a:gd name="connsiteX80" fmla="*/ 1459218 w 2422397"/>
              <a:gd name="connsiteY80" fmla="*/ 2660724 h 6858000"/>
              <a:gd name="connsiteX81" fmla="*/ 1455455 w 2422397"/>
              <a:gd name="connsiteY81" fmla="*/ 2560980 h 6858000"/>
              <a:gd name="connsiteX82" fmla="*/ 1497362 w 2422397"/>
              <a:gd name="connsiteY82" fmla="*/ 2456303 h 6858000"/>
              <a:gd name="connsiteX83" fmla="*/ 1507343 w 2422397"/>
              <a:gd name="connsiteY83" fmla="*/ 2385923 h 6858000"/>
              <a:gd name="connsiteX84" fmla="*/ 1540772 w 2422397"/>
              <a:gd name="connsiteY84" fmla="*/ 2256097 h 6858000"/>
              <a:gd name="connsiteX85" fmla="*/ 1569381 w 2422397"/>
              <a:gd name="connsiteY85" fmla="*/ 2165158 h 6858000"/>
              <a:gd name="connsiteX86" fmla="*/ 1576109 w 2422397"/>
              <a:gd name="connsiteY86" fmla="*/ 2078660 h 6858000"/>
              <a:gd name="connsiteX87" fmla="*/ 1564751 w 2422397"/>
              <a:gd name="connsiteY87" fmla="*/ 2009574 h 6858000"/>
              <a:gd name="connsiteX88" fmla="*/ 1571917 w 2422397"/>
              <a:gd name="connsiteY88" fmla="*/ 1903700 h 6858000"/>
              <a:gd name="connsiteX89" fmla="*/ 1564944 w 2422397"/>
              <a:gd name="connsiteY89" fmla="*/ 1821321 h 6858000"/>
              <a:gd name="connsiteX90" fmla="*/ 1579022 w 2422397"/>
              <a:gd name="connsiteY90" fmla="*/ 1718757 h 6858000"/>
              <a:gd name="connsiteX91" fmla="*/ 1590196 w 2422397"/>
              <a:gd name="connsiteY91" fmla="*/ 1595914 h 6858000"/>
              <a:gd name="connsiteX92" fmla="*/ 1624363 w 2422397"/>
              <a:gd name="connsiteY92" fmla="*/ 1502483 h 6858000"/>
              <a:gd name="connsiteX93" fmla="*/ 1631539 w 2422397"/>
              <a:gd name="connsiteY93" fmla="*/ 1431520 h 6858000"/>
              <a:gd name="connsiteX94" fmla="*/ 1646296 w 2422397"/>
              <a:gd name="connsiteY94" fmla="*/ 1333057 h 6858000"/>
              <a:gd name="connsiteX95" fmla="*/ 1696091 w 2422397"/>
              <a:gd name="connsiteY95" fmla="*/ 1202078 h 6858000"/>
              <a:gd name="connsiteX96" fmla="*/ 1706993 w 2422397"/>
              <a:gd name="connsiteY96" fmla="*/ 1104797 h 6858000"/>
              <a:gd name="connsiteX97" fmla="*/ 1777273 w 2422397"/>
              <a:gd name="connsiteY97" fmla="*/ 916268 h 6858000"/>
              <a:gd name="connsiteX98" fmla="*/ 1850836 w 2422397"/>
              <a:gd name="connsiteY98" fmla="*/ 825516 h 6858000"/>
              <a:gd name="connsiteX99" fmla="*/ 1911831 w 2422397"/>
              <a:gd name="connsiteY99" fmla="*/ 696577 h 6858000"/>
              <a:gd name="connsiteX100" fmla="*/ 1942209 w 2422397"/>
              <a:gd name="connsiteY100" fmla="*/ 575807 h 6858000"/>
              <a:gd name="connsiteX101" fmla="*/ 1951374 w 2422397"/>
              <a:gd name="connsiteY101" fmla="*/ 556682 h 6858000"/>
              <a:gd name="connsiteX102" fmla="*/ 1951170 w 2422397"/>
              <a:gd name="connsiteY102" fmla="*/ 526639 h 6858000"/>
              <a:gd name="connsiteX103" fmla="*/ 1949059 w 2422397"/>
              <a:gd name="connsiteY103" fmla="*/ 405872 h 6858000"/>
              <a:gd name="connsiteX104" fmla="*/ 1954018 w 2422397"/>
              <a:gd name="connsiteY104" fmla="*/ 307622 h 6858000"/>
              <a:gd name="connsiteX105" fmla="*/ 1967790 w 2422397"/>
              <a:gd name="connsiteY105" fmla="*/ 198682 h 6858000"/>
              <a:gd name="connsiteX106" fmla="*/ 1971093 w 2422397"/>
              <a:gd name="connsiteY106" fmla="*/ 127747 h 6858000"/>
              <a:gd name="connsiteX107" fmla="*/ 1951841 w 2422397"/>
              <a:gd name="connsiteY107" fmla="*/ 4678 h 6858000"/>
              <a:gd name="connsiteX108" fmla="*/ 1953649 w 2422397"/>
              <a:gd name="connsiteY108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73012 w 2422397"/>
              <a:gd name="connsiteY22" fmla="*/ 6046223 h 6858000"/>
              <a:gd name="connsiteX23" fmla="*/ 584071 w 2422397"/>
              <a:gd name="connsiteY23" fmla="*/ 5992286 h 6858000"/>
              <a:gd name="connsiteX24" fmla="*/ 587812 w 2422397"/>
              <a:gd name="connsiteY24" fmla="*/ 5987907 h 6858000"/>
              <a:gd name="connsiteX25" fmla="*/ 592115 w 2422397"/>
              <a:gd name="connsiteY25" fmla="*/ 5949187 h 6858000"/>
              <a:gd name="connsiteX26" fmla="*/ 595889 w 2422397"/>
              <a:gd name="connsiteY26" fmla="*/ 5931081 h 6858000"/>
              <a:gd name="connsiteX27" fmla="*/ 593758 w 2422397"/>
              <a:gd name="connsiteY27" fmla="*/ 5922047 h 6858000"/>
              <a:gd name="connsiteX28" fmla="*/ 600949 w 2422397"/>
              <a:gd name="connsiteY28" fmla="*/ 5897316 h 6858000"/>
              <a:gd name="connsiteX29" fmla="*/ 602981 w 2422397"/>
              <a:gd name="connsiteY29" fmla="*/ 5895955 h 6858000"/>
              <a:gd name="connsiteX30" fmla="*/ 604430 w 2422397"/>
              <a:gd name="connsiteY30" fmla="*/ 5870052 h 6858000"/>
              <a:gd name="connsiteX31" fmla="*/ 631983 w 2422397"/>
              <a:gd name="connsiteY31" fmla="*/ 5814475 h 6858000"/>
              <a:gd name="connsiteX32" fmla="*/ 654861 w 2422397"/>
              <a:gd name="connsiteY32" fmla="*/ 5538948 h 6858000"/>
              <a:gd name="connsiteX33" fmla="*/ 723657 w 2422397"/>
              <a:gd name="connsiteY33" fmla="*/ 5356170 h 6858000"/>
              <a:gd name="connsiteX34" fmla="*/ 723661 w 2422397"/>
              <a:gd name="connsiteY34" fmla="*/ 5356076 h 6858000"/>
              <a:gd name="connsiteX35" fmla="*/ 725358 w 2422397"/>
              <a:gd name="connsiteY35" fmla="*/ 5309193 h 6858000"/>
              <a:gd name="connsiteX36" fmla="*/ 726926 w 2422397"/>
              <a:gd name="connsiteY36" fmla="*/ 5311182 h 6858000"/>
              <a:gd name="connsiteX37" fmla="*/ 727761 w 2422397"/>
              <a:gd name="connsiteY37" fmla="*/ 5304702 h 6858000"/>
              <a:gd name="connsiteX38" fmla="*/ 732974 w 2422397"/>
              <a:gd name="connsiteY38" fmla="*/ 5303522 h 6858000"/>
              <a:gd name="connsiteX39" fmla="*/ 762873 w 2422397"/>
              <a:gd name="connsiteY39" fmla="*/ 5269094 h 6858000"/>
              <a:gd name="connsiteX40" fmla="*/ 784867 w 2422397"/>
              <a:gd name="connsiteY40" fmla="*/ 5235785 h 6858000"/>
              <a:gd name="connsiteX41" fmla="*/ 796271 w 2422397"/>
              <a:gd name="connsiteY41" fmla="*/ 5175473 h 6858000"/>
              <a:gd name="connsiteX42" fmla="*/ 821529 w 2422397"/>
              <a:gd name="connsiteY42" fmla="*/ 5012929 h 6858000"/>
              <a:gd name="connsiteX43" fmla="*/ 846340 w 2422397"/>
              <a:gd name="connsiteY43" fmla="*/ 4944976 h 6858000"/>
              <a:gd name="connsiteX44" fmla="*/ 840157 w 2422397"/>
              <a:gd name="connsiteY44" fmla="*/ 4872869 h 6858000"/>
              <a:gd name="connsiteX45" fmla="*/ 855718 w 2422397"/>
              <a:gd name="connsiteY45" fmla="*/ 4850916 h 6858000"/>
              <a:gd name="connsiteX46" fmla="*/ 858709 w 2422397"/>
              <a:gd name="connsiteY46" fmla="*/ 4847264 h 6858000"/>
              <a:gd name="connsiteX47" fmla="*/ 863990 w 2422397"/>
              <a:gd name="connsiteY47" fmla="*/ 4829718 h 6858000"/>
              <a:gd name="connsiteX48" fmla="*/ 873842 w 2422397"/>
              <a:gd name="connsiteY48" fmla="*/ 4828439 h 6858000"/>
              <a:gd name="connsiteX49" fmla="*/ 887779 w 2422397"/>
              <a:gd name="connsiteY49" fmla="*/ 4804655 h 6858000"/>
              <a:gd name="connsiteX50" fmla="*/ 893894 w 2422397"/>
              <a:gd name="connsiteY50" fmla="*/ 4777060 h 6858000"/>
              <a:gd name="connsiteX51" fmla="*/ 883546 w 2422397"/>
              <a:gd name="connsiteY51" fmla="*/ 4777089 h 6858000"/>
              <a:gd name="connsiteX52" fmla="*/ 883812 w 2422397"/>
              <a:gd name="connsiteY52" fmla="*/ 4774559 h 6858000"/>
              <a:gd name="connsiteX53" fmla="*/ 903401 w 2422397"/>
              <a:gd name="connsiteY53" fmla="*/ 4679442 h 6858000"/>
              <a:gd name="connsiteX54" fmla="*/ 916253 w 2422397"/>
              <a:gd name="connsiteY54" fmla="*/ 4651970 h 6858000"/>
              <a:gd name="connsiteX55" fmla="*/ 922608 w 2422397"/>
              <a:gd name="connsiteY55" fmla="*/ 4649785 h 6858000"/>
              <a:gd name="connsiteX56" fmla="*/ 924139 w 2422397"/>
              <a:gd name="connsiteY56" fmla="*/ 4631605 h 6858000"/>
              <a:gd name="connsiteX57" fmla="*/ 985938 w 2422397"/>
              <a:gd name="connsiteY57" fmla="*/ 4515358 h 6858000"/>
              <a:gd name="connsiteX58" fmla="*/ 1011638 w 2422397"/>
              <a:gd name="connsiteY58" fmla="*/ 4352312 h 6858000"/>
              <a:gd name="connsiteX59" fmla="*/ 1049579 w 2422397"/>
              <a:gd name="connsiteY59" fmla="*/ 4237953 h 6858000"/>
              <a:gd name="connsiteX60" fmla="*/ 1041314 w 2422397"/>
              <a:gd name="connsiteY60" fmla="*/ 4139706 h 6858000"/>
              <a:gd name="connsiteX61" fmla="*/ 1049328 w 2422397"/>
              <a:gd name="connsiteY61" fmla="*/ 4134671 h 6858000"/>
              <a:gd name="connsiteX62" fmla="*/ 1061133 w 2422397"/>
              <a:gd name="connsiteY62" fmla="*/ 4074160 h 6858000"/>
              <a:gd name="connsiteX63" fmla="*/ 1059121 w 2422397"/>
              <a:gd name="connsiteY63" fmla="*/ 3844497 h 6858000"/>
              <a:gd name="connsiteX64" fmla="*/ 1083386 w 2422397"/>
              <a:gd name="connsiteY64" fmla="*/ 3726730 h 6858000"/>
              <a:gd name="connsiteX65" fmla="*/ 1098990 w 2422397"/>
              <a:gd name="connsiteY65" fmla="*/ 3687782 h 6858000"/>
              <a:gd name="connsiteX66" fmla="*/ 1124701 w 2422397"/>
              <a:gd name="connsiteY66" fmla="*/ 3622348 h 6858000"/>
              <a:gd name="connsiteX67" fmla="*/ 1161137 w 2422397"/>
              <a:gd name="connsiteY67" fmla="*/ 3580464 h 6858000"/>
              <a:gd name="connsiteX68" fmla="*/ 1175812 w 2422397"/>
              <a:gd name="connsiteY68" fmla="*/ 3522969 h 6858000"/>
              <a:gd name="connsiteX69" fmla="*/ 1156951 w 2422397"/>
              <a:gd name="connsiteY69" fmla="*/ 3500538 h 6858000"/>
              <a:gd name="connsiteX70" fmla="*/ 1179877 w 2422397"/>
              <a:gd name="connsiteY70" fmla="*/ 3441984 h 6858000"/>
              <a:gd name="connsiteX71" fmla="*/ 1217096 w 2422397"/>
              <a:gd name="connsiteY71" fmla="*/ 3354156 h 6858000"/>
              <a:gd name="connsiteX72" fmla="*/ 1232811 w 2422397"/>
              <a:gd name="connsiteY72" fmla="*/ 3301153 h 6858000"/>
              <a:gd name="connsiteX73" fmla="*/ 1281985 w 2422397"/>
              <a:gd name="connsiteY73" fmla="*/ 3158933 h 6858000"/>
              <a:gd name="connsiteX74" fmla="*/ 1335997 w 2422397"/>
              <a:gd name="connsiteY74" fmla="*/ 3018423 h 6858000"/>
              <a:gd name="connsiteX75" fmla="*/ 1394864 w 2422397"/>
              <a:gd name="connsiteY75" fmla="*/ 2946152 h 6858000"/>
              <a:gd name="connsiteX76" fmla="*/ 1436360 w 2422397"/>
              <a:gd name="connsiteY76" fmla="*/ 2829469 h 6858000"/>
              <a:gd name="connsiteX77" fmla="*/ 1447242 w 2422397"/>
              <a:gd name="connsiteY77" fmla="*/ 2811546 h 6858000"/>
              <a:gd name="connsiteX78" fmla="*/ 1449881 w 2422397"/>
              <a:gd name="connsiteY78" fmla="*/ 2781535 h 6858000"/>
              <a:gd name="connsiteX79" fmla="*/ 1459218 w 2422397"/>
              <a:gd name="connsiteY79" fmla="*/ 2660724 h 6858000"/>
              <a:gd name="connsiteX80" fmla="*/ 1455455 w 2422397"/>
              <a:gd name="connsiteY80" fmla="*/ 2560980 h 6858000"/>
              <a:gd name="connsiteX81" fmla="*/ 1497362 w 2422397"/>
              <a:gd name="connsiteY81" fmla="*/ 2456303 h 6858000"/>
              <a:gd name="connsiteX82" fmla="*/ 1507343 w 2422397"/>
              <a:gd name="connsiteY82" fmla="*/ 2385923 h 6858000"/>
              <a:gd name="connsiteX83" fmla="*/ 1540772 w 2422397"/>
              <a:gd name="connsiteY83" fmla="*/ 2256097 h 6858000"/>
              <a:gd name="connsiteX84" fmla="*/ 1569381 w 2422397"/>
              <a:gd name="connsiteY84" fmla="*/ 2165158 h 6858000"/>
              <a:gd name="connsiteX85" fmla="*/ 1576109 w 2422397"/>
              <a:gd name="connsiteY85" fmla="*/ 2078660 h 6858000"/>
              <a:gd name="connsiteX86" fmla="*/ 1564751 w 2422397"/>
              <a:gd name="connsiteY86" fmla="*/ 2009574 h 6858000"/>
              <a:gd name="connsiteX87" fmla="*/ 1571917 w 2422397"/>
              <a:gd name="connsiteY87" fmla="*/ 1903700 h 6858000"/>
              <a:gd name="connsiteX88" fmla="*/ 1564944 w 2422397"/>
              <a:gd name="connsiteY88" fmla="*/ 1821321 h 6858000"/>
              <a:gd name="connsiteX89" fmla="*/ 1579022 w 2422397"/>
              <a:gd name="connsiteY89" fmla="*/ 1718757 h 6858000"/>
              <a:gd name="connsiteX90" fmla="*/ 1590196 w 2422397"/>
              <a:gd name="connsiteY90" fmla="*/ 1595914 h 6858000"/>
              <a:gd name="connsiteX91" fmla="*/ 1624363 w 2422397"/>
              <a:gd name="connsiteY91" fmla="*/ 1502483 h 6858000"/>
              <a:gd name="connsiteX92" fmla="*/ 1631539 w 2422397"/>
              <a:gd name="connsiteY92" fmla="*/ 1431520 h 6858000"/>
              <a:gd name="connsiteX93" fmla="*/ 1646296 w 2422397"/>
              <a:gd name="connsiteY93" fmla="*/ 1333057 h 6858000"/>
              <a:gd name="connsiteX94" fmla="*/ 1696091 w 2422397"/>
              <a:gd name="connsiteY94" fmla="*/ 1202078 h 6858000"/>
              <a:gd name="connsiteX95" fmla="*/ 1706993 w 2422397"/>
              <a:gd name="connsiteY95" fmla="*/ 1104797 h 6858000"/>
              <a:gd name="connsiteX96" fmla="*/ 1777273 w 2422397"/>
              <a:gd name="connsiteY96" fmla="*/ 916268 h 6858000"/>
              <a:gd name="connsiteX97" fmla="*/ 1850836 w 2422397"/>
              <a:gd name="connsiteY97" fmla="*/ 825516 h 6858000"/>
              <a:gd name="connsiteX98" fmla="*/ 1911831 w 2422397"/>
              <a:gd name="connsiteY98" fmla="*/ 696577 h 6858000"/>
              <a:gd name="connsiteX99" fmla="*/ 1942209 w 2422397"/>
              <a:gd name="connsiteY99" fmla="*/ 575807 h 6858000"/>
              <a:gd name="connsiteX100" fmla="*/ 1951374 w 2422397"/>
              <a:gd name="connsiteY100" fmla="*/ 556682 h 6858000"/>
              <a:gd name="connsiteX101" fmla="*/ 1951170 w 2422397"/>
              <a:gd name="connsiteY101" fmla="*/ 526639 h 6858000"/>
              <a:gd name="connsiteX102" fmla="*/ 1949059 w 2422397"/>
              <a:gd name="connsiteY102" fmla="*/ 405872 h 6858000"/>
              <a:gd name="connsiteX103" fmla="*/ 1954018 w 2422397"/>
              <a:gd name="connsiteY103" fmla="*/ 307622 h 6858000"/>
              <a:gd name="connsiteX104" fmla="*/ 1967790 w 2422397"/>
              <a:gd name="connsiteY104" fmla="*/ 198682 h 6858000"/>
              <a:gd name="connsiteX105" fmla="*/ 1971093 w 2422397"/>
              <a:gd name="connsiteY105" fmla="*/ 127747 h 6858000"/>
              <a:gd name="connsiteX106" fmla="*/ 1951841 w 2422397"/>
              <a:gd name="connsiteY106" fmla="*/ 4678 h 6858000"/>
              <a:gd name="connsiteX107" fmla="*/ 1953649 w 2422397"/>
              <a:gd name="connsiteY10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54861 w 2422397"/>
              <a:gd name="connsiteY31" fmla="*/ 5538948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56951 w 2422397"/>
              <a:gd name="connsiteY68" fmla="*/ 3500538 h 6858000"/>
              <a:gd name="connsiteX69" fmla="*/ 1179877 w 2422397"/>
              <a:gd name="connsiteY69" fmla="*/ 3441984 h 6858000"/>
              <a:gd name="connsiteX70" fmla="*/ 1217096 w 2422397"/>
              <a:gd name="connsiteY70" fmla="*/ 3354156 h 6858000"/>
              <a:gd name="connsiteX71" fmla="*/ 1232811 w 2422397"/>
              <a:gd name="connsiteY71" fmla="*/ 3301153 h 6858000"/>
              <a:gd name="connsiteX72" fmla="*/ 1281985 w 2422397"/>
              <a:gd name="connsiteY72" fmla="*/ 3158933 h 6858000"/>
              <a:gd name="connsiteX73" fmla="*/ 1335997 w 2422397"/>
              <a:gd name="connsiteY73" fmla="*/ 3018423 h 6858000"/>
              <a:gd name="connsiteX74" fmla="*/ 1394864 w 2422397"/>
              <a:gd name="connsiteY74" fmla="*/ 2946152 h 6858000"/>
              <a:gd name="connsiteX75" fmla="*/ 1436360 w 2422397"/>
              <a:gd name="connsiteY75" fmla="*/ 2829469 h 6858000"/>
              <a:gd name="connsiteX76" fmla="*/ 1447242 w 2422397"/>
              <a:gd name="connsiteY76" fmla="*/ 2811546 h 6858000"/>
              <a:gd name="connsiteX77" fmla="*/ 1449881 w 2422397"/>
              <a:gd name="connsiteY77" fmla="*/ 2781535 h 6858000"/>
              <a:gd name="connsiteX78" fmla="*/ 1459218 w 2422397"/>
              <a:gd name="connsiteY78" fmla="*/ 2660724 h 6858000"/>
              <a:gd name="connsiteX79" fmla="*/ 1455455 w 2422397"/>
              <a:gd name="connsiteY79" fmla="*/ 2560980 h 6858000"/>
              <a:gd name="connsiteX80" fmla="*/ 1497362 w 2422397"/>
              <a:gd name="connsiteY80" fmla="*/ 2456303 h 6858000"/>
              <a:gd name="connsiteX81" fmla="*/ 1507343 w 2422397"/>
              <a:gd name="connsiteY81" fmla="*/ 2385923 h 6858000"/>
              <a:gd name="connsiteX82" fmla="*/ 1540772 w 2422397"/>
              <a:gd name="connsiteY82" fmla="*/ 2256097 h 6858000"/>
              <a:gd name="connsiteX83" fmla="*/ 1569381 w 2422397"/>
              <a:gd name="connsiteY83" fmla="*/ 2165158 h 6858000"/>
              <a:gd name="connsiteX84" fmla="*/ 1576109 w 2422397"/>
              <a:gd name="connsiteY84" fmla="*/ 2078660 h 6858000"/>
              <a:gd name="connsiteX85" fmla="*/ 1564751 w 2422397"/>
              <a:gd name="connsiteY85" fmla="*/ 2009574 h 6858000"/>
              <a:gd name="connsiteX86" fmla="*/ 1571917 w 2422397"/>
              <a:gd name="connsiteY86" fmla="*/ 1903700 h 6858000"/>
              <a:gd name="connsiteX87" fmla="*/ 1564944 w 2422397"/>
              <a:gd name="connsiteY87" fmla="*/ 1821321 h 6858000"/>
              <a:gd name="connsiteX88" fmla="*/ 1579022 w 2422397"/>
              <a:gd name="connsiteY88" fmla="*/ 1718757 h 6858000"/>
              <a:gd name="connsiteX89" fmla="*/ 1590196 w 2422397"/>
              <a:gd name="connsiteY89" fmla="*/ 1595914 h 6858000"/>
              <a:gd name="connsiteX90" fmla="*/ 1624363 w 2422397"/>
              <a:gd name="connsiteY90" fmla="*/ 1502483 h 6858000"/>
              <a:gd name="connsiteX91" fmla="*/ 1631539 w 2422397"/>
              <a:gd name="connsiteY91" fmla="*/ 1431520 h 6858000"/>
              <a:gd name="connsiteX92" fmla="*/ 1646296 w 2422397"/>
              <a:gd name="connsiteY92" fmla="*/ 1333057 h 6858000"/>
              <a:gd name="connsiteX93" fmla="*/ 1696091 w 2422397"/>
              <a:gd name="connsiteY93" fmla="*/ 1202078 h 6858000"/>
              <a:gd name="connsiteX94" fmla="*/ 1706993 w 2422397"/>
              <a:gd name="connsiteY94" fmla="*/ 1104797 h 6858000"/>
              <a:gd name="connsiteX95" fmla="*/ 1777273 w 2422397"/>
              <a:gd name="connsiteY95" fmla="*/ 916268 h 6858000"/>
              <a:gd name="connsiteX96" fmla="*/ 1850836 w 2422397"/>
              <a:gd name="connsiteY96" fmla="*/ 825516 h 6858000"/>
              <a:gd name="connsiteX97" fmla="*/ 1911831 w 2422397"/>
              <a:gd name="connsiteY97" fmla="*/ 696577 h 6858000"/>
              <a:gd name="connsiteX98" fmla="*/ 1942209 w 2422397"/>
              <a:gd name="connsiteY98" fmla="*/ 575807 h 6858000"/>
              <a:gd name="connsiteX99" fmla="*/ 1951374 w 2422397"/>
              <a:gd name="connsiteY99" fmla="*/ 556682 h 6858000"/>
              <a:gd name="connsiteX100" fmla="*/ 1951170 w 2422397"/>
              <a:gd name="connsiteY100" fmla="*/ 526639 h 6858000"/>
              <a:gd name="connsiteX101" fmla="*/ 1949059 w 2422397"/>
              <a:gd name="connsiteY101" fmla="*/ 405872 h 6858000"/>
              <a:gd name="connsiteX102" fmla="*/ 1954018 w 2422397"/>
              <a:gd name="connsiteY102" fmla="*/ 307622 h 6858000"/>
              <a:gd name="connsiteX103" fmla="*/ 1967790 w 2422397"/>
              <a:gd name="connsiteY103" fmla="*/ 198682 h 6858000"/>
              <a:gd name="connsiteX104" fmla="*/ 1971093 w 2422397"/>
              <a:gd name="connsiteY104" fmla="*/ 127747 h 6858000"/>
              <a:gd name="connsiteX105" fmla="*/ 1951841 w 2422397"/>
              <a:gd name="connsiteY105" fmla="*/ 4678 h 6858000"/>
              <a:gd name="connsiteX106" fmla="*/ 1953649 w 2422397"/>
              <a:gd name="connsiteY10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56951 w 2422397"/>
              <a:gd name="connsiteY68" fmla="*/ 3500538 h 6858000"/>
              <a:gd name="connsiteX69" fmla="*/ 1179877 w 2422397"/>
              <a:gd name="connsiteY69" fmla="*/ 3441984 h 6858000"/>
              <a:gd name="connsiteX70" fmla="*/ 1217096 w 2422397"/>
              <a:gd name="connsiteY70" fmla="*/ 3354156 h 6858000"/>
              <a:gd name="connsiteX71" fmla="*/ 1232811 w 2422397"/>
              <a:gd name="connsiteY71" fmla="*/ 3301153 h 6858000"/>
              <a:gd name="connsiteX72" fmla="*/ 1281985 w 2422397"/>
              <a:gd name="connsiteY72" fmla="*/ 3158933 h 6858000"/>
              <a:gd name="connsiteX73" fmla="*/ 1335997 w 2422397"/>
              <a:gd name="connsiteY73" fmla="*/ 3018423 h 6858000"/>
              <a:gd name="connsiteX74" fmla="*/ 1394864 w 2422397"/>
              <a:gd name="connsiteY74" fmla="*/ 2946152 h 6858000"/>
              <a:gd name="connsiteX75" fmla="*/ 1436360 w 2422397"/>
              <a:gd name="connsiteY75" fmla="*/ 2829469 h 6858000"/>
              <a:gd name="connsiteX76" fmla="*/ 1447242 w 2422397"/>
              <a:gd name="connsiteY76" fmla="*/ 2811546 h 6858000"/>
              <a:gd name="connsiteX77" fmla="*/ 1449881 w 2422397"/>
              <a:gd name="connsiteY77" fmla="*/ 2781535 h 6858000"/>
              <a:gd name="connsiteX78" fmla="*/ 1459218 w 2422397"/>
              <a:gd name="connsiteY78" fmla="*/ 2660724 h 6858000"/>
              <a:gd name="connsiteX79" fmla="*/ 1455455 w 2422397"/>
              <a:gd name="connsiteY79" fmla="*/ 2560980 h 6858000"/>
              <a:gd name="connsiteX80" fmla="*/ 1497362 w 2422397"/>
              <a:gd name="connsiteY80" fmla="*/ 2456303 h 6858000"/>
              <a:gd name="connsiteX81" fmla="*/ 1507343 w 2422397"/>
              <a:gd name="connsiteY81" fmla="*/ 2385923 h 6858000"/>
              <a:gd name="connsiteX82" fmla="*/ 1540772 w 2422397"/>
              <a:gd name="connsiteY82" fmla="*/ 2256097 h 6858000"/>
              <a:gd name="connsiteX83" fmla="*/ 1569381 w 2422397"/>
              <a:gd name="connsiteY83" fmla="*/ 2165158 h 6858000"/>
              <a:gd name="connsiteX84" fmla="*/ 1576109 w 2422397"/>
              <a:gd name="connsiteY84" fmla="*/ 2078660 h 6858000"/>
              <a:gd name="connsiteX85" fmla="*/ 1564751 w 2422397"/>
              <a:gd name="connsiteY85" fmla="*/ 2009574 h 6858000"/>
              <a:gd name="connsiteX86" fmla="*/ 1571917 w 2422397"/>
              <a:gd name="connsiteY86" fmla="*/ 1903700 h 6858000"/>
              <a:gd name="connsiteX87" fmla="*/ 1564944 w 2422397"/>
              <a:gd name="connsiteY87" fmla="*/ 1821321 h 6858000"/>
              <a:gd name="connsiteX88" fmla="*/ 1579022 w 2422397"/>
              <a:gd name="connsiteY88" fmla="*/ 1718757 h 6858000"/>
              <a:gd name="connsiteX89" fmla="*/ 1590196 w 2422397"/>
              <a:gd name="connsiteY89" fmla="*/ 1595914 h 6858000"/>
              <a:gd name="connsiteX90" fmla="*/ 1624363 w 2422397"/>
              <a:gd name="connsiteY90" fmla="*/ 1502483 h 6858000"/>
              <a:gd name="connsiteX91" fmla="*/ 1631539 w 2422397"/>
              <a:gd name="connsiteY91" fmla="*/ 1431520 h 6858000"/>
              <a:gd name="connsiteX92" fmla="*/ 1646296 w 2422397"/>
              <a:gd name="connsiteY92" fmla="*/ 1333057 h 6858000"/>
              <a:gd name="connsiteX93" fmla="*/ 1696091 w 2422397"/>
              <a:gd name="connsiteY93" fmla="*/ 1202078 h 6858000"/>
              <a:gd name="connsiteX94" fmla="*/ 1706993 w 2422397"/>
              <a:gd name="connsiteY94" fmla="*/ 1104797 h 6858000"/>
              <a:gd name="connsiteX95" fmla="*/ 1777273 w 2422397"/>
              <a:gd name="connsiteY95" fmla="*/ 916268 h 6858000"/>
              <a:gd name="connsiteX96" fmla="*/ 1850836 w 2422397"/>
              <a:gd name="connsiteY96" fmla="*/ 825516 h 6858000"/>
              <a:gd name="connsiteX97" fmla="*/ 1911831 w 2422397"/>
              <a:gd name="connsiteY97" fmla="*/ 696577 h 6858000"/>
              <a:gd name="connsiteX98" fmla="*/ 1942209 w 2422397"/>
              <a:gd name="connsiteY98" fmla="*/ 575807 h 6858000"/>
              <a:gd name="connsiteX99" fmla="*/ 1951374 w 2422397"/>
              <a:gd name="connsiteY99" fmla="*/ 556682 h 6858000"/>
              <a:gd name="connsiteX100" fmla="*/ 1951170 w 2422397"/>
              <a:gd name="connsiteY100" fmla="*/ 526639 h 6858000"/>
              <a:gd name="connsiteX101" fmla="*/ 1949059 w 2422397"/>
              <a:gd name="connsiteY101" fmla="*/ 405872 h 6858000"/>
              <a:gd name="connsiteX102" fmla="*/ 1954018 w 2422397"/>
              <a:gd name="connsiteY102" fmla="*/ 307622 h 6858000"/>
              <a:gd name="connsiteX103" fmla="*/ 1967790 w 2422397"/>
              <a:gd name="connsiteY103" fmla="*/ 198682 h 6858000"/>
              <a:gd name="connsiteX104" fmla="*/ 1971093 w 2422397"/>
              <a:gd name="connsiteY104" fmla="*/ 127747 h 6858000"/>
              <a:gd name="connsiteX105" fmla="*/ 1951841 w 2422397"/>
              <a:gd name="connsiteY105" fmla="*/ 4678 h 6858000"/>
              <a:gd name="connsiteX106" fmla="*/ 1953649 w 2422397"/>
              <a:gd name="connsiteY10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79877 w 2422397"/>
              <a:gd name="connsiteY68" fmla="*/ 3441984 h 6858000"/>
              <a:gd name="connsiteX69" fmla="*/ 1217096 w 2422397"/>
              <a:gd name="connsiteY69" fmla="*/ 3354156 h 6858000"/>
              <a:gd name="connsiteX70" fmla="*/ 1232811 w 2422397"/>
              <a:gd name="connsiteY70" fmla="*/ 3301153 h 6858000"/>
              <a:gd name="connsiteX71" fmla="*/ 1281985 w 2422397"/>
              <a:gd name="connsiteY71" fmla="*/ 3158933 h 6858000"/>
              <a:gd name="connsiteX72" fmla="*/ 1335997 w 2422397"/>
              <a:gd name="connsiteY72" fmla="*/ 3018423 h 6858000"/>
              <a:gd name="connsiteX73" fmla="*/ 1394864 w 2422397"/>
              <a:gd name="connsiteY73" fmla="*/ 2946152 h 6858000"/>
              <a:gd name="connsiteX74" fmla="*/ 1436360 w 2422397"/>
              <a:gd name="connsiteY74" fmla="*/ 2829469 h 6858000"/>
              <a:gd name="connsiteX75" fmla="*/ 1447242 w 2422397"/>
              <a:gd name="connsiteY75" fmla="*/ 2811546 h 6858000"/>
              <a:gd name="connsiteX76" fmla="*/ 1449881 w 2422397"/>
              <a:gd name="connsiteY76" fmla="*/ 2781535 h 6858000"/>
              <a:gd name="connsiteX77" fmla="*/ 1459218 w 2422397"/>
              <a:gd name="connsiteY77" fmla="*/ 2660724 h 6858000"/>
              <a:gd name="connsiteX78" fmla="*/ 1455455 w 2422397"/>
              <a:gd name="connsiteY78" fmla="*/ 2560980 h 6858000"/>
              <a:gd name="connsiteX79" fmla="*/ 1497362 w 2422397"/>
              <a:gd name="connsiteY79" fmla="*/ 2456303 h 6858000"/>
              <a:gd name="connsiteX80" fmla="*/ 1507343 w 2422397"/>
              <a:gd name="connsiteY80" fmla="*/ 2385923 h 6858000"/>
              <a:gd name="connsiteX81" fmla="*/ 1540772 w 2422397"/>
              <a:gd name="connsiteY81" fmla="*/ 2256097 h 6858000"/>
              <a:gd name="connsiteX82" fmla="*/ 1569381 w 2422397"/>
              <a:gd name="connsiteY82" fmla="*/ 2165158 h 6858000"/>
              <a:gd name="connsiteX83" fmla="*/ 1576109 w 2422397"/>
              <a:gd name="connsiteY83" fmla="*/ 2078660 h 6858000"/>
              <a:gd name="connsiteX84" fmla="*/ 1564751 w 2422397"/>
              <a:gd name="connsiteY84" fmla="*/ 2009574 h 6858000"/>
              <a:gd name="connsiteX85" fmla="*/ 1571917 w 2422397"/>
              <a:gd name="connsiteY85" fmla="*/ 1903700 h 6858000"/>
              <a:gd name="connsiteX86" fmla="*/ 1564944 w 2422397"/>
              <a:gd name="connsiteY86" fmla="*/ 1821321 h 6858000"/>
              <a:gd name="connsiteX87" fmla="*/ 1579022 w 2422397"/>
              <a:gd name="connsiteY87" fmla="*/ 1718757 h 6858000"/>
              <a:gd name="connsiteX88" fmla="*/ 1590196 w 2422397"/>
              <a:gd name="connsiteY88" fmla="*/ 1595914 h 6858000"/>
              <a:gd name="connsiteX89" fmla="*/ 1624363 w 2422397"/>
              <a:gd name="connsiteY89" fmla="*/ 1502483 h 6858000"/>
              <a:gd name="connsiteX90" fmla="*/ 1631539 w 2422397"/>
              <a:gd name="connsiteY90" fmla="*/ 1431520 h 6858000"/>
              <a:gd name="connsiteX91" fmla="*/ 1646296 w 2422397"/>
              <a:gd name="connsiteY91" fmla="*/ 1333057 h 6858000"/>
              <a:gd name="connsiteX92" fmla="*/ 1696091 w 2422397"/>
              <a:gd name="connsiteY92" fmla="*/ 1202078 h 6858000"/>
              <a:gd name="connsiteX93" fmla="*/ 1706993 w 2422397"/>
              <a:gd name="connsiteY93" fmla="*/ 1104797 h 6858000"/>
              <a:gd name="connsiteX94" fmla="*/ 1777273 w 2422397"/>
              <a:gd name="connsiteY94" fmla="*/ 916268 h 6858000"/>
              <a:gd name="connsiteX95" fmla="*/ 1850836 w 2422397"/>
              <a:gd name="connsiteY95" fmla="*/ 825516 h 6858000"/>
              <a:gd name="connsiteX96" fmla="*/ 1911831 w 2422397"/>
              <a:gd name="connsiteY96" fmla="*/ 696577 h 6858000"/>
              <a:gd name="connsiteX97" fmla="*/ 1942209 w 2422397"/>
              <a:gd name="connsiteY97" fmla="*/ 575807 h 6858000"/>
              <a:gd name="connsiteX98" fmla="*/ 1951374 w 2422397"/>
              <a:gd name="connsiteY98" fmla="*/ 556682 h 6858000"/>
              <a:gd name="connsiteX99" fmla="*/ 1951170 w 2422397"/>
              <a:gd name="connsiteY99" fmla="*/ 526639 h 6858000"/>
              <a:gd name="connsiteX100" fmla="*/ 1949059 w 2422397"/>
              <a:gd name="connsiteY100" fmla="*/ 405872 h 6858000"/>
              <a:gd name="connsiteX101" fmla="*/ 1954018 w 2422397"/>
              <a:gd name="connsiteY101" fmla="*/ 307622 h 6858000"/>
              <a:gd name="connsiteX102" fmla="*/ 1967790 w 2422397"/>
              <a:gd name="connsiteY102" fmla="*/ 198682 h 6858000"/>
              <a:gd name="connsiteX103" fmla="*/ 1971093 w 2422397"/>
              <a:gd name="connsiteY103" fmla="*/ 127747 h 6858000"/>
              <a:gd name="connsiteX104" fmla="*/ 1951841 w 2422397"/>
              <a:gd name="connsiteY104" fmla="*/ 4678 h 6858000"/>
              <a:gd name="connsiteX105" fmla="*/ 1953649 w 2422397"/>
              <a:gd name="connsiteY10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9877 w 2422397"/>
              <a:gd name="connsiteY67" fmla="*/ 3441984 h 6858000"/>
              <a:gd name="connsiteX68" fmla="*/ 1217096 w 2422397"/>
              <a:gd name="connsiteY68" fmla="*/ 3354156 h 6858000"/>
              <a:gd name="connsiteX69" fmla="*/ 1232811 w 2422397"/>
              <a:gd name="connsiteY69" fmla="*/ 3301153 h 6858000"/>
              <a:gd name="connsiteX70" fmla="*/ 1281985 w 2422397"/>
              <a:gd name="connsiteY70" fmla="*/ 3158933 h 6858000"/>
              <a:gd name="connsiteX71" fmla="*/ 1335997 w 2422397"/>
              <a:gd name="connsiteY71" fmla="*/ 3018423 h 6858000"/>
              <a:gd name="connsiteX72" fmla="*/ 1394864 w 2422397"/>
              <a:gd name="connsiteY72" fmla="*/ 2946152 h 6858000"/>
              <a:gd name="connsiteX73" fmla="*/ 1436360 w 2422397"/>
              <a:gd name="connsiteY73" fmla="*/ 2829469 h 6858000"/>
              <a:gd name="connsiteX74" fmla="*/ 1447242 w 2422397"/>
              <a:gd name="connsiteY74" fmla="*/ 2811546 h 6858000"/>
              <a:gd name="connsiteX75" fmla="*/ 1449881 w 2422397"/>
              <a:gd name="connsiteY75" fmla="*/ 2781535 h 6858000"/>
              <a:gd name="connsiteX76" fmla="*/ 1459218 w 2422397"/>
              <a:gd name="connsiteY76" fmla="*/ 2660724 h 6858000"/>
              <a:gd name="connsiteX77" fmla="*/ 1455455 w 2422397"/>
              <a:gd name="connsiteY77" fmla="*/ 2560980 h 6858000"/>
              <a:gd name="connsiteX78" fmla="*/ 1497362 w 2422397"/>
              <a:gd name="connsiteY78" fmla="*/ 2456303 h 6858000"/>
              <a:gd name="connsiteX79" fmla="*/ 1507343 w 2422397"/>
              <a:gd name="connsiteY79" fmla="*/ 2385923 h 6858000"/>
              <a:gd name="connsiteX80" fmla="*/ 1540772 w 2422397"/>
              <a:gd name="connsiteY80" fmla="*/ 2256097 h 6858000"/>
              <a:gd name="connsiteX81" fmla="*/ 1569381 w 2422397"/>
              <a:gd name="connsiteY81" fmla="*/ 2165158 h 6858000"/>
              <a:gd name="connsiteX82" fmla="*/ 1576109 w 2422397"/>
              <a:gd name="connsiteY82" fmla="*/ 2078660 h 6858000"/>
              <a:gd name="connsiteX83" fmla="*/ 1564751 w 2422397"/>
              <a:gd name="connsiteY83" fmla="*/ 2009574 h 6858000"/>
              <a:gd name="connsiteX84" fmla="*/ 1571917 w 2422397"/>
              <a:gd name="connsiteY84" fmla="*/ 1903700 h 6858000"/>
              <a:gd name="connsiteX85" fmla="*/ 1564944 w 2422397"/>
              <a:gd name="connsiteY85" fmla="*/ 1821321 h 6858000"/>
              <a:gd name="connsiteX86" fmla="*/ 1579022 w 2422397"/>
              <a:gd name="connsiteY86" fmla="*/ 1718757 h 6858000"/>
              <a:gd name="connsiteX87" fmla="*/ 1590196 w 2422397"/>
              <a:gd name="connsiteY87" fmla="*/ 1595914 h 6858000"/>
              <a:gd name="connsiteX88" fmla="*/ 1624363 w 2422397"/>
              <a:gd name="connsiteY88" fmla="*/ 1502483 h 6858000"/>
              <a:gd name="connsiteX89" fmla="*/ 1631539 w 2422397"/>
              <a:gd name="connsiteY89" fmla="*/ 1431520 h 6858000"/>
              <a:gd name="connsiteX90" fmla="*/ 1646296 w 2422397"/>
              <a:gd name="connsiteY90" fmla="*/ 1333057 h 6858000"/>
              <a:gd name="connsiteX91" fmla="*/ 1696091 w 2422397"/>
              <a:gd name="connsiteY91" fmla="*/ 1202078 h 6858000"/>
              <a:gd name="connsiteX92" fmla="*/ 1706993 w 2422397"/>
              <a:gd name="connsiteY92" fmla="*/ 1104797 h 6858000"/>
              <a:gd name="connsiteX93" fmla="*/ 1777273 w 2422397"/>
              <a:gd name="connsiteY93" fmla="*/ 916268 h 6858000"/>
              <a:gd name="connsiteX94" fmla="*/ 1850836 w 2422397"/>
              <a:gd name="connsiteY94" fmla="*/ 825516 h 6858000"/>
              <a:gd name="connsiteX95" fmla="*/ 1911831 w 2422397"/>
              <a:gd name="connsiteY95" fmla="*/ 696577 h 6858000"/>
              <a:gd name="connsiteX96" fmla="*/ 1942209 w 2422397"/>
              <a:gd name="connsiteY96" fmla="*/ 575807 h 6858000"/>
              <a:gd name="connsiteX97" fmla="*/ 1951374 w 2422397"/>
              <a:gd name="connsiteY97" fmla="*/ 556682 h 6858000"/>
              <a:gd name="connsiteX98" fmla="*/ 1951170 w 2422397"/>
              <a:gd name="connsiteY98" fmla="*/ 526639 h 6858000"/>
              <a:gd name="connsiteX99" fmla="*/ 1949059 w 2422397"/>
              <a:gd name="connsiteY99" fmla="*/ 405872 h 6858000"/>
              <a:gd name="connsiteX100" fmla="*/ 1954018 w 2422397"/>
              <a:gd name="connsiteY100" fmla="*/ 307622 h 6858000"/>
              <a:gd name="connsiteX101" fmla="*/ 1967790 w 2422397"/>
              <a:gd name="connsiteY101" fmla="*/ 198682 h 6858000"/>
              <a:gd name="connsiteX102" fmla="*/ 1971093 w 2422397"/>
              <a:gd name="connsiteY102" fmla="*/ 127747 h 6858000"/>
              <a:gd name="connsiteX103" fmla="*/ 1951841 w 2422397"/>
              <a:gd name="connsiteY103" fmla="*/ 4678 h 6858000"/>
              <a:gd name="connsiteX104" fmla="*/ 1953649 w 2422397"/>
              <a:gd name="connsiteY10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49917 w 2422397"/>
              <a:gd name="connsiteY66" fmla="*/ 3558025 h 6858000"/>
              <a:gd name="connsiteX67" fmla="*/ 1179877 w 2422397"/>
              <a:gd name="connsiteY67" fmla="*/ 3441984 h 6858000"/>
              <a:gd name="connsiteX68" fmla="*/ 1217096 w 2422397"/>
              <a:gd name="connsiteY68" fmla="*/ 3354156 h 6858000"/>
              <a:gd name="connsiteX69" fmla="*/ 1232811 w 2422397"/>
              <a:gd name="connsiteY69" fmla="*/ 3301153 h 6858000"/>
              <a:gd name="connsiteX70" fmla="*/ 1281985 w 2422397"/>
              <a:gd name="connsiteY70" fmla="*/ 3158933 h 6858000"/>
              <a:gd name="connsiteX71" fmla="*/ 1335997 w 2422397"/>
              <a:gd name="connsiteY71" fmla="*/ 3018423 h 6858000"/>
              <a:gd name="connsiteX72" fmla="*/ 1394864 w 2422397"/>
              <a:gd name="connsiteY72" fmla="*/ 2946152 h 6858000"/>
              <a:gd name="connsiteX73" fmla="*/ 1436360 w 2422397"/>
              <a:gd name="connsiteY73" fmla="*/ 2829469 h 6858000"/>
              <a:gd name="connsiteX74" fmla="*/ 1447242 w 2422397"/>
              <a:gd name="connsiteY74" fmla="*/ 2811546 h 6858000"/>
              <a:gd name="connsiteX75" fmla="*/ 1449881 w 2422397"/>
              <a:gd name="connsiteY75" fmla="*/ 2781535 h 6858000"/>
              <a:gd name="connsiteX76" fmla="*/ 1459218 w 2422397"/>
              <a:gd name="connsiteY76" fmla="*/ 2660724 h 6858000"/>
              <a:gd name="connsiteX77" fmla="*/ 1455455 w 2422397"/>
              <a:gd name="connsiteY77" fmla="*/ 2560980 h 6858000"/>
              <a:gd name="connsiteX78" fmla="*/ 1497362 w 2422397"/>
              <a:gd name="connsiteY78" fmla="*/ 2456303 h 6858000"/>
              <a:gd name="connsiteX79" fmla="*/ 1507343 w 2422397"/>
              <a:gd name="connsiteY79" fmla="*/ 2385923 h 6858000"/>
              <a:gd name="connsiteX80" fmla="*/ 1540772 w 2422397"/>
              <a:gd name="connsiteY80" fmla="*/ 2256097 h 6858000"/>
              <a:gd name="connsiteX81" fmla="*/ 1569381 w 2422397"/>
              <a:gd name="connsiteY81" fmla="*/ 2165158 h 6858000"/>
              <a:gd name="connsiteX82" fmla="*/ 1576109 w 2422397"/>
              <a:gd name="connsiteY82" fmla="*/ 2078660 h 6858000"/>
              <a:gd name="connsiteX83" fmla="*/ 1564751 w 2422397"/>
              <a:gd name="connsiteY83" fmla="*/ 2009574 h 6858000"/>
              <a:gd name="connsiteX84" fmla="*/ 1571917 w 2422397"/>
              <a:gd name="connsiteY84" fmla="*/ 1903700 h 6858000"/>
              <a:gd name="connsiteX85" fmla="*/ 1564944 w 2422397"/>
              <a:gd name="connsiteY85" fmla="*/ 1821321 h 6858000"/>
              <a:gd name="connsiteX86" fmla="*/ 1579022 w 2422397"/>
              <a:gd name="connsiteY86" fmla="*/ 1718757 h 6858000"/>
              <a:gd name="connsiteX87" fmla="*/ 1590196 w 2422397"/>
              <a:gd name="connsiteY87" fmla="*/ 1595914 h 6858000"/>
              <a:gd name="connsiteX88" fmla="*/ 1624363 w 2422397"/>
              <a:gd name="connsiteY88" fmla="*/ 1502483 h 6858000"/>
              <a:gd name="connsiteX89" fmla="*/ 1631539 w 2422397"/>
              <a:gd name="connsiteY89" fmla="*/ 1431520 h 6858000"/>
              <a:gd name="connsiteX90" fmla="*/ 1646296 w 2422397"/>
              <a:gd name="connsiteY90" fmla="*/ 1333057 h 6858000"/>
              <a:gd name="connsiteX91" fmla="*/ 1696091 w 2422397"/>
              <a:gd name="connsiteY91" fmla="*/ 1202078 h 6858000"/>
              <a:gd name="connsiteX92" fmla="*/ 1706993 w 2422397"/>
              <a:gd name="connsiteY92" fmla="*/ 1104797 h 6858000"/>
              <a:gd name="connsiteX93" fmla="*/ 1777273 w 2422397"/>
              <a:gd name="connsiteY93" fmla="*/ 916268 h 6858000"/>
              <a:gd name="connsiteX94" fmla="*/ 1850836 w 2422397"/>
              <a:gd name="connsiteY94" fmla="*/ 825516 h 6858000"/>
              <a:gd name="connsiteX95" fmla="*/ 1911831 w 2422397"/>
              <a:gd name="connsiteY95" fmla="*/ 696577 h 6858000"/>
              <a:gd name="connsiteX96" fmla="*/ 1942209 w 2422397"/>
              <a:gd name="connsiteY96" fmla="*/ 575807 h 6858000"/>
              <a:gd name="connsiteX97" fmla="*/ 1951374 w 2422397"/>
              <a:gd name="connsiteY97" fmla="*/ 556682 h 6858000"/>
              <a:gd name="connsiteX98" fmla="*/ 1951170 w 2422397"/>
              <a:gd name="connsiteY98" fmla="*/ 526639 h 6858000"/>
              <a:gd name="connsiteX99" fmla="*/ 1949059 w 2422397"/>
              <a:gd name="connsiteY99" fmla="*/ 405872 h 6858000"/>
              <a:gd name="connsiteX100" fmla="*/ 1954018 w 2422397"/>
              <a:gd name="connsiteY100" fmla="*/ 307622 h 6858000"/>
              <a:gd name="connsiteX101" fmla="*/ 1967790 w 2422397"/>
              <a:gd name="connsiteY101" fmla="*/ 198682 h 6858000"/>
              <a:gd name="connsiteX102" fmla="*/ 1971093 w 2422397"/>
              <a:gd name="connsiteY102" fmla="*/ 127747 h 6858000"/>
              <a:gd name="connsiteX103" fmla="*/ 1951841 w 2422397"/>
              <a:gd name="connsiteY103" fmla="*/ 4678 h 6858000"/>
              <a:gd name="connsiteX104" fmla="*/ 1953649 w 2422397"/>
              <a:gd name="connsiteY10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55455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55455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850836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50836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54018 w 2422397"/>
              <a:gd name="connsiteY97" fmla="*/ 307622 h 6858000"/>
              <a:gd name="connsiteX98" fmla="*/ 1967790 w 2422397"/>
              <a:gd name="connsiteY98" fmla="*/ 198682 h 6858000"/>
              <a:gd name="connsiteX99" fmla="*/ 1971093 w 2422397"/>
              <a:gd name="connsiteY99" fmla="*/ 127747 h 6858000"/>
              <a:gd name="connsiteX100" fmla="*/ 1951841 w 2422397"/>
              <a:gd name="connsiteY100" fmla="*/ 4678 h 6858000"/>
              <a:gd name="connsiteX101" fmla="*/ 1953649 w 2422397"/>
              <a:gd name="connsiteY101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87677 w 2422397"/>
              <a:gd name="connsiteY97" fmla="*/ 330061 h 6858000"/>
              <a:gd name="connsiteX98" fmla="*/ 1967790 w 2422397"/>
              <a:gd name="connsiteY98" fmla="*/ 198682 h 6858000"/>
              <a:gd name="connsiteX99" fmla="*/ 1971093 w 2422397"/>
              <a:gd name="connsiteY99" fmla="*/ 127747 h 6858000"/>
              <a:gd name="connsiteX100" fmla="*/ 1951841 w 2422397"/>
              <a:gd name="connsiteY100" fmla="*/ 4678 h 6858000"/>
              <a:gd name="connsiteX101" fmla="*/ 1953649 w 2422397"/>
              <a:gd name="connsiteY10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422397" h="6858000">
                <a:moveTo>
                  <a:pt x="1953649" y="0"/>
                </a:moveTo>
                <a:lnTo>
                  <a:pt x="2422397" y="0"/>
                </a:lnTo>
                <a:lnTo>
                  <a:pt x="2422397" y="6858000"/>
                </a:lnTo>
                <a:lnTo>
                  <a:pt x="0" y="6858000"/>
                </a:lnTo>
                <a:lnTo>
                  <a:pt x="19858" y="6793329"/>
                </a:lnTo>
                <a:cubicBezTo>
                  <a:pt x="42769" y="6729276"/>
                  <a:pt x="55252" y="6812236"/>
                  <a:pt x="63278" y="6702245"/>
                </a:cubicBezTo>
                <a:cubicBezTo>
                  <a:pt x="77123" y="6709403"/>
                  <a:pt x="81770" y="6700737"/>
                  <a:pt x="83839" y="6677678"/>
                </a:cubicBezTo>
                <a:cubicBezTo>
                  <a:pt x="95740" y="6647685"/>
                  <a:pt x="120684" y="6687998"/>
                  <a:pt x="117966" y="6636037"/>
                </a:cubicBezTo>
                <a:cubicBezTo>
                  <a:pt x="132113" y="6614269"/>
                  <a:pt x="155186" y="6568118"/>
                  <a:pt x="168724" y="6547069"/>
                </a:cubicBezTo>
                <a:cubicBezTo>
                  <a:pt x="182500" y="6520811"/>
                  <a:pt x="156942" y="6483313"/>
                  <a:pt x="199197" y="6509743"/>
                </a:cubicBezTo>
                <a:cubicBezTo>
                  <a:pt x="204521" y="6468877"/>
                  <a:pt x="221716" y="6484779"/>
                  <a:pt x="247224" y="6455839"/>
                </a:cubicBezTo>
                <a:cubicBezTo>
                  <a:pt x="246715" y="6427188"/>
                  <a:pt x="256832" y="6419751"/>
                  <a:pt x="270687" y="6418363"/>
                </a:cubicBezTo>
                <a:cubicBezTo>
                  <a:pt x="286394" y="6376676"/>
                  <a:pt x="314554" y="6359162"/>
                  <a:pt x="339376" y="6322934"/>
                </a:cubicBezTo>
                <a:cubicBezTo>
                  <a:pt x="368253" y="6289592"/>
                  <a:pt x="420802" y="6241482"/>
                  <a:pt x="443949" y="6218313"/>
                </a:cubicBezTo>
                <a:lnTo>
                  <a:pt x="478259" y="6183918"/>
                </a:lnTo>
                <a:cubicBezTo>
                  <a:pt x="479546" y="6178262"/>
                  <a:pt x="480824" y="6175024"/>
                  <a:pt x="482177" y="6173358"/>
                </a:cubicBezTo>
                <a:lnTo>
                  <a:pt x="482556" y="6173443"/>
                </a:lnTo>
                <a:lnTo>
                  <a:pt x="485673" y="6162875"/>
                </a:lnTo>
                <a:cubicBezTo>
                  <a:pt x="490289" y="6144248"/>
                  <a:pt x="521395" y="6129912"/>
                  <a:pt x="524588" y="6111327"/>
                </a:cubicBezTo>
                <a:cubicBezTo>
                  <a:pt x="545199" y="6117591"/>
                  <a:pt x="520376" y="6032883"/>
                  <a:pt x="547843" y="6075666"/>
                </a:cubicBezTo>
                <a:cubicBezTo>
                  <a:pt x="553033" y="6051683"/>
                  <a:pt x="545320" y="6023873"/>
                  <a:pt x="562259" y="6054865"/>
                </a:cubicBezTo>
                <a:cubicBezTo>
                  <a:pt x="564526" y="6047659"/>
                  <a:pt x="567747" y="6045453"/>
                  <a:pt x="571463" y="6045606"/>
                </a:cubicBezTo>
                <a:lnTo>
                  <a:pt x="584071" y="5992286"/>
                </a:lnTo>
                <a:lnTo>
                  <a:pt x="587812" y="5987907"/>
                </a:lnTo>
                <a:lnTo>
                  <a:pt x="592115" y="5949187"/>
                </a:lnTo>
                <a:lnTo>
                  <a:pt x="595889" y="5931081"/>
                </a:lnTo>
                <a:lnTo>
                  <a:pt x="593758" y="5922047"/>
                </a:lnTo>
                <a:cubicBezTo>
                  <a:pt x="593232" y="5914467"/>
                  <a:pt x="594765" y="5906406"/>
                  <a:pt x="600949" y="5897316"/>
                </a:cubicBezTo>
                <a:lnTo>
                  <a:pt x="602981" y="5895955"/>
                </a:lnTo>
                <a:lnTo>
                  <a:pt x="604430" y="5870052"/>
                </a:lnTo>
                <a:cubicBezTo>
                  <a:pt x="604113" y="5860761"/>
                  <a:pt x="634607" y="5824080"/>
                  <a:pt x="631983" y="5814475"/>
                </a:cubicBezTo>
                <a:cubicBezTo>
                  <a:pt x="646933" y="5748071"/>
                  <a:pt x="684460" y="5592893"/>
                  <a:pt x="699739" y="5516509"/>
                </a:cubicBezTo>
                <a:cubicBezTo>
                  <a:pt x="710735" y="5477214"/>
                  <a:pt x="721727" y="5401610"/>
                  <a:pt x="723657" y="5356170"/>
                </a:cubicBezTo>
                <a:cubicBezTo>
                  <a:pt x="723658" y="5356139"/>
                  <a:pt x="723659" y="5356108"/>
                  <a:pt x="723661" y="5356076"/>
                </a:cubicBezTo>
                <a:cubicBezTo>
                  <a:pt x="724227" y="5340448"/>
                  <a:pt x="724792" y="5324821"/>
                  <a:pt x="725358" y="5309193"/>
                </a:cubicBezTo>
                <a:lnTo>
                  <a:pt x="726926" y="5311182"/>
                </a:lnTo>
                <a:cubicBezTo>
                  <a:pt x="727205" y="5309022"/>
                  <a:pt x="727483" y="5306862"/>
                  <a:pt x="727761" y="5304702"/>
                </a:cubicBezTo>
                <a:cubicBezTo>
                  <a:pt x="728980" y="5300689"/>
                  <a:pt x="730634" y="5299849"/>
                  <a:pt x="732974" y="5303522"/>
                </a:cubicBezTo>
                <a:lnTo>
                  <a:pt x="762873" y="5269094"/>
                </a:lnTo>
                <a:lnTo>
                  <a:pt x="784867" y="5235785"/>
                </a:lnTo>
                <a:cubicBezTo>
                  <a:pt x="792922" y="5219992"/>
                  <a:pt x="786676" y="5159363"/>
                  <a:pt x="796271" y="5175473"/>
                </a:cubicBezTo>
                <a:cubicBezTo>
                  <a:pt x="778757" y="5082200"/>
                  <a:pt x="818431" y="5108289"/>
                  <a:pt x="821529" y="5012929"/>
                </a:cubicBezTo>
                <a:cubicBezTo>
                  <a:pt x="868827" y="4980943"/>
                  <a:pt x="828924" y="4992027"/>
                  <a:pt x="846340" y="4944976"/>
                </a:cubicBezTo>
                <a:cubicBezTo>
                  <a:pt x="809217" y="4943653"/>
                  <a:pt x="878251" y="4892572"/>
                  <a:pt x="840157" y="4872869"/>
                </a:cubicBezTo>
                <a:cubicBezTo>
                  <a:pt x="844532" y="4864931"/>
                  <a:pt x="849972" y="4857863"/>
                  <a:pt x="855718" y="4850916"/>
                </a:cubicBezTo>
                <a:lnTo>
                  <a:pt x="858709" y="4847264"/>
                </a:lnTo>
                <a:lnTo>
                  <a:pt x="863990" y="4829718"/>
                </a:lnTo>
                <a:lnTo>
                  <a:pt x="873842" y="4828439"/>
                </a:lnTo>
                <a:lnTo>
                  <a:pt x="887779" y="4804655"/>
                </a:lnTo>
                <a:lnTo>
                  <a:pt x="893894" y="4777060"/>
                </a:lnTo>
                <a:lnTo>
                  <a:pt x="883546" y="4777089"/>
                </a:lnTo>
                <a:cubicBezTo>
                  <a:pt x="883635" y="4776246"/>
                  <a:pt x="883723" y="4775402"/>
                  <a:pt x="883812" y="4774559"/>
                </a:cubicBezTo>
                <a:cubicBezTo>
                  <a:pt x="889352" y="4740245"/>
                  <a:pt x="897422" y="4710432"/>
                  <a:pt x="903401" y="4679442"/>
                </a:cubicBezTo>
                <a:cubicBezTo>
                  <a:pt x="907602" y="4662863"/>
                  <a:pt x="912023" y="4655463"/>
                  <a:pt x="916253" y="4651970"/>
                </a:cubicBezTo>
                <a:lnTo>
                  <a:pt x="922608" y="4649785"/>
                </a:lnTo>
                <a:lnTo>
                  <a:pt x="924139" y="4631605"/>
                </a:lnTo>
                <a:cubicBezTo>
                  <a:pt x="930019" y="4603591"/>
                  <a:pt x="977465" y="4548305"/>
                  <a:pt x="985938" y="4515358"/>
                </a:cubicBezTo>
                <a:cubicBezTo>
                  <a:pt x="1000521" y="4468809"/>
                  <a:pt x="1001031" y="4398546"/>
                  <a:pt x="1011638" y="4352312"/>
                </a:cubicBezTo>
                <a:cubicBezTo>
                  <a:pt x="999171" y="4322984"/>
                  <a:pt x="1036712" y="4297443"/>
                  <a:pt x="1049579" y="4237953"/>
                </a:cubicBezTo>
                <a:cubicBezTo>
                  <a:pt x="1034947" y="4205504"/>
                  <a:pt x="1058502" y="4197944"/>
                  <a:pt x="1041314" y="4139706"/>
                </a:cubicBezTo>
                <a:cubicBezTo>
                  <a:pt x="1044116" y="4138580"/>
                  <a:pt x="1046813" y="4136885"/>
                  <a:pt x="1049328" y="4134671"/>
                </a:cubicBezTo>
                <a:cubicBezTo>
                  <a:pt x="1063926" y="4121829"/>
                  <a:pt x="1069213" y="4094735"/>
                  <a:pt x="1061133" y="4074160"/>
                </a:cubicBezTo>
                <a:cubicBezTo>
                  <a:pt x="1040322" y="3983713"/>
                  <a:pt x="1054371" y="3913536"/>
                  <a:pt x="1059121" y="3844497"/>
                </a:cubicBezTo>
                <a:cubicBezTo>
                  <a:pt x="1068381" y="3767866"/>
                  <a:pt x="1099542" y="3832893"/>
                  <a:pt x="1083386" y="3726730"/>
                </a:cubicBezTo>
                <a:cubicBezTo>
                  <a:pt x="1099146" y="3721970"/>
                  <a:pt x="1101983" y="3710351"/>
                  <a:pt x="1098990" y="3687782"/>
                </a:cubicBezTo>
                <a:cubicBezTo>
                  <a:pt x="1104533" y="3650944"/>
                  <a:pt x="1161436" y="3588678"/>
                  <a:pt x="1147140" y="3543810"/>
                </a:cubicBezTo>
                <a:cubicBezTo>
                  <a:pt x="1160621" y="3502844"/>
                  <a:pt x="1164478" y="3486683"/>
                  <a:pt x="1179877" y="3441984"/>
                </a:cubicBezTo>
                <a:cubicBezTo>
                  <a:pt x="1176270" y="3400635"/>
                  <a:pt x="1197396" y="3401080"/>
                  <a:pt x="1217096" y="3354156"/>
                </a:cubicBezTo>
                <a:cubicBezTo>
                  <a:pt x="1210227" y="3328615"/>
                  <a:pt x="1218935" y="3313665"/>
                  <a:pt x="1232811" y="3301153"/>
                </a:cubicBezTo>
                <a:cubicBezTo>
                  <a:pt x="1239655" y="3250638"/>
                  <a:pt x="1264601" y="3211909"/>
                  <a:pt x="1281985" y="3158933"/>
                </a:cubicBezTo>
                <a:cubicBezTo>
                  <a:pt x="1281309" y="3094002"/>
                  <a:pt x="1317544" y="3075087"/>
                  <a:pt x="1335997" y="3018423"/>
                </a:cubicBezTo>
                <a:cubicBezTo>
                  <a:pt x="1319548" y="2948716"/>
                  <a:pt x="1385893" y="2996429"/>
                  <a:pt x="1394864" y="2946152"/>
                </a:cubicBezTo>
                <a:cubicBezTo>
                  <a:pt x="1386054" y="2855081"/>
                  <a:pt x="1417868" y="2957394"/>
                  <a:pt x="1436360" y="2829469"/>
                </a:cubicBezTo>
                <a:cubicBezTo>
                  <a:pt x="1433456" y="2820666"/>
                  <a:pt x="1441456" y="2807478"/>
                  <a:pt x="1447242" y="2811546"/>
                </a:cubicBezTo>
                <a:cubicBezTo>
                  <a:pt x="1447128" y="2802912"/>
                  <a:pt x="1439623" y="2779356"/>
                  <a:pt x="1449881" y="2781535"/>
                </a:cubicBezTo>
                <a:cubicBezTo>
                  <a:pt x="1460050" y="2742552"/>
                  <a:pt x="1463265" y="2700943"/>
                  <a:pt x="1459218" y="2660724"/>
                </a:cubicBezTo>
                <a:cubicBezTo>
                  <a:pt x="1493445" y="2591685"/>
                  <a:pt x="1466236" y="2614008"/>
                  <a:pt x="1483504" y="2560980"/>
                </a:cubicBezTo>
                <a:cubicBezTo>
                  <a:pt x="1512916" y="2524928"/>
                  <a:pt x="1495288" y="2513130"/>
                  <a:pt x="1519801" y="2467523"/>
                </a:cubicBezTo>
                <a:cubicBezTo>
                  <a:pt x="1531326" y="2419682"/>
                  <a:pt x="1511699" y="2381655"/>
                  <a:pt x="1507343" y="2357874"/>
                </a:cubicBezTo>
                <a:cubicBezTo>
                  <a:pt x="1551636" y="2342193"/>
                  <a:pt x="1532391" y="2288926"/>
                  <a:pt x="1540772" y="2256097"/>
                </a:cubicBezTo>
                <a:cubicBezTo>
                  <a:pt x="1553381" y="2208714"/>
                  <a:pt x="1550634" y="2197000"/>
                  <a:pt x="1569381" y="2165158"/>
                </a:cubicBezTo>
                <a:cubicBezTo>
                  <a:pt x="1580105" y="2155928"/>
                  <a:pt x="1581085" y="2109597"/>
                  <a:pt x="1576109" y="2078660"/>
                </a:cubicBezTo>
                <a:cubicBezTo>
                  <a:pt x="1547799" y="2101317"/>
                  <a:pt x="1589878" y="2015526"/>
                  <a:pt x="1564751" y="2009574"/>
                </a:cubicBezTo>
                <a:cubicBezTo>
                  <a:pt x="1559571" y="1963291"/>
                  <a:pt x="1588815" y="1945661"/>
                  <a:pt x="1571917" y="1903700"/>
                </a:cubicBezTo>
                <a:cubicBezTo>
                  <a:pt x="1549507" y="1880543"/>
                  <a:pt x="1592171" y="1834174"/>
                  <a:pt x="1564944" y="1821321"/>
                </a:cubicBezTo>
                <a:cubicBezTo>
                  <a:pt x="1588094" y="1807284"/>
                  <a:pt x="1569084" y="1754663"/>
                  <a:pt x="1579022" y="1718757"/>
                </a:cubicBezTo>
                <a:cubicBezTo>
                  <a:pt x="1595838" y="1682773"/>
                  <a:pt x="1574235" y="1630904"/>
                  <a:pt x="1590196" y="1595914"/>
                </a:cubicBezTo>
                <a:cubicBezTo>
                  <a:pt x="1597786" y="1565262"/>
                  <a:pt x="1620889" y="1525339"/>
                  <a:pt x="1624363" y="1502483"/>
                </a:cubicBezTo>
                <a:cubicBezTo>
                  <a:pt x="1639643" y="1495767"/>
                  <a:pt x="1636662" y="1453480"/>
                  <a:pt x="1631539" y="1431520"/>
                </a:cubicBezTo>
                <a:cubicBezTo>
                  <a:pt x="1633585" y="1394352"/>
                  <a:pt x="1664810" y="1375650"/>
                  <a:pt x="1646296" y="1333057"/>
                </a:cubicBezTo>
                <a:cubicBezTo>
                  <a:pt x="1647212" y="1290268"/>
                  <a:pt x="1695950" y="1251319"/>
                  <a:pt x="1696091" y="1202078"/>
                </a:cubicBezTo>
                <a:cubicBezTo>
                  <a:pt x="1689295" y="1170314"/>
                  <a:pt x="1726633" y="1136633"/>
                  <a:pt x="1735042" y="1076748"/>
                </a:cubicBezTo>
                <a:cubicBezTo>
                  <a:pt x="1760833" y="1013988"/>
                  <a:pt x="1855965" y="893553"/>
                  <a:pt x="1890105" y="825516"/>
                </a:cubicBezTo>
                <a:cubicBezTo>
                  <a:pt x="1894319" y="763149"/>
                  <a:pt x="1907634" y="747482"/>
                  <a:pt x="1911831" y="696577"/>
                </a:cubicBezTo>
                <a:cubicBezTo>
                  <a:pt x="1894422" y="607554"/>
                  <a:pt x="1935856" y="704780"/>
                  <a:pt x="1942209" y="575807"/>
                </a:cubicBezTo>
                <a:cubicBezTo>
                  <a:pt x="1938478" y="567461"/>
                  <a:pt x="1945215" y="553391"/>
                  <a:pt x="1951374" y="556682"/>
                </a:cubicBezTo>
                <a:cubicBezTo>
                  <a:pt x="1950445" y="548151"/>
                  <a:pt x="1940725" y="525788"/>
                  <a:pt x="1951170" y="526639"/>
                </a:cubicBezTo>
                <a:cubicBezTo>
                  <a:pt x="1951611" y="485129"/>
                  <a:pt x="1984907" y="384720"/>
                  <a:pt x="1987677" y="330061"/>
                </a:cubicBezTo>
                <a:cubicBezTo>
                  <a:pt x="2013622" y="290636"/>
                  <a:pt x="1947639" y="246940"/>
                  <a:pt x="1967790" y="198682"/>
                </a:cubicBezTo>
                <a:cubicBezTo>
                  <a:pt x="1937165" y="171513"/>
                  <a:pt x="1977692" y="150734"/>
                  <a:pt x="1971093" y="127747"/>
                </a:cubicBezTo>
                <a:cubicBezTo>
                  <a:pt x="2013820" y="106594"/>
                  <a:pt x="1946583" y="38239"/>
                  <a:pt x="1951841" y="4678"/>
                </a:cubicBezTo>
                <a:lnTo>
                  <a:pt x="195364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F873A-8230-24C0-20FE-2AAC5064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902" y="2962523"/>
            <a:ext cx="9112195" cy="9329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06A3FFF4-52D9-44D8-8971-2079F1B43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713350"/>
            <a:ext cx="2621065" cy="5144650"/>
          </a:xfrm>
          <a:custGeom>
            <a:avLst/>
            <a:gdLst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109208 w 2621065"/>
              <a:gd name="connsiteY86" fmla="*/ 4034091 h 5144650"/>
              <a:gd name="connsiteX87" fmla="*/ 2114159 w 2621065"/>
              <a:gd name="connsiteY87" fmla="*/ 4047777 h 5144650"/>
              <a:gd name="connsiteX88" fmla="*/ 2168943 w 2621065"/>
              <a:gd name="connsiteY88" fmla="*/ 4139227 h 5144650"/>
              <a:gd name="connsiteX89" fmla="*/ 2222521 w 2621065"/>
              <a:gd name="connsiteY89" fmla="*/ 4263395 h 5144650"/>
              <a:gd name="connsiteX90" fmla="*/ 2241588 w 2621065"/>
              <a:gd name="connsiteY90" fmla="*/ 4306265 h 5144650"/>
              <a:gd name="connsiteX91" fmla="*/ 2277640 w 2621065"/>
              <a:gd name="connsiteY91" fmla="*/ 4462156 h 5144650"/>
              <a:gd name="connsiteX92" fmla="*/ 2332737 w 2621065"/>
              <a:gd name="connsiteY92" fmla="*/ 4624013 h 5144650"/>
              <a:gd name="connsiteX93" fmla="*/ 2379211 w 2621065"/>
              <a:gd name="connsiteY93" fmla="*/ 4692084 h 5144650"/>
              <a:gd name="connsiteX94" fmla="*/ 2437986 w 2621065"/>
              <a:gd name="connsiteY94" fmla="*/ 4815024 h 5144650"/>
              <a:gd name="connsiteX95" fmla="*/ 2466665 w 2621065"/>
              <a:gd name="connsiteY95" fmla="*/ 4853969 h 5144650"/>
              <a:gd name="connsiteX96" fmla="*/ 2469772 w 2621065"/>
              <a:gd name="connsiteY96" fmla="*/ 4906386 h 5144650"/>
              <a:gd name="connsiteX97" fmla="*/ 2485381 w 2621065"/>
              <a:gd name="connsiteY97" fmla="*/ 4916393 h 5144650"/>
              <a:gd name="connsiteX98" fmla="*/ 2494775 w 2621065"/>
              <a:gd name="connsiteY98" fmla="*/ 4928363 h 5144650"/>
              <a:gd name="connsiteX99" fmla="*/ 2503199 w 2621065"/>
              <a:gd name="connsiteY99" fmla="*/ 4925898 h 5144650"/>
              <a:gd name="connsiteX100" fmla="*/ 2517652 w 2621065"/>
              <a:gd name="connsiteY100" fmla="*/ 4937733 h 5144650"/>
              <a:gd name="connsiteX101" fmla="*/ 2527697 w 2621065"/>
              <a:gd name="connsiteY101" fmla="*/ 4958461 h 5144650"/>
              <a:gd name="connsiteX102" fmla="*/ 2567995 w 2621065"/>
              <a:gd name="connsiteY102" fmla="*/ 5062892 h 5144650"/>
              <a:gd name="connsiteX103" fmla="*/ 2596347 w 2621065"/>
              <a:gd name="connsiteY103" fmla="*/ 5121988 h 5144650"/>
              <a:gd name="connsiteX104" fmla="*/ 2613775 w 2621065"/>
              <a:gd name="connsiteY104" fmla="*/ 5139128 h 5144650"/>
              <a:gd name="connsiteX105" fmla="*/ 2621065 w 2621065"/>
              <a:gd name="connsiteY105" fmla="*/ 5144650 h 5144650"/>
              <a:gd name="connsiteX106" fmla="*/ 0 w 2621065"/>
              <a:gd name="connsiteY106" fmla="*/ 514465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109208 w 2621065"/>
              <a:gd name="connsiteY86" fmla="*/ 4034091 h 5144650"/>
              <a:gd name="connsiteX87" fmla="*/ 2168943 w 2621065"/>
              <a:gd name="connsiteY87" fmla="*/ 4139227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68943 w 2621065"/>
              <a:gd name="connsiteY87" fmla="*/ 4139227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222521 w 2621065"/>
              <a:gd name="connsiteY88" fmla="*/ 4263395 h 5144650"/>
              <a:gd name="connsiteX89" fmla="*/ 2109385 w 2621065"/>
              <a:gd name="connsiteY89" fmla="*/ 4438467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237258 w 2621065"/>
              <a:gd name="connsiteY91" fmla="*/ 4638702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237258 w 2621065"/>
              <a:gd name="connsiteY91" fmla="*/ 4638702 h 5144650"/>
              <a:gd name="connsiteX92" fmla="*/ 2313109 w 2621065"/>
              <a:gd name="connsiteY92" fmla="*/ 4699429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3433 w 2621065"/>
              <a:gd name="connsiteY82" fmla="*/ 3982033 h 5144650"/>
              <a:gd name="connsiteX83" fmla="*/ 1980841 w 2621065"/>
              <a:gd name="connsiteY83" fmla="*/ 4057389 h 5144650"/>
              <a:gd name="connsiteX84" fmla="*/ 2024665 w 2621065"/>
              <a:gd name="connsiteY84" fmla="*/ 4118801 h 5144650"/>
              <a:gd name="connsiteX85" fmla="*/ 2072486 w 2621065"/>
              <a:gd name="connsiteY85" fmla="*/ 4180983 h 5144650"/>
              <a:gd name="connsiteX86" fmla="*/ 2102842 w 2621065"/>
              <a:gd name="connsiteY86" fmla="*/ 4242051 h 5144650"/>
              <a:gd name="connsiteX87" fmla="*/ 2090319 w 2621065"/>
              <a:gd name="connsiteY87" fmla="*/ 4351530 h 5144650"/>
              <a:gd name="connsiteX88" fmla="*/ 2109385 w 2621065"/>
              <a:gd name="connsiteY88" fmla="*/ 4438467 h 5144650"/>
              <a:gd name="connsiteX89" fmla="*/ 2204194 w 2621065"/>
              <a:gd name="connsiteY89" fmla="*/ 4542946 h 5144650"/>
              <a:gd name="connsiteX90" fmla="*/ 2237258 w 2621065"/>
              <a:gd name="connsiteY90" fmla="*/ 4638702 h 5144650"/>
              <a:gd name="connsiteX91" fmla="*/ 2313109 w 2621065"/>
              <a:gd name="connsiteY91" fmla="*/ 4699429 h 5144650"/>
              <a:gd name="connsiteX92" fmla="*/ 2437986 w 2621065"/>
              <a:gd name="connsiteY92" fmla="*/ 4815024 h 5144650"/>
              <a:gd name="connsiteX93" fmla="*/ 2466665 w 2621065"/>
              <a:gd name="connsiteY93" fmla="*/ 4853969 h 5144650"/>
              <a:gd name="connsiteX94" fmla="*/ 2469772 w 2621065"/>
              <a:gd name="connsiteY94" fmla="*/ 4906386 h 5144650"/>
              <a:gd name="connsiteX95" fmla="*/ 2485381 w 2621065"/>
              <a:gd name="connsiteY95" fmla="*/ 4916393 h 5144650"/>
              <a:gd name="connsiteX96" fmla="*/ 2494775 w 2621065"/>
              <a:gd name="connsiteY96" fmla="*/ 4928363 h 5144650"/>
              <a:gd name="connsiteX97" fmla="*/ 2503199 w 2621065"/>
              <a:gd name="connsiteY97" fmla="*/ 4925898 h 5144650"/>
              <a:gd name="connsiteX98" fmla="*/ 2517652 w 2621065"/>
              <a:gd name="connsiteY98" fmla="*/ 4937733 h 5144650"/>
              <a:gd name="connsiteX99" fmla="*/ 2527697 w 2621065"/>
              <a:gd name="connsiteY99" fmla="*/ 4958461 h 5144650"/>
              <a:gd name="connsiteX100" fmla="*/ 2567995 w 2621065"/>
              <a:gd name="connsiteY100" fmla="*/ 5062892 h 5144650"/>
              <a:gd name="connsiteX101" fmla="*/ 2596347 w 2621065"/>
              <a:gd name="connsiteY101" fmla="*/ 5121988 h 5144650"/>
              <a:gd name="connsiteX102" fmla="*/ 2613775 w 2621065"/>
              <a:gd name="connsiteY102" fmla="*/ 5139128 h 5144650"/>
              <a:gd name="connsiteX103" fmla="*/ 2621065 w 2621065"/>
              <a:gd name="connsiteY103" fmla="*/ 5144650 h 5144650"/>
              <a:gd name="connsiteX104" fmla="*/ 0 w 2621065"/>
              <a:gd name="connsiteY104" fmla="*/ 5144650 h 5144650"/>
              <a:gd name="connsiteX105" fmla="*/ 0 w 2621065"/>
              <a:gd name="connsiteY105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57078 w 2621065"/>
              <a:gd name="connsiteY80" fmla="*/ 3885992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07160 h 5144650"/>
              <a:gd name="connsiteX80" fmla="*/ 1857078 w 2621065"/>
              <a:gd name="connsiteY80" fmla="*/ 3885992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57078 w 2621065"/>
              <a:gd name="connsiteY79" fmla="*/ 3885992 h 5144650"/>
              <a:gd name="connsiteX80" fmla="*/ 1923433 w 2621065"/>
              <a:gd name="connsiteY80" fmla="*/ 3982033 h 5144650"/>
              <a:gd name="connsiteX81" fmla="*/ 1980841 w 2621065"/>
              <a:gd name="connsiteY81" fmla="*/ 4057389 h 5144650"/>
              <a:gd name="connsiteX82" fmla="*/ 2024665 w 2621065"/>
              <a:gd name="connsiteY82" fmla="*/ 4118801 h 5144650"/>
              <a:gd name="connsiteX83" fmla="*/ 2072486 w 2621065"/>
              <a:gd name="connsiteY83" fmla="*/ 4180983 h 5144650"/>
              <a:gd name="connsiteX84" fmla="*/ 2102842 w 2621065"/>
              <a:gd name="connsiteY84" fmla="*/ 4242051 h 5144650"/>
              <a:gd name="connsiteX85" fmla="*/ 2090319 w 2621065"/>
              <a:gd name="connsiteY85" fmla="*/ 4351530 h 5144650"/>
              <a:gd name="connsiteX86" fmla="*/ 2109385 w 2621065"/>
              <a:gd name="connsiteY86" fmla="*/ 4438467 h 5144650"/>
              <a:gd name="connsiteX87" fmla="*/ 2204194 w 2621065"/>
              <a:gd name="connsiteY87" fmla="*/ 4542946 h 5144650"/>
              <a:gd name="connsiteX88" fmla="*/ 2237258 w 2621065"/>
              <a:gd name="connsiteY88" fmla="*/ 4638702 h 5144650"/>
              <a:gd name="connsiteX89" fmla="*/ 2313109 w 2621065"/>
              <a:gd name="connsiteY89" fmla="*/ 4699429 h 5144650"/>
              <a:gd name="connsiteX90" fmla="*/ 2437986 w 2621065"/>
              <a:gd name="connsiteY90" fmla="*/ 4815024 h 5144650"/>
              <a:gd name="connsiteX91" fmla="*/ 2466665 w 2621065"/>
              <a:gd name="connsiteY91" fmla="*/ 4853969 h 5144650"/>
              <a:gd name="connsiteX92" fmla="*/ 2469772 w 2621065"/>
              <a:gd name="connsiteY92" fmla="*/ 4906386 h 5144650"/>
              <a:gd name="connsiteX93" fmla="*/ 2485381 w 2621065"/>
              <a:gd name="connsiteY93" fmla="*/ 4916393 h 5144650"/>
              <a:gd name="connsiteX94" fmla="*/ 2494775 w 2621065"/>
              <a:gd name="connsiteY94" fmla="*/ 4928363 h 5144650"/>
              <a:gd name="connsiteX95" fmla="*/ 2503199 w 2621065"/>
              <a:gd name="connsiteY95" fmla="*/ 4925898 h 5144650"/>
              <a:gd name="connsiteX96" fmla="*/ 2517652 w 2621065"/>
              <a:gd name="connsiteY96" fmla="*/ 4937733 h 5144650"/>
              <a:gd name="connsiteX97" fmla="*/ 2527697 w 2621065"/>
              <a:gd name="connsiteY97" fmla="*/ 4958461 h 5144650"/>
              <a:gd name="connsiteX98" fmla="*/ 2567995 w 2621065"/>
              <a:gd name="connsiteY98" fmla="*/ 5062892 h 5144650"/>
              <a:gd name="connsiteX99" fmla="*/ 2596347 w 2621065"/>
              <a:gd name="connsiteY99" fmla="*/ 5121988 h 5144650"/>
              <a:gd name="connsiteX100" fmla="*/ 2613775 w 2621065"/>
              <a:gd name="connsiteY100" fmla="*/ 5139128 h 5144650"/>
              <a:gd name="connsiteX101" fmla="*/ 2621065 w 2621065"/>
              <a:gd name="connsiteY101" fmla="*/ 5144650 h 5144650"/>
              <a:gd name="connsiteX102" fmla="*/ 0 w 2621065"/>
              <a:gd name="connsiteY102" fmla="*/ 5144650 h 5144650"/>
              <a:gd name="connsiteX103" fmla="*/ 0 w 2621065"/>
              <a:gd name="connsiteY103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313109 w 2621065"/>
              <a:gd name="connsiteY88" fmla="*/ 4699429 h 5144650"/>
              <a:gd name="connsiteX89" fmla="*/ 2437986 w 2621065"/>
              <a:gd name="connsiteY89" fmla="*/ 4815024 h 5144650"/>
              <a:gd name="connsiteX90" fmla="*/ 2466665 w 2621065"/>
              <a:gd name="connsiteY90" fmla="*/ 4853969 h 5144650"/>
              <a:gd name="connsiteX91" fmla="*/ 2469772 w 2621065"/>
              <a:gd name="connsiteY91" fmla="*/ 4906386 h 5144650"/>
              <a:gd name="connsiteX92" fmla="*/ 2485381 w 2621065"/>
              <a:gd name="connsiteY92" fmla="*/ 4916393 h 5144650"/>
              <a:gd name="connsiteX93" fmla="*/ 2494775 w 2621065"/>
              <a:gd name="connsiteY93" fmla="*/ 4928363 h 5144650"/>
              <a:gd name="connsiteX94" fmla="*/ 2503199 w 2621065"/>
              <a:gd name="connsiteY94" fmla="*/ 4925898 h 5144650"/>
              <a:gd name="connsiteX95" fmla="*/ 2517652 w 2621065"/>
              <a:gd name="connsiteY95" fmla="*/ 4937733 h 5144650"/>
              <a:gd name="connsiteX96" fmla="*/ 2527697 w 2621065"/>
              <a:gd name="connsiteY96" fmla="*/ 4958461 h 5144650"/>
              <a:gd name="connsiteX97" fmla="*/ 2567995 w 2621065"/>
              <a:gd name="connsiteY97" fmla="*/ 5062892 h 5144650"/>
              <a:gd name="connsiteX98" fmla="*/ 2596347 w 2621065"/>
              <a:gd name="connsiteY98" fmla="*/ 5121988 h 5144650"/>
              <a:gd name="connsiteX99" fmla="*/ 2613775 w 2621065"/>
              <a:gd name="connsiteY99" fmla="*/ 5139128 h 5144650"/>
              <a:gd name="connsiteX100" fmla="*/ 2621065 w 2621065"/>
              <a:gd name="connsiteY100" fmla="*/ 5144650 h 5144650"/>
              <a:gd name="connsiteX101" fmla="*/ 0 w 2621065"/>
              <a:gd name="connsiteY101" fmla="*/ 5144650 h 5144650"/>
              <a:gd name="connsiteX102" fmla="*/ 0 w 2621065"/>
              <a:gd name="connsiteY102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437986 w 2621065"/>
              <a:gd name="connsiteY88" fmla="*/ 481502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96014 w 2621065"/>
              <a:gd name="connsiteY87" fmla="*/ 4609323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97520 w 2621065"/>
              <a:gd name="connsiteY85" fmla="*/ 4467846 h 5144650"/>
              <a:gd name="connsiteX86" fmla="*/ 2204194 w 2621065"/>
              <a:gd name="connsiteY86" fmla="*/ 4542946 h 5144650"/>
              <a:gd name="connsiteX87" fmla="*/ 2296014 w 2621065"/>
              <a:gd name="connsiteY87" fmla="*/ 4609323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621065" h="5144650">
                <a:moveTo>
                  <a:pt x="0" y="0"/>
                </a:moveTo>
                <a:lnTo>
                  <a:pt x="245438" y="268808"/>
                </a:lnTo>
                <a:lnTo>
                  <a:pt x="252687" y="292650"/>
                </a:lnTo>
                <a:lnTo>
                  <a:pt x="270361" y="304212"/>
                </a:lnTo>
                <a:cubicBezTo>
                  <a:pt x="273529" y="310126"/>
                  <a:pt x="273234" y="316860"/>
                  <a:pt x="272327" y="324001"/>
                </a:cubicBezTo>
                <a:cubicBezTo>
                  <a:pt x="272244" y="325072"/>
                  <a:pt x="272160" y="326143"/>
                  <a:pt x="272077" y="327214"/>
                </a:cubicBezTo>
                <a:lnTo>
                  <a:pt x="295110" y="357098"/>
                </a:lnTo>
                <a:lnTo>
                  <a:pt x="296727" y="371749"/>
                </a:lnTo>
                <a:cubicBezTo>
                  <a:pt x="307880" y="397452"/>
                  <a:pt x="336849" y="412373"/>
                  <a:pt x="332716" y="440404"/>
                </a:cubicBezTo>
                <a:cubicBezTo>
                  <a:pt x="334711" y="448819"/>
                  <a:pt x="338212" y="455052"/>
                  <a:pt x="342633" y="459903"/>
                </a:cubicBezTo>
                <a:lnTo>
                  <a:pt x="357304" y="470524"/>
                </a:lnTo>
                <a:lnTo>
                  <a:pt x="366064" y="467634"/>
                </a:lnTo>
                <a:lnTo>
                  <a:pt x="372502" y="477374"/>
                </a:lnTo>
                <a:lnTo>
                  <a:pt x="375501" y="478682"/>
                </a:lnTo>
                <a:cubicBezTo>
                  <a:pt x="383272" y="491970"/>
                  <a:pt x="403866" y="531500"/>
                  <a:pt x="419128" y="557106"/>
                </a:cubicBezTo>
                <a:cubicBezTo>
                  <a:pt x="439248" y="581985"/>
                  <a:pt x="451401" y="588102"/>
                  <a:pt x="467073" y="632313"/>
                </a:cubicBezTo>
                <a:cubicBezTo>
                  <a:pt x="479664" y="694967"/>
                  <a:pt x="495907" y="682399"/>
                  <a:pt x="490229" y="751490"/>
                </a:cubicBezTo>
                <a:cubicBezTo>
                  <a:pt x="499208" y="732249"/>
                  <a:pt x="513168" y="781653"/>
                  <a:pt x="516935" y="799823"/>
                </a:cubicBezTo>
                <a:cubicBezTo>
                  <a:pt x="520991" y="859493"/>
                  <a:pt x="569045" y="820005"/>
                  <a:pt x="542847" y="848761"/>
                </a:cubicBezTo>
                <a:cubicBezTo>
                  <a:pt x="562656" y="881830"/>
                  <a:pt x="526272" y="969168"/>
                  <a:pt x="572074" y="958725"/>
                </a:cubicBezTo>
                <a:cubicBezTo>
                  <a:pt x="597644" y="999777"/>
                  <a:pt x="577323" y="1011573"/>
                  <a:pt x="620598" y="1033391"/>
                </a:cubicBezTo>
                <a:cubicBezTo>
                  <a:pt x="630696" y="1059064"/>
                  <a:pt x="633259" y="1106766"/>
                  <a:pt x="632660" y="1112764"/>
                </a:cubicBezTo>
                <a:lnTo>
                  <a:pt x="634562" y="1113550"/>
                </a:lnTo>
                <a:cubicBezTo>
                  <a:pt x="640098" y="1119137"/>
                  <a:pt x="641169" y="1124274"/>
                  <a:pt x="640269" y="1129199"/>
                </a:cubicBezTo>
                <a:lnTo>
                  <a:pt x="637728" y="1135143"/>
                </a:lnTo>
                <a:lnTo>
                  <a:pt x="687640" y="1174841"/>
                </a:lnTo>
                <a:lnTo>
                  <a:pt x="724323" y="1244103"/>
                </a:lnTo>
                <a:cubicBezTo>
                  <a:pt x="726461" y="1255968"/>
                  <a:pt x="729249" y="1267984"/>
                  <a:pt x="732765" y="1279809"/>
                </a:cubicBezTo>
                <a:lnTo>
                  <a:pt x="735243" y="1286495"/>
                </a:lnTo>
                <a:lnTo>
                  <a:pt x="735618" y="1286424"/>
                </a:lnTo>
                <a:cubicBezTo>
                  <a:pt x="736846" y="1287437"/>
                  <a:pt x="737921" y="1289470"/>
                  <a:pt x="738875" y="1293066"/>
                </a:cubicBezTo>
                <a:lnTo>
                  <a:pt x="739767" y="1298687"/>
                </a:lnTo>
                <a:lnTo>
                  <a:pt x="744578" y="1311657"/>
                </a:lnTo>
                <a:lnTo>
                  <a:pt x="748379" y="1314753"/>
                </a:lnTo>
                <a:lnTo>
                  <a:pt x="752978" y="1314010"/>
                </a:lnTo>
                <a:lnTo>
                  <a:pt x="752978" y="1315472"/>
                </a:lnTo>
                <a:cubicBezTo>
                  <a:pt x="749424" y="1328629"/>
                  <a:pt x="740370" y="1337267"/>
                  <a:pt x="772880" y="1332740"/>
                </a:cubicBezTo>
                <a:cubicBezTo>
                  <a:pt x="769449" y="1360171"/>
                  <a:pt x="788120" y="1354435"/>
                  <a:pt x="805255" y="1379426"/>
                </a:cubicBezTo>
                <a:cubicBezTo>
                  <a:pt x="820018" y="1405268"/>
                  <a:pt x="847469" y="1452732"/>
                  <a:pt x="861455" y="1487793"/>
                </a:cubicBezTo>
                <a:cubicBezTo>
                  <a:pt x="860472" y="1529583"/>
                  <a:pt x="873198" y="1558240"/>
                  <a:pt x="889172" y="1589794"/>
                </a:cubicBezTo>
                <a:cubicBezTo>
                  <a:pt x="901837" y="1624879"/>
                  <a:pt x="918553" y="1656375"/>
                  <a:pt x="937443" y="1698307"/>
                </a:cubicBezTo>
                <a:lnTo>
                  <a:pt x="974458" y="1768464"/>
                </a:lnTo>
                <a:lnTo>
                  <a:pt x="1013480" y="1853903"/>
                </a:lnTo>
                <a:lnTo>
                  <a:pt x="1031382" y="1948177"/>
                </a:lnTo>
                <a:cubicBezTo>
                  <a:pt x="1065794" y="1983780"/>
                  <a:pt x="1017975" y="2014601"/>
                  <a:pt x="1031611" y="2064126"/>
                </a:cubicBezTo>
                <a:cubicBezTo>
                  <a:pt x="1011441" y="2152960"/>
                  <a:pt x="1051780" y="2170768"/>
                  <a:pt x="1043751" y="2210534"/>
                </a:cubicBezTo>
                <a:cubicBezTo>
                  <a:pt x="1047718" y="2261633"/>
                  <a:pt x="1043420" y="2260757"/>
                  <a:pt x="1055412" y="2309009"/>
                </a:cubicBezTo>
                <a:cubicBezTo>
                  <a:pt x="1065957" y="2376047"/>
                  <a:pt x="1080662" y="2371020"/>
                  <a:pt x="1077288" y="2438335"/>
                </a:cubicBezTo>
                <a:cubicBezTo>
                  <a:pt x="1117396" y="2455794"/>
                  <a:pt x="1082533" y="2452352"/>
                  <a:pt x="1095035" y="2483804"/>
                </a:cubicBezTo>
                <a:cubicBezTo>
                  <a:pt x="1061853" y="2488858"/>
                  <a:pt x="1120109" y="2517457"/>
                  <a:pt x="1084874" y="2535656"/>
                </a:cubicBezTo>
                <a:cubicBezTo>
                  <a:pt x="1088269" y="2540805"/>
                  <a:pt x="1092665" y="2545220"/>
                  <a:pt x="1097340" y="2549509"/>
                </a:cubicBezTo>
                <a:lnTo>
                  <a:pt x="1099771" y="2551770"/>
                </a:lnTo>
                <a:lnTo>
                  <a:pt x="1103350" y="2563634"/>
                </a:lnTo>
                <a:lnTo>
                  <a:pt x="1112049" y="2563454"/>
                </a:lnTo>
                <a:lnTo>
                  <a:pt x="1127385" y="2601609"/>
                </a:lnTo>
                <a:cubicBezTo>
                  <a:pt x="1113460" y="2637696"/>
                  <a:pt x="1158915" y="2668604"/>
                  <a:pt x="1139861" y="2713894"/>
                </a:cubicBezTo>
                <a:cubicBezTo>
                  <a:pt x="1135736" y="2729724"/>
                  <a:pt x="1140589" y="2773668"/>
                  <a:pt x="1152243" y="2778897"/>
                </a:cubicBezTo>
                <a:cubicBezTo>
                  <a:pt x="1155466" y="2787425"/>
                  <a:pt x="1152635" y="2799266"/>
                  <a:pt x="1164665" y="2800172"/>
                </a:cubicBezTo>
                <a:cubicBezTo>
                  <a:pt x="1179331" y="2803170"/>
                  <a:pt x="1160739" y="2841509"/>
                  <a:pt x="1176824" y="2832181"/>
                </a:cubicBezTo>
                <a:cubicBezTo>
                  <a:pt x="1164161" y="2859250"/>
                  <a:pt x="1195203" y="2868939"/>
                  <a:pt x="1204261" y="2886025"/>
                </a:cubicBezTo>
                <a:cubicBezTo>
                  <a:pt x="1217507" y="2920528"/>
                  <a:pt x="1243211" y="2992435"/>
                  <a:pt x="1256301" y="3039204"/>
                </a:cubicBezTo>
                <a:cubicBezTo>
                  <a:pt x="1264978" y="3073150"/>
                  <a:pt x="1260044" y="3127834"/>
                  <a:pt x="1282793" y="3166645"/>
                </a:cubicBezTo>
                <a:cubicBezTo>
                  <a:pt x="1304595" y="3193363"/>
                  <a:pt x="1317394" y="3226316"/>
                  <a:pt x="1353529" y="3266459"/>
                </a:cubicBezTo>
                <a:cubicBezTo>
                  <a:pt x="1399246" y="3301093"/>
                  <a:pt x="1431707" y="3283631"/>
                  <a:pt x="1443501" y="3351404"/>
                </a:cubicBezTo>
                <a:cubicBezTo>
                  <a:pt x="1476611" y="3383947"/>
                  <a:pt x="1480437" y="3422250"/>
                  <a:pt x="1502378" y="3451792"/>
                </a:cubicBezTo>
                <a:cubicBezTo>
                  <a:pt x="1529852" y="3487829"/>
                  <a:pt x="1579951" y="3532847"/>
                  <a:pt x="1608347" y="3567627"/>
                </a:cubicBezTo>
                <a:cubicBezTo>
                  <a:pt x="1624615" y="3589596"/>
                  <a:pt x="1671830" y="3654562"/>
                  <a:pt x="1672750" y="3660473"/>
                </a:cubicBezTo>
                <a:lnTo>
                  <a:pt x="1674801" y="3660727"/>
                </a:lnTo>
                <a:cubicBezTo>
                  <a:pt x="1681591" y="3664628"/>
                  <a:pt x="1683921" y="3669274"/>
                  <a:pt x="1684280" y="3674236"/>
                </a:cubicBezTo>
                <a:lnTo>
                  <a:pt x="1683297" y="3680606"/>
                </a:lnTo>
                <a:lnTo>
                  <a:pt x="1688840" y="3690943"/>
                </a:lnTo>
                <a:lnTo>
                  <a:pt x="1697179" y="3714191"/>
                </a:lnTo>
                <a:cubicBezTo>
                  <a:pt x="1717721" y="3731428"/>
                  <a:pt x="1792260" y="3780041"/>
                  <a:pt x="1812095" y="3794363"/>
                </a:cubicBezTo>
                <a:lnTo>
                  <a:pt x="1816185" y="3800123"/>
                </a:lnTo>
                <a:lnTo>
                  <a:pt x="1816532" y="3799958"/>
                </a:lnTo>
                <a:cubicBezTo>
                  <a:pt x="1817981" y="3800606"/>
                  <a:pt x="1819537" y="3802274"/>
                  <a:pt x="1821367" y="3805472"/>
                </a:cubicBezTo>
                <a:lnTo>
                  <a:pt x="1823645" y="3810629"/>
                </a:lnTo>
                <a:lnTo>
                  <a:pt x="1831583" y="3821804"/>
                </a:lnTo>
                <a:lnTo>
                  <a:pt x="1857078" y="3885992"/>
                </a:lnTo>
                <a:cubicBezTo>
                  <a:pt x="1870925" y="3912689"/>
                  <a:pt x="1904030" y="3944898"/>
                  <a:pt x="1923433" y="3982033"/>
                </a:cubicBezTo>
                <a:cubicBezTo>
                  <a:pt x="1932954" y="4022380"/>
                  <a:pt x="1957377" y="4031327"/>
                  <a:pt x="1980841" y="4057389"/>
                </a:cubicBezTo>
                <a:cubicBezTo>
                  <a:pt x="1978839" y="4101894"/>
                  <a:pt x="2006008" y="4111963"/>
                  <a:pt x="2024665" y="4118801"/>
                </a:cubicBezTo>
                <a:lnTo>
                  <a:pt x="2072486" y="4180983"/>
                </a:lnTo>
                <a:lnTo>
                  <a:pt x="2102842" y="4242051"/>
                </a:lnTo>
                <a:lnTo>
                  <a:pt x="2090319" y="4351530"/>
                </a:lnTo>
                <a:cubicBezTo>
                  <a:pt x="2089688" y="4357705"/>
                  <a:pt x="2200335" y="4461482"/>
                  <a:pt x="2197520" y="4467846"/>
                </a:cubicBezTo>
                <a:cubicBezTo>
                  <a:pt x="2239949" y="4492943"/>
                  <a:pt x="2178502" y="4499026"/>
                  <a:pt x="2204194" y="4542946"/>
                </a:cubicBezTo>
                <a:cubicBezTo>
                  <a:pt x="2219385" y="4595904"/>
                  <a:pt x="2280978" y="4565135"/>
                  <a:pt x="2296014" y="4609323"/>
                </a:cubicBezTo>
                <a:cubicBezTo>
                  <a:pt x="2334979" y="4654669"/>
                  <a:pt x="2311617" y="4683666"/>
                  <a:pt x="2349851" y="4719544"/>
                </a:cubicBezTo>
                <a:cubicBezTo>
                  <a:pt x="2393277" y="4725733"/>
                  <a:pt x="2446606" y="4827088"/>
                  <a:pt x="2466665" y="4853969"/>
                </a:cubicBezTo>
                <a:cubicBezTo>
                  <a:pt x="2435625" y="4867556"/>
                  <a:pt x="2499515" y="4879650"/>
                  <a:pt x="2469772" y="4906386"/>
                </a:cubicBezTo>
                <a:cubicBezTo>
                  <a:pt x="2474368" y="4910433"/>
                  <a:pt x="2479754" y="4913508"/>
                  <a:pt x="2485381" y="4916393"/>
                </a:cubicBezTo>
                <a:lnTo>
                  <a:pt x="2494775" y="4928363"/>
                </a:lnTo>
                <a:lnTo>
                  <a:pt x="2503199" y="4925898"/>
                </a:lnTo>
                <a:lnTo>
                  <a:pt x="2517652" y="4937733"/>
                </a:lnTo>
                <a:cubicBezTo>
                  <a:pt x="2522042" y="4943002"/>
                  <a:pt x="2525578" y="4949649"/>
                  <a:pt x="2527697" y="4958461"/>
                </a:cubicBezTo>
                <a:cubicBezTo>
                  <a:pt x="2523186" y="4996747"/>
                  <a:pt x="2575192" y="5014427"/>
                  <a:pt x="2567995" y="5062892"/>
                </a:cubicBezTo>
                <a:cubicBezTo>
                  <a:pt x="2567947" y="5079163"/>
                  <a:pt x="2583689" y="5120039"/>
                  <a:pt x="2596347" y="5121988"/>
                </a:cubicBezTo>
                <a:cubicBezTo>
                  <a:pt x="2601622" y="5129320"/>
                  <a:pt x="2601836" y="5141425"/>
                  <a:pt x="2613775" y="5139128"/>
                </a:cubicBezTo>
                <a:lnTo>
                  <a:pt x="2621065" y="5144650"/>
                </a:lnTo>
                <a:lnTo>
                  <a:pt x="0" y="514465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0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preadsheet&#10;&#10;Description automatically generated">
            <a:extLst>
              <a:ext uri="{FF2B5EF4-FFF2-40B4-BE49-F238E27FC236}">
                <a16:creationId xmlns:a16="http://schemas.microsoft.com/office/drawing/2014/main" id="{7D17A110-16F1-28DA-B906-08DF6C4D2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" y="1242646"/>
            <a:ext cx="12191215" cy="561535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329F222-0746-C062-0DF6-C20AFCF0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04" y="410308"/>
            <a:ext cx="9747791" cy="832338"/>
          </a:xfrm>
        </p:spPr>
        <p:txBody>
          <a:bodyPr/>
          <a:lstStyle/>
          <a:p>
            <a:pPr algn="ctr"/>
            <a:r>
              <a:rPr lang="en-US" sz="2800" dirty="0"/>
              <a:t>Advanced Micro Devices, Inc. (AMD)</a:t>
            </a:r>
          </a:p>
        </p:txBody>
      </p:sp>
    </p:spTree>
    <p:extLst>
      <p:ext uri="{BB962C8B-B14F-4D97-AF65-F5344CB8AC3E}">
        <p14:creationId xmlns:p14="http://schemas.microsoft.com/office/powerpoint/2010/main" val="2208168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300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Bembo</vt:lpstr>
      <vt:lpstr>ArchiveVTI</vt:lpstr>
      <vt:lpstr>AI Investments</vt:lpstr>
      <vt:lpstr>Trajectory of AI Valuations</vt:lpstr>
      <vt:lpstr>The “AHA” MOMENT</vt:lpstr>
      <vt:lpstr>Hallmarks of a Bubble</vt:lpstr>
      <vt:lpstr>RIDING A BUBBLE</vt:lpstr>
      <vt:lpstr>SIMILARITIES BETWEEN aI bubble &amp; DOTCOM BUBBLE</vt:lpstr>
      <vt:lpstr>3 stocks to short</vt:lpstr>
      <vt:lpstr>Thank you</vt:lpstr>
      <vt:lpstr>Advanced Micro Devices, Inc. (AMD)</vt:lpstr>
      <vt:lpstr>Qualcomm Inc (QCOM)</vt:lpstr>
      <vt:lpstr>C3.ai, Inc. (AI)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Investments</dc:title>
  <dc:creator>Puneeth ThallurShivashank</dc:creator>
  <cp:lastModifiedBy>Keerthanaa Chidella</cp:lastModifiedBy>
  <cp:revision>3</cp:revision>
  <dcterms:created xsi:type="dcterms:W3CDTF">2024-03-17T15:05:34Z</dcterms:created>
  <dcterms:modified xsi:type="dcterms:W3CDTF">2024-03-18T19:54:35Z</dcterms:modified>
</cp:coreProperties>
</file>