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90737" y="304110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STUDENT NAME:</a:t>
            </a:r>
            <a:r>
              <a:rPr lang="en-IN" altLang="en-US" sz="2400"/>
              <a:t> </a:t>
            </a:r>
            <a:r>
              <a:rPr lang="en-US" altLang="en-IN" sz="2400"/>
              <a:t>KEERTHANA. R</a:t>
            </a:r>
            <a:endParaRPr lang="en-US" sz="2400"/>
          </a:p>
          <a:p>
            <a:r>
              <a:rPr lang="en-US" sz="2400" b="1" dirty="0"/>
              <a:t>REGISTER NO:</a:t>
            </a:r>
            <a:r>
              <a:rPr lang="en-IN" altLang="en-US" sz="2400" b="1" dirty="0"/>
              <a:t> </a:t>
            </a:r>
            <a:r>
              <a:rPr lang="en-IN" altLang="en-US" sz="2400" dirty="0"/>
              <a:t>31221</a:t>
            </a:r>
            <a:r>
              <a:rPr lang="en-US" altLang="en-IN" sz="2400" dirty="0"/>
              <a:t>2714 </a:t>
            </a:r>
            <a:r>
              <a:rPr lang="en-IN" altLang="en-US" sz="2400" dirty="0"/>
              <a:t>[unm14512022</a:t>
            </a:r>
            <a:r>
              <a:rPr lang="en-US" altLang="en-IN" sz="2400" dirty="0"/>
              <a:t>J21</a:t>
            </a:r>
            <a:r>
              <a:rPr lang="en-IN" altLang="en-US" sz="2400" dirty="0"/>
              <a:t>]</a:t>
            </a:r>
            <a:endParaRPr lang="en-US" sz="2400" dirty="0"/>
          </a:p>
          <a:p>
            <a:r>
              <a:rPr lang="en-US" sz="2400" b="1" dirty="0"/>
              <a:t>DEPARTMENT:</a:t>
            </a:r>
            <a:r>
              <a:rPr lang="en-IN" altLang="en-US" sz="2400" dirty="0"/>
              <a:t> B.COM</a:t>
            </a:r>
            <a:r>
              <a:rPr lang="en-US" altLang="en-IN" sz="2400" dirty="0"/>
              <a:t> (ACCOUNTING &amp; FINANCE)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IN" altLang="en-US" sz="2400" b="1" dirty="0"/>
              <a:t>:</a:t>
            </a:r>
            <a:r>
              <a:rPr lang="en-IN" altLang="en-US" sz="2400" dirty="0"/>
              <a:t>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129571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9427" y="304783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263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3140</Words>
  <Application>WPS Presentation</Application>
  <PresentationFormat/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ADMIN</cp:lastModifiedBy>
  <cp:revision>10</cp:revision>
  <dcterms:created xsi:type="dcterms:W3CDTF">2024-08-30T06:51:00Z</dcterms:created>
  <dcterms:modified xsi:type="dcterms:W3CDTF">2024-08-30T07:52:01Z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2024-03-21T17:00:00Z</vt:filetime>
  </property>
  <property fmtid="{D5CDD505-2E9C-101B-9397-08002B2CF9AE}" pid="3" name="LastSaved">
    <vt:filetime>2024-03-29T17:00:00Z</vt:filetime>
  </property>
  <property fmtid="{D5CDD505-2E9C-101B-9397-08002B2CF9AE}" pid="4" name="ICV">
    <vt:lpwstr>8FF2D71A2AED4F328F27636C768E07EC_13</vt:lpwstr>
  </property>
  <property fmtid="{D5CDD505-2E9C-101B-9397-08002B2CF9AE}" pid="5" name="KSOProductBuildVer">
    <vt:lpwstr>2057-12.2.0.17562</vt:lpwstr>
  </property>
</Properties>
</file>