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keerthana%20kn%20nan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[keerthana kn nan mudhalvan.xlsx]Sheet4!PivotTable1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137475667678891"/>
          <c:y val="0.110621301553258"/>
          <c:w val="0.209328947368421"/>
          <c:h val="0.6355092612460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'[keerthana kn nan mudhalvan.xlsx]Sheet4'!$B$3:$B$4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'[keerthana kn nan mudhalvan.xlsx]Sheet4'!$A$5:$A$11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'[keerthana kn nan mudhalvan.xlsx]Sheet4'!$B$5:$B$11</c:f>
              <c:numCache>
                <c:formatCode>General</c:formatCode>
                <c:ptCount val="6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'[keerthana kn nan mudhalvan.xlsx]Sheet4'!$C$3:$C$4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'[keerthana kn nan mudhalvan.xlsx]Sheet4'!$A$5:$A$11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'[keerthana kn nan mudhalvan.xlsx]Sheet4'!$C$5:$C$11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'[keerthana kn nan mudhalvan.xlsx]Sheet4'!$D$3:$D$4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'[keerthana kn nan mudhalvan.xlsx]Sheet4'!$A$5:$A$11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'[keerthana kn nan mudhalvan.xlsx]Sheet4'!$D$5:$D$11</c:f>
              <c:numCache>
                <c:formatCode>General</c:formatCode>
                <c:ptCount val="6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'[keerthana kn nan mudhalvan.xlsx]Sheet4'!$E$3:$E$4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'[keerthana kn nan mudhalvan.xlsx]Sheet4'!$A$5:$A$11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'[keerthana kn nan mudhalvan.xlsx]Sheet4'!$E$5:$E$11</c:f>
              <c:numCache>
                <c:formatCode>General</c:formatCode>
                <c:ptCount val="6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635285472"/>
        <c:axId val="339775163"/>
      </c:barChart>
      <c:catAx>
        <c:axId val="635285472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9775163"/>
        <c:crosses val="autoZero"/>
        <c:auto val="1"/>
        <c:lblAlgn val="ctr"/>
        <c:lblOffset val="100"/>
        <c:noMultiLvlLbl val="0"/>
      </c:catAx>
      <c:valAx>
        <c:axId val="3397751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528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K.N  KEERTHANA</a:t>
            </a:r>
            <a:endParaRPr lang="en-US" sz="2400" dirty="0"/>
          </a:p>
          <a:p>
            <a:r>
              <a:rPr lang="en-US" sz="2400" dirty="0"/>
              <a:t>REGISTER NO: 312212713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 B.COM[</a:t>
            </a:r>
            <a:r>
              <a:rPr lang="en-US" altLang="en-IN" sz="2400" dirty="0"/>
              <a:t>A&amp;F</a:t>
            </a:r>
            <a:r>
              <a:rPr lang="en-IN" altLang="en-US" sz="2400" dirty="0"/>
              <a:t>]</a:t>
            </a:r>
            <a:r>
              <a:rPr lang="en-US" altLang="en-IN" sz="2400" dirty="0"/>
              <a:t> [unm14512022j20]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 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2" name="Chart 1"/>
          <p:cNvGraphicFramePr/>
          <p:nvPr/>
        </p:nvGraphicFramePr>
        <p:xfrm>
          <a:off x="1462405" y="1305560"/>
          <a:ext cx="8155305" cy="4139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2954655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170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3120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Dell</cp:lastModifiedBy>
  <cp:revision>1</cp:revision>
  <dcterms:created xsi:type="dcterms:W3CDTF">2024-08-30T08:04:59Z</dcterms:created>
  <dcterms:modified xsi:type="dcterms:W3CDTF">2024-08-30T08:04:59Z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2024-03-21T16:30:00Z</vt:filetime>
  </property>
  <property fmtid="{D5CDD505-2E9C-101B-9397-08002B2CF9AE}" pid="3" name="LastSaved">
    <vt:filetime>2024-03-29T16:30:00Z</vt:filetime>
  </property>
  <property fmtid="{D5CDD505-2E9C-101B-9397-08002B2CF9AE}" pid="4" name="ICV">
    <vt:lpwstr>6D16D03FD56B4658A0400C6784F06106_12</vt:lpwstr>
  </property>
  <property fmtid="{D5CDD505-2E9C-101B-9397-08002B2CF9AE}" pid="5" name="KSOProductBuildVer">
    <vt:lpwstr>1033-12.2.0.17562</vt:lpwstr>
  </property>
</Properties>
</file>