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h\WPS%20Cloud%20Files\.550159350\cachedata\A39576EF774A4FD6904646C9C3553C5E\KEERTHAN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rih\WPS%20Cloud%20Files\.550159350\cachedata\A39576EF774A4FD6904646C9C3553C5E\KEERTHA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[KEERTHANA.xlsx]Sheet2!PivotTable1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[KEERTHANA.xlsx]Sheet2!$B$4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[KEERTHANA.xlsx]Sheet2!$A$5:$A$8</c:f>
              <c:strCache>
                <c:ptCount val="3"/>
                <c:pt idx="0">
                  <c:v>Full-Time</c:v>
                </c:pt>
                <c:pt idx="1">
                  <c:v>Part-Time</c:v>
                </c:pt>
                <c:pt idx="2">
                  <c:v>Temporary</c:v>
                </c:pt>
              </c:strCache>
            </c:strRef>
          </c:cat>
          <c:val>
            <c:numRef>
              <c:f>[KEERTHANA.xlsx]Sheet2!$B$5:$B$8</c:f>
              <c:numCache>
                <c:formatCode>General</c:formatCode>
                <c:ptCount val="3"/>
                <c:pt idx="0">
                  <c:v>504</c:v>
                </c:pt>
                <c:pt idx="1">
                  <c:v>477</c:v>
                </c:pt>
                <c:pt idx="2">
                  <c:v>552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38730609"/>
        <c:axId val="168663148"/>
      </c:barChart>
      <c:catAx>
        <c:axId val="9387306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663148"/>
        <c:crosses val="autoZero"/>
        <c:auto val="1"/>
        <c:lblAlgn val="ctr"/>
        <c:lblOffset val="100"/>
        <c:noMultiLvlLbl val="0"/>
      </c:catAx>
      <c:valAx>
        <c:axId val="1686631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87306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[KEERTHANA.xlsx]Sheet2!PivotTable1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[KEERTHANA.xlsx]Sheet2!$B$4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[KEERTHANA.xlsx]Sheet2!$A$5:$A$8</c:f>
              <c:strCache>
                <c:ptCount val="3"/>
                <c:pt idx="0">
                  <c:v>Full-Time</c:v>
                </c:pt>
                <c:pt idx="1">
                  <c:v>Part-Time</c:v>
                </c:pt>
                <c:pt idx="2">
                  <c:v>Temporary</c:v>
                </c:pt>
              </c:strCache>
            </c:strRef>
          </c:cat>
          <c:val>
            <c:numRef>
              <c:f>[KEERTHANA.xlsx]Sheet2!$B$5:$B$8</c:f>
              <c:numCache>
                <c:formatCode>General</c:formatCode>
                <c:ptCount val="3"/>
                <c:pt idx="0">
                  <c:v>504</c:v>
                </c:pt>
                <c:pt idx="1">
                  <c:v>477</c:v>
                </c:pt>
                <c:pt idx="2">
                  <c:v>552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1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6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6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7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3" name="TextBox 13"/>
          <p:cNvSpPr txBox="1"/>
          <p:nvPr/>
        </p:nvSpPr>
        <p:spPr>
          <a:xfrm>
            <a:off x="542924" y="3124517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 </a:t>
            </a:r>
            <a:r>
              <a:rPr lang="en-US" sz="2400"/>
              <a:t>K</a:t>
            </a:r>
            <a:r>
              <a:rPr lang="en-US" sz="2400"/>
              <a:t>E</a:t>
            </a:r>
            <a:r>
              <a:rPr lang="en-US" sz="2400"/>
              <a:t>E</a:t>
            </a:r>
            <a:r>
              <a:rPr lang="en-US" sz="2400"/>
              <a:t>R</a:t>
            </a:r>
            <a:r>
              <a:rPr lang="en-US" sz="2400"/>
              <a:t>T</a:t>
            </a:r>
            <a:r>
              <a:rPr lang="en-US" sz="2400"/>
              <a:t>H</a:t>
            </a:r>
            <a:r>
              <a:rPr lang="en-US" sz="2400"/>
              <a:t>A</a:t>
            </a:r>
            <a:r>
              <a:rPr lang="en-US" sz="2400"/>
              <a:t>N</a:t>
            </a:r>
            <a:r>
              <a:rPr lang="en-US" sz="2400"/>
              <a:t>A</a:t>
            </a:r>
            <a:r>
              <a:rPr lang="en-US" sz="2400"/>
              <a:t>.</a:t>
            </a:r>
            <a:r>
              <a:rPr lang="en-US" sz="2400"/>
              <a:t>B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/>
              <a:t>1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0</a:t>
            </a:r>
            <a:r>
              <a:rPr lang="en-US" sz="2400" dirty="0"/>
              <a:t>3</a:t>
            </a:r>
            <a:r>
              <a:rPr lang="en-US" sz="2400" dirty="0"/>
              <a:t>0</a:t>
            </a:r>
            <a:r>
              <a:rPr lang="en-US" sz="2400" dirty="0"/>
              <a:t>8</a:t>
            </a:r>
            <a:r>
              <a:rPr lang="en-US" sz="2400" dirty="0"/>
              <a:t>2 [unm14512022h20]</a:t>
            </a:r>
            <a:endParaRPr lang="zh-CN" altLang="en-US"/>
          </a:p>
          <a:p>
            <a:r>
              <a:rPr lang="en-US" sz="2400" dirty="0"/>
              <a:t>DEPARTMENT: </a:t>
            </a:r>
            <a:r>
              <a:rPr lang="en-US" sz="2400" dirty="0"/>
              <a:t>B</a:t>
            </a:r>
            <a:r>
              <a:rPr lang="en-US" sz="2400" dirty="0"/>
              <a:t>.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 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R</a:t>
            </a:r>
            <a:r>
              <a:rPr lang="en-US" sz="2400" dirty="0"/>
              <a:t>P</a:t>
            </a:r>
            <a:r>
              <a:rPr lang="en-US" sz="2400" dirty="0"/>
              <a:t>O</a:t>
            </a:r>
            <a:r>
              <a:rPr lang="en-US" sz="2400" dirty="0"/>
              <a:t>R</a:t>
            </a:r>
            <a:r>
              <a:rPr lang="en-US" sz="2400" dirty="0"/>
              <a:t>A</a:t>
            </a:r>
            <a:r>
              <a:rPr lang="en-US" sz="2400" dirty="0"/>
              <a:t>T</a:t>
            </a:r>
            <a:r>
              <a:rPr lang="en-US" sz="2400" dirty="0"/>
              <a:t>E</a:t>
            </a:r>
            <a:r>
              <a:rPr lang="en-US" sz="2400" dirty="0"/>
              <a:t> </a:t>
            </a:r>
            <a:r>
              <a:rPr lang="en-US" sz="2400" dirty="0"/>
              <a:t>S</a:t>
            </a:r>
            <a:r>
              <a:rPr lang="en-US" sz="2400" dirty="0"/>
              <a:t>E</a:t>
            </a:r>
            <a:r>
              <a:rPr lang="en-US" sz="2400" dirty="0"/>
              <a:t>C</a:t>
            </a:r>
            <a:r>
              <a:rPr lang="en-US" sz="2400" dirty="0"/>
              <a:t>R</a:t>
            </a:r>
            <a:r>
              <a:rPr lang="en-US" sz="2400" dirty="0"/>
              <a:t>E</a:t>
            </a:r>
            <a:r>
              <a:rPr lang="en-US" sz="2400" dirty="0"/>
              <a:t>T</a:t>
            </a:r>
            <a:r>
              <a:rPr lang="en-US" sz="2400" dirty="0"/>
              <a:t>A</a:t>
            </a:r>
            <a:r>
              <a:rPr lang="en-US" sz="2400" dirty="0"/>
              <a:t>R</a:t>
            </a:r>
            <a:r>
              <a:rPr lang="en-US" sz="2400" dirty="0"/>
              <a:t>Y</a:t>
            </a:r>
            <a:r>
              <a:rPr lang="en-US" sz="2400" dirty="0"/>
              <a:t>S</a:t>
            </a:r>
            <a:r>
              <a:rPr lang="en-US" sz="2400" dirty="0"/>
              <a:t>H</a:t>
            </a:r>
            <a:r>
              <a:rPr lang="en-US" sz="2400" dirty="0"/>
              <a:t>I</a:t>
            </a:r>
            <a:r>
              <a:rPr lang="en-US" sz="2400" dirty="0"/>
              <a:t>P</a:t>
            </a:r>
            <a:endParaRPr lang="zh-CN" altLang="en-US"/>
          </a:p>
          <a:p>
            <a:r>
              <a:rPr lang="en-US" sz="2400" dirty="0"/>
              <a:t>COLLEGE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M</a:t>
            </a:r>
            <a:r>
              <a:rPr lang="en-US" sz="2400" dirty="0"/>
              <a:t>A</a:t>
            </a:r>
            <a:r>
              <a:rPr lang="en-US" sz="2400" dirty="0"/>
              <a:t>H</a:t>
            </a:r>
            <a:r>
              <a:rPr lang="en-US" sz="2400" dirty="0"/>
              <a:t>A</a:t>
            </a:r>
            <a:r>
              <a:rPr lang="en-US" sz="2400" dirty="0"/>
              <a:t>L</a:t>
            </a:r>
            <a:r>
              <a:rPr lang="en-US" sz="2400" dirty="0"/>
              <a:t>A</a:t>
            </a:r>
            <a:r>
              <a:rPr lang="en-US" sz="2400" dirty="0"/>
              <a:t>S</a:t>
            </a:r>
            <a:r>
              <a:rPr lang="en-US" sz="2400" dirty="0"/>
              <a:t>H</a:t>
            </a:r>
            <a:r>
              <a:rPr lang="en-US" sz="2400" dirty="0"/>
              <a:t>M</a:t>
            </a:r>
            <a:r>
              <a:rPr lang="en-US" sz="2400" dirty="0"/>
              <a:t>I</a:t>
            </a:r>
            <a:r>
              <a:rPr lang="en-US" sz="2400" dirty="0"/>
              <a:t> </a:t>
            </a:r>
            <a:r>
              <a:rPr lang="en-US" sz="2400" dirty="0"/>
              <a:t>W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E</a:t>
            </a:r>
            <a:r>
              <a:rPr lang="en-US" sz="2400" dirty="0"/>
              <a:t>N</a:t>
            </a:r>
            <a:r>
              <a:rPr lang="en-US" sz="2400" dirty="0"/>
              <a:t>'</a:t>
            </a:r>
            <a:r>
              <a:rPr lang="en-US" sz="2400" dirty="0"/>
              <a:t>S</a:t>
            </a:r>
            <a:r>
              <a:rPr lang="en-US" sz="2400" dirty="0"/>
              <a:t> 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L</a:t>
            </a:r>
            <a:r>
              <a:rPr lang="en-US" sz="2400" dirty="0"/>
              <a:t>L</a:t>
            </a:r>
            <a:r>
              <a:rPr lang="en-US" sz="2400" dirty="0"/>
              <a:t>E</a:t>
            </a:r>
            <a:r>
              <a:rPr lang="en-US" sz="2400" dirty="0"/>
              <a:t>G</a:t>
            </a:r>
            <a:r>
              <a:rPr lang="en-US" sz="2400" dirty="0"/>
              <a:t>E</a:t>
            </a:r>
            <a:r>
              <a:rPr lang="en-US" sz="2400" dirty="0"/>
              <a:t> </a:t>
            </a:r>
            <a:r>
              <a:rPr lang="en-US" sz="2400" dirty="0"/>
              <a:t>O</a:t>
            </a:r>
            <a:r>
              <a:rPr lang="en-US" sz="2400" dirty="0"/>
              <a:t>F</a:t>
            </a:r>
            <a:r>
              <a:rPr lang="en-US" sz="2400" dirty="0"/>
              <a:t> </a:t>
            </a:r>
            <a:r>
              <a:rPr lang="en-US" sz="2400" dirty="0"/>
              <a:t>A</a:t>
            </a:r>
            <a:r>
              <a:rPr lang="en-US" sz="2400" dirty="0"/>
              <a:t>R</a:t>
            </a:r>
            <a:r>
              <a:rPr lang="en-US" sz="2400" dirty="0"/>
              <a:t>T</a:t>
            </a:r>
            <a:r>
              <a:rPr lang="en-US" sz="2400" dirty="0"/>
              <a:t>S</a:t>
            </a:r>
            <a:r>
              <a:rPr lang="en-US" sz="2400" dirty="0"/>
              <a:t> </a:t>
            </a:r>
            <a:r>
              <a:rPr lang="en-US" sz="2400" dirty="0"/>
              <a:t>A</a:t>
            </a:r>
            <a:r>
              <a:rPr lang="en-US" sz="2400" dirty="0"/>
              <a:t>N</a:t>
            </a:r>
            <a:r>
              <a:rPr lang="en-US" sz="2400" dirty="0"/>
              <a:t>D</a:t>
            </a:r>
            <a:r>
              <a:rPr lang="en-US" sz="2400" dirty="0"/>
              <a:t> </a:t>
            </a:r>
            <a:r>
              <a:rPr lang="en-US" sz="2400" dirty="0"/>
              <a:t>S</a:t>
            </a:r>
            <a:r>
              <a:rPr lang="en-US" sz="2400" dirty="0"/>
              <a:t>C</a:t>
            </a:r>
            <a:r>
              <a:rPr lang="en-US" sz="2400" dirty="0"/>
              <a:t>I</a:t>
            </a:r>
            <a:r>
              <a:rPr lang="en-US" sz="2400" dirty="0"/>
              <a:t>E</a:t>
            </a:r>
            <a:r>
              <a:rPr lang="en-US" sz="2400" dirty="0"/>
              <a:t>N</a:t>
            </a:r>
            <a:r>
              <a:rPr lang="en-US" sz="2400" dirty="0"/>
              <a:t>C</a:t>
            </a:r>
            <a:r>
              <a:rPr lang="en-US" sz="2400" dirty="0"/>
              <a:t>E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Text Box 1048688"/>
          <p:cNvSpPr txBox="1"/>
          <p:nvPr/>
        </p:nvSpPr>
        <p:spPr>
          <a:xfrm rot="21600000">
            <a:off x="914400" y="1504315"/>
            <a:ext cx="7712075" cy="478536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lang="en-US" alt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 - Fi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D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epar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tmen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tType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 - Emp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Cl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fica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tionT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ypes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- C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ount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endParaRPr lang="en-US" alt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US" alt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endParaRPr lang="en-US" alt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endParaRPr lang="en-US" alt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86790" y="1176655"/>
          <a:ext cx="773557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959485" y="1212850"/>
          <a:ext cx="7931150" cy="467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79525" y="1478280"/>
            <a:ext cx="7864475" cy="4569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Therefore, the zone A of full time employees performs higher and whereas the other Type employees performs lower comparing to Full time employees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Hence the zone A of full time employees works more efficiently and effectively comparing to other type employees according to the employee data given.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5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3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9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12" name="Text Box 1048611"/>
          <p:cNvSpPr txBox="1"/>
          <p:nvPr/>
        </p:nvSpPr>
        <p:spPr>
          <a:xfrm>
            <a:off x="6157115" y="12334585"/>
            <a:ext cx="580109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13" name="Text Box 1048612"/>
          <p:cNvSpPr txBox="1"/>
          <p:nvPr/>
        </p:nvSpPr>
        <p:spPr>
          <a:xfrm flipH="1">
            <a:off x="11338830" y="8071573"/>
            <a:ext cx="123875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14" name="Text Box 1048613"/>
          <p:cNvSpPr txBox="1"/>
          <p:nvPr/>
        </p:nvSpPr>
        <p:spPr>
          <a:xfrm>
            <a:off x="4676274" y="8326843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15" name="Text Box 1048614"/>
          <p:cNvSpPr txBox="1"/>
          <p:nvPr/>
        </p:nvSpPr>
        <p:spPr>
          <a:xfrm>
            <a:off x="762142" y="1600072"/>
            <a:ext cx="7186545" cy="13836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☆</a:t>
            </a:r>
            <a:r>
              <a:rPr lang="en-US" altLang="en-IN" sz="2800">
                <a:solidFill>
                  <a:srgbClr val="000000"/>
                </a:solidFill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6" name="Text Box 1048615"/>
          <p:cNvSpPr txBox="1"/>
          <p:nvPr/>
        </p:nvSpPr>
        <p:spPr>
          <a:xfrm>
            <a:off x="4096000" y="3219450"/>
            <a:ext cx="4000000" cy="929639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17" name="Text Box 1048616"/>
          <p:cNvSpPr txBox="1"/>
          <p:nvPr/>
        </p:nvSpPr>
        <p:spPr>
          <a:xfrm>
            <a:off x="838517" y="3124199"/>
            <a:ext cx="6149558" cy="181483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☆</a:t>
            </a:r>
            <a:r>
              <a:rPr lang="en-US" altLang="en-IN" sz="2800">
                <a:solidFill>
                  <a:srgbClr val="000000"/>
                </a:solidFill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Text Box 1048617"/>
          <p:cNvSpPr txBox="1"/>
          <p:nvPr/>
        </p:nvSpPr>
        <p:spPr>
          <a:xfrm>
            <a:off x="3983793" y="7457693"/>
            <a:ext cx="2467898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19" name="Text Box 1048618"/>
          <p:cNvSpPr txBox="1"/>
          <p:nvPr/>
        </p:nvSpPr>
        <p:spPr>
          <a:xfrm>
            <a:off x="838516" y="5005065"/>
            <a:ext cx="6744932" cy="138366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☆</a:t>
            </a:r>
            <a:r>
              <a:rPr lang="en-US" altLang="en-IN" sz="2800">
                <a:solidFill>
                  <a:srgbClr val="000000"/>
                </a:solidFill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17" name="Text Box 1048716"/>
          <p:cNvSpPr txBox="1"/>
          <p:nvPr/>
        </p:nvSpPr>
        <p:spPr>
          <a:xfrm flipH="1">
            <a:off x="676275" y="1857374"/>
            <a:ext cx="8062114" cy="40309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lysi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pr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ojec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ai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uvid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ual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ics,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ntif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st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ovid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ta-d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sigh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f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erfo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 w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lve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ke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pe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rfor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manc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edba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 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nism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lopm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op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ies.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nce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ance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aniz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0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0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05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6" name="Text Box 1048605"/>
          <p:cNvSpPr txBox="1"/>
          <p:nvPr/>
        </p:nvSpPr>
        <p:spPr>
          <a:xfrm>
            <a:off x="470727" y="2524839"/>
            <a:ext cx="5472045" cy="2245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☆</a:t>
            </a:r>
            <a:r>
              <a:rPr lang="en-US" altLang="en-IN" sz="2800">
                <a:solidFill>
                  <a:srgbClr val="000000"/>
                </a:solidFill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5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5" name="Text Box 1048624"/>
          <p:cNvSpPr txBox="1"/>
          <p:nvPr/>
        </p:nvSpPr>
        <p:spPr>
          <a:xfrm>
            <a:off x="2993497" y="1857375"/>
            <a:ext cx="6507252" cy="439991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☆</a:t>
            </a:r>
            <a:r>
              <a:rPr lang="en-US" altLang="en-IN" sz="2800">
                <a:solidFill>
                  <a:srgbClr val="000000"/>
                </a:solidFill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☆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12865" y="223156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44" name="Text Box 1048643"/>
          <p:cNvSpPr txBox="1"/>
          <p:nvPr/>
        </p:nvSpPr>
        <p:spPr>
          <a:xfrm flipH="1">
            <a:off x="334645" y="1410970"/>
            <a:ext cx="9382125" cy="4461510"/>
          </a:xfrm>
          <a:prstGeom prst="rect">
            <a:avLst/>
          </a:prstGeom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2800">
                <a:solidFill>
                  <a:srgbClr val="000000"/>
                </a:solidFill>
              </a:rPr>
              <a:t>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da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d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ownl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oade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fr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 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da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shbo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ard.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:</a:t>
            </a:r>
            <a:endParaRPr lang="en-US" alt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To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tall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26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we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 a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vail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red.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N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ame.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ssif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icat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ion.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rtme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T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ype.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ivis</a:t>
            </a:r>
            <a:r>
              <a:rPr lang="en-US" altLang="en-I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ion.</a:t>
            </a:r>
            <a:endParaRPr lang="en-I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580"/>
            <a:ext cx="6610350" cy="2643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chart, i found that zone A of full - time work have the highest contract by using pivot table chart.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Presentation</Application>
  <PresentationFormat/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Sylfaen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harih</cp:lastModifiedBy>
  <cp:revision>1</cp:revision>
  <dcterms:created xsi:type="dcterms:W3CDTF">2024-08-30T04:58:59Z</dcterms:created>
  <dcterms:modified xsi:type="dcterms:W3CDTF">2024-08-30T04:58:59Z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F8B253DABF9D45FBAD5D79C2D4C4B2F7_12</vt:lpwstr>
  </property>
  <property fmtid="{D5CDD505-2E9C-101B-9397-08002B2CF9AE}" pid="5" name="KSOProductBuildVer">
    <vt:lpwstr>1033-12.2.0.17562</vt:lpwstr>
  </property>
</Properties>
</file>