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9"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8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f185adc0a8cdfe1/Desktop/KEERTHANA%20M%20PROJEC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[KEERTHANA M PROJECT.xlsx]Sheet4!PivotTable1</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5">
                <a:shade val="58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0A7-42C3-B209-9B3690AD318F}"/>
            </c:ext>
          </c:extLst>
        </c:ser>
        <c:ser>
          <c:idx val="1"/>
          <c:order val="1"/>
          <c:tx>
            <c:strRef>
              <c:f>Sheet4!$C$3:$C$4</c:f>
              <c:strCache>
                <c:ptCount val="1"/>
                <c:pt idx="0">
                  <c:v>LOW</c:v>
                </c:pt>
              </c:strCache>
            </c:strRef>
          </c:tx>
          <c:spPr>
            <a:solidFill>
              <a:schemeClr val="accent5">
                <a:shade val="86000"/>
              </a:schemeClr>
            </a:solidFill>
            <a:ln>
              <a:noFill/>
            </a:ln>
            <a:effectLst/>
          </c:spPr>
          <c:invertIfNegative val="0"/>
          <c:trendline>
            <c:spPr>
              <a:ln w="19050" cap="rnd">
                <a:solidFill>
                  <a:schemeClr val="accent5">
                    <a:shade val="86000"/>
                  </a:schemeClr>
                </a:solidFill>
                <a:prstDash val="sysDot"/>
              </a:ln>
              <a:effectLst/>
            </c:spPr>
            <c:trendlineType val="linear"/>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30A7-42C3-B209-9B3690AD318F}"/>
            </c:ext>
          </c:extLst>
        </c:ser>
        <c:ser>
          <c:idx val="2"/>
          <c:order val="2"/>
          <c:tx>
            <c:strRef>
              <c:f>Sheet4!$D$3:$D$4</c:f>
              <c:strCache>
                <c:ptCount val="1"/>
                <c:pt idx="0">
                  <c:v>MED</c:v>
                </c:pt>
              </c:strCache>
            </c:strRef>
          </c:tx>
          <c:spPr>
            <a:solidFill>
              <a:schemeClr val="accent5">
                <a:tint val="86000"/>
              </a:schemeClr>
            </a:solidFill>
            <a:ln>
              <a:noFill/>
            </a:ln>
            <a:effectLst/>
          </c:spPr>
          <c:invertIfNegative val="0"/>
          <c:trendline>
            <c:spPr>
              <a:ln w="19050" cap="rnd">
                <a:solidFill>
                  <a:schemeClr val="accent5">
                    <a:tint val="86000"/>
                  </a:schemeClr>
                </a:solidFill>
                <a:prstDash val="sysDot"/>
              </a:ln>
              <a:effectLst/>
            </c:spPr>
            <c:trendlineType val="exp"/>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30A7-42C3-B209-9B3690AD318F}"/>
            </c:ext>
          </c:extLst>
        </c:ser>
        <c:ser>
          <c:idx val="3"/>
          <c:order val="3"/>
          <c:tx>
            <c:strRef>
              <c:f>Sheet4!$E$3:$E$4</c:f>
              <c:strCache>
                <c:ptCount val="1"/>
                <c:pt idx="0">
                  <c:v>VERY HIGH</c:v>
                </c:pt>
              </c:strCache>
            </c:strRef>
          </c:tx>
          <c:spPr>
            <a:solidFill>
              <a:schemeClr val="accent5">
                <a:tint val="58000"/>
              </a:schemeClr>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30A7-42C3-B209-9B3690AD318F}"/>
            </c:ext>
          </c:extLst>
        </c:ser>
        <c:dLbls>
          <c:showLegendKey val="0"/>
          <c:showVal val="0"/>
          <c:showCatName val="0"/>
          <c:showSerName val="0"/>
          <c:showPercent val="0"/>
          <c:showBubbleSize val="0"/>
        </c:dLbls>
        <c:gapWidth val="219"/>
        <c:overlap val="-27"/>
        <c:axId val="120365872"/>
        <c:axId val="262377616"/>
      </c:barChart>
      <c:catAx>
        <c:axId val="12036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377616"/>
        <c:crosses val="autoZero"/>
        <c:auto val="1"/>
        <c:lblAlgn val="ctr"/>
        <c:lblOffset val="100"/>
        <c:noMultiLvlLbl val="0"/>
      </c:catAx>
      <c:valAx>
        <c:axId val="262377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365872"/>
        <c:crosses val="autoZero"/>
        <c:crossBetween val="between"/>
      </c:valAx>
      <c:spPr>
        <a:noFill/>
        <a:ln>
          <a:noFill/>
        </a:ln>
        <a:effectLst/>
      </c:spPr>
    </c:plotArea>
    <c:legend>
      <c:legendPos val="r"/>
      <c:layout>
        <c:manualLayout>
          <c:xMode val="edge"/>
          <c:yMode val="edge"/>
          <c:x val="0.74186991869918695"/>
          <c:y val="0.3216768737241178"/>
          <c:w val="0.23373983739837398"/>
          <c:h val="0.499560731991834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851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776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4290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06940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263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213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67194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91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17770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9485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5198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3380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831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6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2190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Tree>
    <p:extLst>
      <p:ext uri="{BB962C8B-B14F-4D97-AF65-F5344CB8AC3E}">
        <p14:creationId xmlns:p14="http://schemas.microsoft.com/office/powerpoint/2010/main" val="59371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35551898"/>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85800" y="2666462"/>
            <a:ext cx="11522612" cy="2308324"/>
          </a:xfrm>
          <a:prstGeom prst="rect">
            <a:avLst/>
          </a:prstGeom>
          <a:noFill/>
        </p:spPr>
        <p:txBody>
          <a:bodyPr wrap="square" rtlCol="0">
            <a:spAutoFit/>
          </a:bodyPr>
          <a:lstStyle/>
          <a:p>
            <a:r>
              <a:rPr lang="en-US" sz="2400" dirty="0"/>
              <a:t>STUDENT NAME	:KEERTHANA M</a:t>
            </a:r>
          </a:p>
          <a:p>
            <a:r>
              <a:rPr lang="en-US" sz="2400" dirty="0"/>
              <a:t>REGISTER NO		:312220755,</a:t>
            </a:r>
          </a:p>
          <a:p>
            <a:r>
              <a:rPr lang="en-US" sz="2400" dirty="0"/>
              <a:t>                          83C19A96245D244AAF3443D582EC155A</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*Data cleaning</a:t>
            </a:r>
          </a:p>
          <a:p>
            <a:pPr marL="400050" lvl="1" indent="0">
              <a:buNone/>
            </a:pPr>
            <a:r>
              <a:rPr lang="en-US" sz="1800" dirty="0"/>
              <a:t>*Techniques</a:t>
            </a:r>
          </a:p>
          <a:p>
            <a:pPr marL="400050" lvl="1" indent="0">
              <a:buNone/>
            </a:pPr>
            <a:r>
              <a:rPr lang="en-US" sz="1800" dirty="0"/>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F660327-573F-4C4E-D4B8-ABDFB6AECC2E}"/>
              </a:ext>
            </a:extLst>
          </p:cNvPr>
          <p:cNvGraphicFramePr>
            <a:graphicFrameLocks/>
          </p:cNvGraphicFramePr>
          <p:nvPr>
            <p:extLst>
              <p:ext uri="{D42A27DB-BD31-4B8C-83A1-F6EECF244321}">
                <p14:modId xmlns:p14="http://schemas.microsoft.com/office/powerpoint/2010/main" val="3306860157"/>
              </p:ext>
            </p:extLst>
          </p:nvPr>
        </p:nvGraphicFramePr>
        <p:xfrm>
          <a:off x="1666875" y="1447800"/>
          <a:ext cx="7019925"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Companies use employee performance evaluations as a tool document and employee’s performance over time.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a:xfrm>
            <a:off x="757074" y="1933499"/>
            <a:ext cx="4184035" cy="3880772"/>
          </a:xfrm>
        </p:spPr>
        <p:txBody>
          <a:bodyPr/>
          <a:lstStyle/>
          <a:p>
            <a:pPr marL="0" indent="0">
              <a:buNone/>
            </a:pPr>
            <a:r>
              <a:rPr lang="en-US" i="1" dirty="0"/>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a:t>
            </a:r>
            <a:r>
              <a:rPr lang="en-US" dirty="0"/>
              <a:t>.</a:t>
            </a:r>
            <a:endParaRPr lang="en-IN" dirty="0"/>
          </a:p>
        </p:txBody>
      </p:sp>
      <p:sp>
        <p:nvSpPr>
          <p:cNvPr id="13" name="Content Placeholder 12"/>
          <p:cNvSpPr>
            <a:spLocks noGrp="1"/>
          </p:cNvSpPr>
          <p:nvPr>
            <p:ph sz="half" idx="2"/>
          </p:nvPr>
        </p:nvSpPr>
        <p:spPr>
          <a:xfrm>
            <a:off x="5089970" y="2160589"/>
            <a:ext cx="2821957" cy="3880773"/>
          </a:xfrm>
        </p:spPr>
        <p:txBody>
          <a:bodyPr>
            <a:normAutofit/>
          </a:bodyPr>
          <a:lstStyle/>
          <a:p>
            <a:pPr marL="0" indent="0">
              <a:buNone/>
            </a:pPr>
            <a:endParaRPr lang="en-IN" sz="1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normAutofit/>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Team Leaders.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seven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endParaRPr lang="en-IN" sz="1900" dirty="0"/>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r>
              <a:rPr lang="en-IN" sz="3200" dirty="0">
                <a:latin typeface="Times New Roman" panose="02020603050405020304" pitchFamily="18" charset="0"/>
                <a:cs typeface="Times New Roman" panose="02020603050405020304" pitchFamily="18" charset="0"/>
              </a:rPr>
              <a:t>Performance Level– These include the categories such as Levels in very high, high, medium, low, etc...</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342</TotalTime>
  <Words>368</Words>
  <Application>Microsoft Office PowerPoint</Application>
  <PresentationFormat>Widescreen</PresentationFormat>
  <Paragraphs>62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Keerthana Keerthana</cp:lastModifiedBy>
  <cp:revision>37</cp:revision>
  <dcterms:created xsi:type="dcterms:W3CDTF">2024-03-29T15:07:22Z</dcterms:created>
  <dcterms:modified xsi:type="dcterms:W3CDTF">2024-08-31T03:26:33Z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