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3" d="100"/>
          <a:sy n="143" d="100"/>
        </p:scale>
        <p:origin x="101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smtClean="0"/>
              <a:t>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a:t>
            </a: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26740"/>
            <a:ext cx="210864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Keerthana.R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:au814721104030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p:cNvSpPr txBox="1"/>
          <p:nvPr/>
        </p:nvSpPr>
        <p:spPr>
          <a:xfrm>
            <a:off x="5693064" y="4012820"/>
            <a:ext cx="2089347" cy="415498"/>
          </a:xfrm>
          <a:prstGeom prst="rect">
            <a:avLst/>
          </a:prstGeom>
          <a:noFill/>
        </p:spPr>
        <p:txBody>
          <a:bodyPr wrap="square" rtlCol="0">
            <a:spAutoFit/>
          </a:bodyPr>
          <a:lstStyle/>
          <a:p>
            <a:r>
              <a:rPr lang="en-IN" sz="1050" dirty="0" smtClean="0"/>
              <a:t>SRM TRP ENGINEERING COLLEGE</a:t>
            </a:r>
            <a:endParaRPr lang="en-IN" sz="1050"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SIGN UP</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559" y="1267649"/>
            <a:ext cx="5975859" cy="336142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STUDENTS HOME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055" y="1267649"/>
            <a:ext cx="5833983" cy="328028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Teachers home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579" y="1267649"/>
            <a:ext cx="6050392" cy="339566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TEACHERS UPLOAD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362" y="1334890"/>
            <a:ext cx="5774142" cy="324795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1661939" y="1828800"/>
            <a:ext cx="6734521" cy="1815882"/>
          </a:xfrm>
          <a:prstGeom prst="rect">
            <a:avLst/>
          </a:prstGeom>
        </p:spPr>
        <p:txBody>
          <a:bodyPr wrap="square">
            <a:spAutoFit/>
          </a:bodyPr>
          <a:lstStyle/>
          <a:p>
            <a:r>
              <a:rPr lang="en-US" dirty="0"/>
              <a:t>To enhance my notes sharing application,  </a:t>
            </a:r>
            <a:endParaRPr lang="en-US" dirty="0" smtClean="0"/>
          </a:p>
          <a:p>
            <a:r>
              <a:rPr lang="en-US" dirty="0" smtClean="0"/>
              <a:t>  1.implementing </a:t>
            </a:r>
            <a:r>
              <a:rPr lang="en-US" dirty="0"/>
              <a:t>collaborative editing for real-time group work,      </a:t>
            </a:r>
            <a:r>
              <a:rPr lang="en-US" dirty="0" smtClean="0"/>
              <a:t>                            </a:t>
            </a:r>
          </a:p>
          <a:p>
            <a:r>
              <a:rPr lang="en-US" dirty="0" smtClean="0"/>
              <a:t>  </a:t>
            </a:r>
            <a:r>
              <a:rPr lang="en-US" dirty="0"/>
              <a:t>2.version history for tracking changes,       </a:t>
            </a:r>
            <a:endParaRPr lang="en-US" dirty="0" smtClean="0"/>
          </a:p>
          <a:p>
            <a:r>
              <a:rPr lang="en-US" dirty="0" smtClean="0"/>
              <a:t>  3.advanced </a:t>
            </a:r>
            <a:r>
              <a:rPr lang="en-US" dirty="0"/>
              <a:t>search filters for efficient note retrieval</a:t>
            </a:r>
            <a:r>
              <a:rPr lang="en-US" dirty="0" smtClean="0"/>
              <a:t>.</a:t>
            </a:r>
          </a:p>
          <a:p>
            <a:r>
              <a:rPr lang="en-US" dirty="0" smtClean="0"/>
              <a:t>I </a:t>
            </a:r>
            <a:r>
              <a:rPr lang="en-US" dirty="0"/>
              <a:t>can Provide offline access </a:t>
            </a:r>
            <a:r>
              <a:rPr lang="en-US" dirty="0" smtClean="0"/>
              <a:t> and </a:t>
            </a:r>
            <a:r>
              <a:rPr lang="en-US" dirty="0"/>
              <a:t>ensure data security through encryption and two-factor authentication. Integrate with productivity tools, offer customizable templates, and optimize for mobile devices. We can Incorporate analytics for user insights and feedback tools for collaboration. </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0" y="1125200"/>
            <a:ext cx="4572000" cy="2677656"/>
          </a:xfrm>
          <a:prstGeom prst="rect">
            <a:avLst/>
          </a:prstGeom>
        </p:spPr>
        <p:txBody>
          <a:bodyPr>
            <a:spAutoFit/>
          </a:bodyPr>
          <a:lstStyle/>
          <a:p>
            <a:r>
              <a:rPr lang="en-US" dirty="0"/>
              <a:t>In today's interconnected world, effective note sharing is pivotal for seamless collaboration and productivity</a:t>
            </a:r>
            <a:r>
              <a:rPr lang="en-US" dirty="0" smtClean="0"/>
              <a:t>. Our </a:t>
            </a:r>
            <a:r>
              <a:rPr lang="en-US" dirty="0"/>
              <a:t>notes sharing application, with its robust features and user-centric design, aims to revolutionize how teams and individuals organize, share, and collaborate on information. From real-time collaborative editing to advanced search capabilities and mobile optimization, we strive to provide a comprehensive solution that meets the diverse needs of modern workflows. By prioritizing security, innovation, and user feedback, we are committed to continuously enhancing our platform to empower efficient collaboration and drive success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84598" y="1321391"/>
            <a:ext cx="7385281" cy="523220"/>
          </a:xfrm>
          <a:prstGeom prst="rect">
            <a:avLst/>
          </a:prstGeom>
        </p:spPr>
        <p:txBody>
          <a:bodyPr wrap="square">
            <a:spAutoFit/>
          </a:bodyPr>
          <a:lstStyle/>
          <a:p>
            <a:r>
              <a:rPr lang="en-US" b="1" dirty="0">
                <a:solidFill>
                  <a:srgbClr val="0D0D0D"/>
                </a:solidFill>
                <a:latin typeface="Söhne"/>
              </a:rPr>
              <a:t>Real-time Collaboration</a:t>
            </a:r>
            <a:r>
              <a:rPr lang="en-US" dirty="0">
                <a:solidFill>
                  <a:srgbClr val="0D0D0D"/>
                </a:solidFill>
                <a:latin typeface="Söhne"/>
              </a:rPr>
              <a:t>: Collaborate with peers, colleagues, or teammates in real-time, enabling instant feedback and idea exchange.</a:t>
            </a:r>
            <a:endParaRPr lang="en-IN" dirty="0"/>
          </a:p>
        </p:txBody>
      </p:sp>
      <p:sp>
        <p:nvSpPr>
          <p:cNvPr id="5" name="Rectangle 4"/>
          <p:cNvSpPr/>
          <p:nvPr/>
        </p:nvSpPr>
        <p:spPr>
          <a:xfrm>
            <a:off x="1021191" y="2202418"/>
            <a:ext cx="7448688" cy="523220"/>
          </a:xfrm>
          <a:prstGeom prst="rect">
            <a:avLst/>
          </a:prstGeom>
        </p:spPr>
        <p:txBody>
          <a:bodyPr wrap="square">
            <a:spAutoFit/>
          </a:bodyPr>
          <a:lstStyle/>
          <a:p>
            <a:r>
              <a:rPr lang="en-US" b="1" dirty="0">
                <a:solidFill>
                  <a:srgbClr val="0D0D0D"/>
                </a:solidFill>
                <a:latin typeface="Söhne"/>
              </a:rPr>
              <a:t>Multi-platform Accessibility</a:t>
            </a:r>
            <a:r>
              <a:rPr lang="en-US" dirty="0">
                <a:solidFill>
                  <a:srgbClr val="0D0D0D"/>
                </a:solidFill>
                <a:latin typeface="Söhne"/>
              </a:rPr>
              <a:t>: Access notes from any device, whether it's a smartphone, tablet, or computer, ensuring flexibility and convenience.</a:t>
            </a:r>
            <a:endParaRPr lang="en-IN" dirty="0"/>
          </a:p>
        </p:txBody>
      </p:sp>
      <p:sp>
        <p:nvSpPr>
          <p:cNvPr id="6" name="Rectangle 5"/>
          <p:cNvSpPr/>
          <p:nvPr/>
        </p:nvSpPr>
        <p:spPr>
          <a:xfrm>
            <a:off x="1084597" y="2940184"/>
            <a:ext cx="7078257" cy="954107"/>
          </a:xfrm>
          <a:prstGeom prst="rect">
            <a:avLst/>
          </a:prstGeom>
        </p:spPr>
        <p:txBody>
          <a:bodyPr wrap="square">
            <a:spAutoFit/>
          </a:bodyPr>
          <a:lstStyle/>
          <a:p>
            <a:r>
              <a:rPr lang="en-US" b="1" dirty="0">
                <a:solidFill>
                  <a:srgbClr val="0D0D0D"/>
                </a:solidFill>
                <a:latin typeface="Söhne"/>
              </a:rPr>
              <a:t>Secure Sharing</a:t>
            </a:r>
            <a:r>
              <a:rPr lang="en-US" dirty="0">
                <a:solidFill>
                  <a:srgbClr val="0D0D0D"/>
                </a:solidFill>
                <a:latin typeface="Söhne"/>
              </a:rPr>
              <a:t>: Share notes securely with individuals or groups, controlling access permissions to maintain privacy and confidentiality.</a:t>
            </a:r>
          </a:p>
          <a:p>
            <a:r>
              <a:rPr lang="en-US" dirty="0"/>
              <a:t/>
            </a:r>
            <a:br>
              <a:rPr lang="en-US" dirty="0"/>
            </a:br>
            <a:endParaRPr lang="en-IN" dirty="0"/>
          </a:p>
        </p:txBody>
      </p:sp>
      <p:sp>
        <p:nvSpPr>
          <p:cNvPr id="7" name="Rectangle 6"/>
          <p:cNvSpPr/>
          <p:nvPr/>
        </p:nvSpPr>
        <p:spPr>
          <a:xfrm>
            <a:off x="1114631" y="3586515"/>
            <a:ext cx="6841315" cy="523220"/>
          </a:xfrm>
          <a:prstGeom prst="rect">
            <a:avLst/>
          </a:prstGeom>
        </p:spPr>
        <p:txBody>
          <a:bodyPr wrap="square">
            <a:spAutoFit/>
          </a:bodyPr>
          <a:lstStyle/>
          <a:p>
            <a:r>
              <a:rPr lang="en-US" b="1" dirty="0">
                <a:solidFill>
                  <a:srgbClr val="0D0D0D"/>
                </a:solidFill>
                <a:latin typeface="Söhne"/>
              </a:rPr>
              <a:t>Customizable Organization</a:t>
            </a:r>
            <a:r>
              <a:rPr lang="en-US" dirty="0">
                <a:solidFill>
                  <a:srgbClr val="0D0D0D"/>
                </a:solidFill>
                <a:latin typeface="Söhne"/>
              </a:rPr>
              <a:t>: Organize notes into folders, categories, or tags, facilitating easy retrieval and management.</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58718" y="1863113"/>
            <a:ext cx="6177206" cy="1600438"/>
          </a:xfrm>
          <a:prstGeom prst="rect">
            <a:avLst/>
          </a:prstGeom>
        </p:spPr>
        <p:txBody>
          <a:bodyPr wrap="square">
            <a:spAutoFit/>
          </a:bodyPr>
          <a:lstStyle/>
          <a:p>
            <a:r>
              <a:rPr lang="en-US" dirty="0"/>
              <a:t>The current landscape of notes sharing applications lacks seamless integration across devices and platforms, hindering users' ability to access and collaborate on their notes </a:t>
            </a:r>
            <a:r>
              <a:rPr lang="en-US" dirty="0" smtClean="0"/>
              <a:t>efficiently. </a:t>
            </a:r>
            <a:r>
              <a:rPr lang="en-US" dirty="0"/>
              <a:t>Existing solutions often suffer from limited functionality and inadequate security measures, leading to potential data loss or privacy </a:t>
            </a:r>
            <a:r>
              <a:rPr lang="en-US" dirty="0" err="1"/>
              <a:t>breaches.Students</a:t>
            </a:r>
            <a:r>
              <a:rPr lang="en-US" dirty="0"/>
              <a:t> face challenges in organizing and sharing their notes effectively, resulting in reduced productivity and collaboration potential.</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358250" y="1260390"/>
            <a:ext cx="7171699" cy="738664"/>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D0D0D"/>
                </a:solidFill>
                <a:latin typeface="Söhne"/>
              </a:rPr>
              <a:t>Notes </a:t>
            </a:r>
            <a:r>
              <a:rPr lang="en-US" dirty="0">
                <a:solidFill>
                  <a:srgbClr val="0D0D0D"/>
                </a:solidFill>
                <a:latin typeface="Söhne"/>
              </a:rPr>
              <a:t>Sharing Application aims to revolutionize the way users manage and share their notes, providing a seamless and efficient experience for students, professionals, and individuals alike.</a:t>
            </a:r>
            <a:endParaRPr lang="en-IN" dirty="0"/>
          </a:p>
        </p:txBody>
      </p:sp>
      <p:sp>
        <p:nvSpPr>
          <p:cNvPr id="5" name="Rectangle 4"/>
          <p:cNvSpPr/>
          <p:nvPr/>
        </p:nvSpPr>
        <p:spPr>
          <a:xfrm>
            <a:off x="1358250" y="2108046"/>
            <a:ext cx="7098281" cy="738664"/>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F</a:t>
            </a:r>
            <a:r>
              <a:rPr lang="en-US" dirty="0" smtClean="0">
                <a:solidFill>
                  <a:srgbClr val="0D0D0D"/>
                </a:solidFill>
                <a:latin typeface="Söhne"/>
              </a:rPr>
              <a:t>uture </a:t>
            </a:r>
            <a:r>
              <a:rPr lang="en-US" dirty="0">
                <a:solidFill>
                  <a:srgbClr val="0D0D0D"/>
                </a:solidFill>
                <a:latin typeface="Söhne"/>
              </a:rPr>
              <a:t>enhancements may include offline mode improvements, advanced collaboration features, integration with productivity tools, and the incorporation of machine learning for enhanced functionality</a:t>
            </a:r>
            <a:endParaRPr lang="en-IN" dirty="0"/>
          </a:p>
        </p:txBody>
      </p:sp>
      <p:sp>
        <p:nvSpPr>
          <p:cNvPr id="6" name="Rectangle 5"/>
          <p:cNvSpPr/>
          <p:nvPr/>
        </p:nvSpPr>
        <p:spPr>
          <a:xfrm rot="10800000" flipV="1">
            <a:off x="1358250" y="2955702"/>
            <a:ext cx="5966961" cy="523220"/>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Collaboration features enable multiple users to work on the same note simultaneously, fostering teamwork and productivity. </a:t>
            </a:r>
            <a:endParaRPr lang="en-IN" dirty="0"/>
          </a:p>
        </p:txBody>
      </p:sp>
      <p:sp>
        <p:nvSpPr>
          <p:cNvPr id="7" name="Rectangle 6"/>
          <p:cNvSpPr/>
          <p:nvPr/>
        </p:nvSpPr>
        <p:spPr>
          <a:xfrm>
            <a:off x="2286000" y="2202418"/>
            <a:ext cx="4572000" cy="307777"/>
          </a:xfrm>
          <a:prstGeom prst="rect">
            <a:avLst/>
          </a:prstGeom>
        </p:spPr>
        <p:txBody>
          <a:bodyPr>
            <a:spAutoFit/>
          </a:bodyPr>
          <a:lstStyle/>
          <a:p>
            <a:r>
              <a:rPr lang="en-US" dirty="0" smtClean="0">
                <a:solidFill>
                  <a:srgbClr val="0D0D0D"/>
                </a:solidFill>
                <a:latin typeface="Söhne"/>
              </a:rPr>
              <a:t>The</a:t>
            </a:r>
            <a:endParaRPr lang="en-IN" dirty="0"/>
          </a:p>
        </p:txBody>
      </p:sp>
      <p:sp>
        <p:nvSpPr>
          <p:cNvPr id="8" name="Rectangle 7"/>
          <p:cNvSpPr/>
          <p:nvPr/>
        </p:nvSpPr>
        <p:spPr>
          <a:xfrm>
            <a:off x="1358250" y="3580368"/>
            <a:ext cx="6824628" cy="523220"/>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A</a:t>
            </a:r>
            <a:r>
              <a:rPr lang="en-US" dirty="0" smtClean="0">
                <a:solidFill>
                  <a:srgbClr val="0D0D0D"/>
                </a:solidFill>
                <a:latin typeface="Söhne"/>
              </a:rPr>
              <a:t>pplication </a:t>
            </a:r>
            <a:r>
              <a:rPr lang="en-US" dirty="0">
                <a:solidFill>
                  <a:srgbClr val="0D0D0D"/>
                </a:solidFill>
                <a:latin typeface="Söhne"/>
              </a:rPr>
              <a:t>also includes robust search functionality, allowing users to quickly locate specific notes based on titles, content, or tags. </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341565" y="1281495"/>
            <a:ext cx="7088269" cy="523220"/>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Our proposed solution is a Notes Sharing Application designed to revolutionize the way users manage their notes.</a:t>
            </a:r>
            <a:endParaRPr lang="en-IN" dirty="0"/>
          </a:p>
        </p:txBody>
      </p:sp>
      <p:sp>
        <p:nvSpPr>
          <p:cNvPr id="5" name="Rectangle 4"/>
          <p:cNvSpPr/>
          <p:nvPr/>
        </p:nvSpPr>
        <p:spPr>
          <a:xfrm>
            <a:off x="1341565" y="2081817"/>
            <a:ext cx="7235107" cy="738664"/>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It offers a user-friendly platform where users can create, organize, and share notes effortlessly. Through a rich text editor, users can craft notes with various formatting options and multimedia attachments, ensuring flexibility in content creation. </a:t>
            </a:r>
            <a:endParaRPr lang="en-IN" dirty="0"/>
          </a:p>
        </p:txBody>
      </p:sp>
      <p:sp>
        <p:nvSpPr>
          <p:cNvPr id="6" name="Rectangle 5"/>
          <p:cNvSpPr/>
          <p:nvPr/>
        </p:nvSpPr>
        <p:spPr>
          <a:xfrm rot="10800000" flipV="1">
            <a:off x="1288169" y="2837435"/>
            <a:ext cx="5516435" cy="738664"/>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T</a:t>
            </a:r>
            <a:r>
              <a:rPr lang="en-US" dirty="0" smtClean="0">
                <a:solidFill>
                  <a:srgbClr val="0D0D0D"/>
                </a:solidFill>
                <a:latin typeface="Söhne"/>
              </a:rPr>
              <a:t>he </a:t>
            </a:r>
            <a:r>
              <a:rPr lang="en-US" dirty="0">
                <a:solidFill>
                  <a:srgbClr val="0D0D0D"/>
                </a:solidFill>
                <a:latin typeface="Söhne"/>
              </a:rPr>
              <a:t>application prioritizes organization with customizable folders and </a:t>
            </a:r>
            <a:r>
              <a:rPr lang="en-US" dirty="0" smtClean="0">
                <a:solidFill>
                  <a:srgbClr val="0D0D0D"/>
                </a:solidFill>
                <a:latin typeface="Söhne"/>
              </a:rPr>
              <a:t>tags, </a:t>
            </a:r>
            <a:r>
              <a:rPr lang="en-US" dirty="0">
                <a:solidFill>
                  <a:srgbClr val="0D0D0D"/>
                </a:solidFill>
                <a:latin typeface="Söhne"/>
              </a:rPr>
              <a:t>enabling users to quickly locate their notes through intuitive search functionality.</a:t>
            </a:r>
            <a:endParaRPr lang="en-IN" dirty="0"/>
          </a:p>
        </p:txBody>
      </p:sp>
      <p:sp>
        <p:nvSpPr>
          <p:cNvPr id="7" name="Rectangle 6"/>
          <p:cNvSpPr/>
          <p:nvPr/>
        </p:nvSpPr>
        <p:spPr>
          <a:xfrm>
            <a:off x="2286000" y="1986975"/>
            <a:ext cx="4572000" cy="307777"/>
          </a:xfrm>
          <a:prstGeom prst="rect">
            <a:avLst/>
          </a:prstGeom>
        </p:spPr>
        <p:txBody>
          <a:bodyPr>
            <a:spAutoFit/>
          </a:bodyPr>
          <a:lstStyle/>
          <a:p>
            <a:r>
              <a:rPr lang="en-US" dirty="0" smtClean="0">
                <a:solidFill>
                  <a:srgbClr val="0D0D0D"/>
                </a:solidFill>
                <a:latin typeface="Söhne"/>
              </a:rPr>
              <a:t>.</a:t>
            </a:r>
            <a:endParaRPr lang="en-IN" dirty="0"/>
          </a:p>
        </p:txBody>
      </p:sp>
      <p:sp>
        <p:nvSpPr>
          <p:cNvPr id="8" name="Rectangle 7"/>
          <p:cNvSpPr/>
          <p:nvPr/>
        </p:nvSpPr>
        <p:spPr>
          <a:xfrm>
            <a:off x="1390928" y="3593053"/>
            <a:ext cx="7185744" cy="738664"/>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Collaboration is at the forefront, allowing real-time editing and seamless sharing with individuals or groups. Access control features ensure the security and privacy of shared notes, with granular permissions and optional expiry dates</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101285" y="1361588"/>
            <a:ext cx="7041547" cy="523220"/>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The Notes Sharing App's modeling and results exhibit a meticulously crafted platform engineered to streamline note management. </a:t>
            </a:r>
            <a:endParaRPr lang="en-IN" dirty="0"/>
          </a:p>
        </p:txBody>
      </p:sp>
      <p:sp>
        <p:nvSpPr>
          <p:cNvPr id="4" name="Rectangle 3"/>
          <p:cNvSpPr/>
          <p:nvPr/>
        </p:nvSpPr>
        <p:spPr>
          <a:xfrm>
            <a:off x="1101284" y="2122324"/>
            <a:ext cx="7395293" cy="523220"/>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Its Entity-Relationship Diagram elucidates the intricate connections between users, notes, folders, and tags, providing a structured foundation for data organization. </a:t>
            </a:r>
            <a:endParaRPr lang="en-IN" dirty="0"/>
          </a:p>
        </p:txBody>
      </p:sp>
      <p:sp>
        <p:nvSpPr>
          <p:cNvPr id="6" name="Rectangle 5"/>
          <p:cNvSpPr/>
          <p:nvPr/>
        </p:nvSpPr>
        <p:spPr>
          <a:xfrm>
            <a:off x="1101284" y="2685591"/>
            <a:ext cx="7128316" cy="954107"/>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In the database schema, tables delineate the attributes essential for user authentication, note creation, and organizational structure. User authentication and authorization mechanisms ensure secure access, while note creation and organization features empower users to craft, categorize, and share notes with ease.</a:t>
            </a:r>
            <a:endParaRPr lang="en-IN" dirty="0"/>
          </a:p>
        </p:txBody>
      </p:sp>
      <p:sp>
        <p:nvSpPr>
          <p:cNvPr id="7" name="Rectangle 6"/>
          <p:cNvSpPr/>
          <p:nvPr/>
        </p:nvSpPr>
        <p:spPr>
          <a:xfrm>
            <a:off x="1154680" y="3787465"/>
            <a:ext cx="6067078" cy="744487"/>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D0D0D"/>
                </a:solidFill>
                <a:latin typeface="Söhne"/>
              </a:rPr>
              <a:t>In </a:t>
            </a:r>
            <a:r>
              <a:rPr lang="en-US" dirty="0">
                <a:solidFill>
                  <a:srgbClr val="0D0D0D"/>
                </a:solidFill>
                <a:latin typeface="Söhne"/>
              </a:rPr>
              <a:t>essence, the Notes Sharing App epitomizes a versatile and efficient solution, poised to revolutionize note-taking workflows and bolster productivity for users across diverse domains.</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564" y="1207951"/>
            <a:ext cx="6300683" cy="354269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www.w3.org/XML/1998/namespace"/>
    <ds:schemaRef ds:uri="http://schemas.microsoft.com/office/2006/metadata/properties"/>
    <ds:schemaRef ds:uri="http://purl.org/dc/dcmitype/"/>
    <ds:schemaRef ds:uri="http://purl.org/dc/elements/1.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c0fa2617-96bd-425d-8578-e93563fe37c5"/>
    <ds:schemaRef ds:uri="9162bd5b-4ed9-4da3-b376-05204580ba3f"/>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205</TotalTime>
  <Words>741</Words>
  <Application>Microsoft Office PowerPoint</Application>
  <PresentationFormat>On-screen Show (16:9)</PresentationFormat>
  <Paragraphs>57</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SIGN UP</vt:lpstr>
      <vt:lpstr>STUDENTS HOME PAGE</vt:lpstr>
      <vt:lpstr>Teachers home page</vt:lpstr>
      <vt:lpstr>TEACHERS UPLOAD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Administrator</cp:lastModifiedBy>
  <cp:revision>16</cp:revision>
  <dcterms:modified xsi:type="dcterms:W3CDTF">2024-04-10T10:06:42Z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