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5"/>
  </p:notesMasterIdLst>
  <p:sldIdLst>
    <p:sldId id="256" r:id="rId2"/>
    <p:sldId id="257" r:id="rId3"/>
    <p:sldId id="261" r:id="rId4"/>
    <p:sldId id="283" r:id="rId5"/>
    <p:sldId id="284" r:id="rId6"/>
    <p:sldId id="267" r:id="rId7"/>
    <p:sldId id="291" r:id="rId8"/>
    <p:sldId id="286" r:id="rId9"/>
    <p:sldId id="289" r:id="rId10"/>
    <p:sldId id="293" r:id="rId11"/>
    <p:sldId id="292" r:id="rId12"/>
    <p:sldId id="287" r:id="rId13"/>
    <p:sldId id="288" r:id="rId14"/>
  </p:sldIdLst>
  <p:sldSz cx="9144000" cy="5143500" type="screen16x9"/>
  <p:notesSz cx="6858000" cy="9144000"/>
  <p:embeddedFontLst>
    <p:embeddedFont>
      <p:font typeface="Cabin" panose="020B0604020202020204" charset="0"/>
      <p:regular r:id="rId16"/>
      <p:bold r:id="rId17"/>
      <p:italic r:id="rId18"/>
      <p:boldItalic r:id="rId19"/>
    </p:embeddedFont>
    <p:embeddedFont>
      <p:font typeface="Calibri" panose="020F0502020204030204" pitchFamily="34" charset="0"/>
      <p:regular r:id="rId20"/>
      <p:bold r:id="rId21"/>
      <p:italic r:id="rId22"/>
      <p:boldItalic r:id="rId23"/>
    </p:embeddedFont>
    <p:embeddedFont>
      <p:font typeface="DM Serif Display" pitchFamily="2" charset="0"/>
      <p:regular r:id="rId24"/>
      <p:italic r:id="rId25"/>
    </p:embeddedFont>
    <p:embeddedFont>
      <p:font typeface="Helvetica" panose="020B0604020202020204" pitchFamily="34" charset="0"/>
      <p:regular r:id="rId26"/>
      <p:bold r:id="rId27"/>
      <p:italic r:id="rId28"/>
      <p:boldItalic r:id="rId29"/>
    </p:embeddedFont>
    <p:embeddedFont>
      <p:font typeface="Nunito Light" pitchFamily="2" charset="0"/>
      <p:regular r:id="rId30"/>
      <p: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7524E4-7703-42C8-B711-8FA6489A5469}">
  <a:tblStyle styleId="{AB7524E4-7703-42C8-B711-8FA6489A546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4AB06F1-1C99-470F-8E98-CEE40C4A2BE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0719" autoAdjust="0"/>
  </p:normalViewPr>
  <p:slideViewPr>
    <p:cSldViewPr snapToGrid="0">
      <p:cViewPr varScale="1">
        <p:scale>
          <a:sx n="99" d="100"/>
          <a:sy n="99" d="100"/>
        </p:scale>
        <p:origin x="994"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tableStyles" Target="tableStyles.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1" name="Google Shape;10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4" name="Google Shape;1244;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8379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g8b385fd2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1" name="Google Shape;1121;g8b385fd2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4" name="Google Shape;1244;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4" name="Google Shape;1244;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7892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4" name="Google Shape;1244;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1598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p:cNvGrpSpPr/>
        <p:nvPr/>
      </p:nvGrpSpPr>
      <p:grpSpPr>
        <a:xfrm>
          <a:off x="0" y="0"/>
          <a:ext cx="0" cy="0"/>
          <a:chOff x="0" y="0"/>
          <a:chExt cx="0" cy="0"/>
        </a:xfrm>
      </p:grpSpPr>
      <p:sp>
        <p:nvSpPr>
          <p:cNvPr id="1395" name="Google Shape;1395;ga1242414e1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6" name="Google Shape;1396;ga1242414e1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9"/>
        <p:cNvGrpSpPr/>
        <p:nvPr/>
      </p:nvGrpSpPr>
      <p:grpSpPr>
        <a:xfrm>
          <a:off x="0" y="0"/>
          <a:ext cx="0" cy="0"/>
          <a:chOff x="0" y="0"/>
          <a:chExt cx="0" cy="0"/>
        </a:xfrm>
      </p:grpSpPr>
      <p:sp>
        <p:nvSpPr>
          <p:cNvPr id="1250" name="Google Shape;1250;ga1242414e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1" name="Google Shape;1251;ga1242414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6244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9"/>
        <p:cNvGrpSpPr/>
        <p:nvPr/>
      </p:nvGrpSpPr>
      <p:grpSpPr>
        <a:xfrm>
          <a:off x="0" y="0"/>
          <a:ext cx="0" cy="0"/>
          <a:chOff x="0" y="0"/>
          <a:chExt cx="0" cy="0"/>
        </a:xfrm>
      </p:grpSpPr>
      <p:sp>
        <p:nvSpPr>
          <p:cNvPr id="1250" name="Google Shape;1250;ga1242414e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1" name="Google Shape;1251;ga1242414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6062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9"/>
        <p:cNvGrpSpPr/>
        <p:nvPr/>
      </p:nvGrpSpPr>
      <p:grpSpPr>
        <a:xfrm>
          <a:off x="0" y="0"/>
          <a:ext cx="0" cy="0"/>
          <a:chOff x="0" y="0"/>
          <a:chExt cx="0" cy="0"/>
        </a:xfrm>
      </p:grpSpPr>
      <p:sp>
        <p:nvSpPr>
          <p:cNvPr id="1250" name="Google Shape;1250;ga1242414e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1" name="Google Shape;1251;ga1242414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6033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a:spLocks noGrp="1"/>
          </p:cNvSpPr>
          <p:nvPr>
            <p:ph type="pic" idx="2"/>
          </p:nvPr>
        </p:nvSpPr>
        <p:spPr>
          <a:xfrm>
            <a:off x="5204325" y="895772"/>
            <a:ext cx="3351600" cy="3351600"/>
          </a:xfrm>
          <a:prstGeom prst="ellipse">
            <a:avLst/>
          </a:prstGeom>
          <a:noFill/>
          <a:ln>
            <a:noFill/>
          </a:ln>
        </p:spPr>
      </p:sp>
      <p:sp>
        <p:nvSpPr>
          <p:cNvPr id="10" name="Google Shape;10;p2"/>
          <p:cNvSpPr txBox="1">
            <a:spLocks noGrp="1"/>
          </p:cNvSpPr>
          <p:nvPr>
            <p:ph type="ctrTitle"/>
          </p:nvPr>
        </p:nvSpPr>
        <p:spPr>
          <a:xfrm>
            <a:off x="713100" y="1372900"/>
            <a:ext cx="4163700" cy="1646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4800"/>
              <a:buNone/>
              <a:defRPr sz="4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3100" y="3248200"/>
            <a:ext cx="4163700" cy="40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577050" y="-1087744"/>
            <a:ext cx="9542600" cy="6014894"/>
            <a:chOff x="-577050" y="-1087744"/>
            <a:chExt cx="9542600" cy="6014894"/>
          </a:xfrm>
        </p:grpSpPr>
        <p:grpSp>
          <p:nvGrpSpPr>
            <p:cNvPr id="13" name="Google Shape;13;p2"/>
            <p:cNvGrpSpPr/>
            <p:nvPr/>
          </p:nvGrpSpPr>
          <p:grpSpPr>
            <a:xfrm>
              <a:off x="-577050" y="-1087744"/>
              <a:ext cx="9542600" cy="6014894"/>
              <a:chOff x="-577050" y="-1087744"/>
              <a:chExt cx="9542600" cy="6014894"/>
            </a:xfrm>
          </p:grpSpPr>
          <p:sp>
            <p:nvSpPr>
              <p:cNvPr id="14" name="Google Shape;14;p2"/>
              <p:cNvSpPr/>
              <p:nvPr/>
            </p:nvSpPr>
            <p:spPr>
              <a:xfrm rot="6938708">
                <a:off x="402702" y="-1272201"/>
                <a:ext cx="1586389" cy="3171754"/>
              </a:xfrm>
              <a:custGeom>
                <a:avLst/>
                <a:gdLst/>
                <a:ahLst/>
                <a:cxnLst/>
                <a:rect l="l" t="t" r="r" b="b"/>
                <a:pathLst>
                  <a:path w="63455" h="126869" extrusionOk="0">
                    <a:moveTo>
                      <a:pt x="25734" y="1"/>
                    </a:moveTo>
                    <a:lnTo>
                      <a:pt x="25734" y="1"/>
                    </a:lnTo>
                    <a:cubicBezTo>
                      <a:pt x="23415" y="5790"/>
                      <a:pt x="21096" y="11987"/>
                      <a:pt x="22024" y="18165"/>
                    </a:cubicBezTo>
                    <a:cubicBezTo>
                      <a:pt x="22562" y="21950"/>
                      <a:pt x="24343" y="25587"/>
                      <a:pt x="25271" y="29372"/>
                    </a:cubicBezTo>
                    <a:cubicBezTo>
                      <a:pt x="25345" y="31858"/>
                      <a:pt x="25512" y="34325"/>
                      <a:pt x="25734" y="36793"/>
                    </a:cubicBezTo>
                    <a:cubicBezTo>
                      <a:pt x="24807" y="34474"/>
                      <a:pt x="23267" y="32322"/>
                      <a:pt x="21486" y="30763"/>
                    </a:cubicBezTo>
                    <a:cubicBezTo>
                      <a:pt x="19092" y="28834"/>
                      <a:pt x="16142" y="27683"/>
                      <a:pt x="13062" y="27516"/>
                    </a:cubicBezTo>
                    <a:cubicBezTo>
                      <a:pt x="12769" y="27501"/>
                      <a:pt x="12475" y="27495"/>
                      <a:pt x="12181" y="27495"/>
                    </a:cubicBezTo>
                    <a:cubicBezTo>
                      <a:pt x="11003" y="27495"/>
                      <a:pt x="9819" y="27590"/>
                      <a:pt x="8646" y="27590"/>
                    </a:cubicBezTo>
                    <a:cubicBezTo>
                      <a:pt x="7181" y="27590"/>
                      <a:pt x="5641" y="27368"/>
                      <a:pt x="4397" y="26663"/>
                    </a:cubicBezTo>
                    <a:lnTo>
                      <a:pt x="4397" y="26663"/>
                    </a:lnTo>
                    <a:cubicBezTo>
                      <a:pt x="4082" y="28221"/>
                      <a:pt x="4861" y="29835"/>
                      <a:pt x="6104" y="30837"/>
                    </a:cubicBezTo>
                    <a:cubicBezTo>
                      <a:pt x="7329" y="31858"/>
                      <a:pt x="8887" y="32396"/>
                      <a:pt x="10502" y="32619"/>
                    </a:cubicBezTo>
                    <a:cubicBezTo>
                      <a:pt x="12060" y="32934"/>
                      <a:pt x="13600" y="33008"/>
                      <a:pt x="15214" y="33324"/>
                    </a:cubicBezTo>
                    <a:cubicBezTo>
                      <a:pt x="19389" y="34084"/>
                      <a:pt x="23564" y="36645"/>
                      <a:pt x="25976" y="40281"/>
                    </a:cubicBezTo>
                    <a:cubicBezTo>
                      <a:pt x="26273" y="43139"/>
                      <a:pt x="26588" y="45996"/>
                      <a:pt x="26978" y="48779"/>
                    </a:cubicBezTo>
                    <a:cubicBezTo>
                      <a:pt x="25883" y="46608"/>
                      <a:pt x="24028" y="44530"/>
                      <a:pt x="21949" y="43361"/>
                    </a:cubicBezTo>
                    <a:cubicBezTo>
                      <a:pt x="19853" y="42211"/>
                      <a:pt x="17459" y="41747"/>
                      <a:pt x="15140" y="41357"/>
                    </a:cubicBezTo>
                    <a:cubicBezTo>
                      <a:pt x="12747" y="40968"/>
                      <a:pt x="10353" y="40578"/>
                      <a:pt x="8182" y="39576"/>
                    </a:cubicBezTo>
                    <a:cubicBezTo>
                      <a:pt x="6030" y="38574"/>
                      <a:pt x="4008" y="36867"/>
                      <a:pt x="3321" y="34641"/>
                    </a:cubicBezTo>
                    <a:lnTo>
                      <a:pt x="3321" y="34641"/>
                    </a:lnTo>
                    <a:cubicBezTo>
                      <a:pt x="3154" y="39038"/>
                      <a:pt x="5863" y="43454"/>
                      <a:pt x="9815" y="45458"/>
                    </a:cubicBezTo>
                    <a:cubicBezTo>
                      <a:pt x="11819" y="46460"/>
                      <a:pt x="14138" y="46849"/>
                      <a:pt x="16383" y="47239"/>
                    </a:cubicBezTo>
                    <a:cubicBezTo>
                      <a:pt x="18703" y="47536"/>
                      <a:pt x="20948" y="47851"/>
                      <a:pt x="23100" y="48705"/>
                    </a:cubicBezTo>
                    <a:cubicBezTo>
                      <a:pt x="24807" y="49391"/>
                      <a:pt x="26440" y="50560"/>
                      <a:pt x="27441" y="52026"/>
                    </a:cubicBezTo>
                    <a:cubicBezTo>
                      <a:pt x="27905" y="54586"/>
                      <a:pt x="28295" y="57054"/>
                      <a:pt x="28833" y="59596"/>
                    </a:cubicBezTo>
                    <a:cubicBezTo>
                      <a:pt x="27052" y="56590"/>
                      <a:pt x="23953" y="54197"/>
                      <a:pt x="20632" y="53492"/>
                    </a:cubicBezTo>
                    <a:cubicBezTo>
                      <a:pt x="17701" y="52879"/>
                      <a:pt x="14676" y="53343"/>
                      <a:pt x="11745" y="52954"/>
                    </a:cubicBezTo>
                    <a:cubicBezTo>
                      <a:pt x="6791" y="52341"/>
                      <a:pt x="2319" y="49169"/>
                      <a:pt x="0" y="44846"/>
                    </a:cubicBezTo>
                    <a:lnTo>
                      <a:pt x="0" y="44846"/>
                    </a:lnTo>
                    <a:cubicBezTo>
                      <a:pt x="612" y="47072"/>
                      <a:pt x="1225" y="49391"/>
                      <a:pt x="2319" y="51488"/>
                    </a:cubicBezTo>
                    <a:cubicBezTo>
                      <a:pt x="3395" y="53566"/>
                      <a:pt x="5102" y="55421"/>
                      <a:pt x="7255" y="56349"/>
                    </a:cubicBezTo>
                    <a:cubicBezTo>
                      <a:pt x="8528" y="56865"/>
                      <a:pt x="9855" y="57033"/>
                      <a:pt x="11211" y="57033"/>
                    </a:cubicBezTo>
                    <a:cubicBezTo>
                      <a:pt x="13717" y="57033"/>
                      <a:pt x="16323" y="56461"/>
                      <a:pt x="18873" y="56461"/>
                    </a:cubicBezTo>
                    <a:cubicBezTo>
                      <a:pt x="19307" y="56461"/>
                      <a:pt x="19739" y="56477"/>
                      <a:pt x="20168" y="56516"/>
                    </a:cubicBezTo>
                    <a:cubicBezTo>
                      <a:pt x="23805" y="56813"/>
                      <a:pt x="27200" y="58984"/>
                      <a:pt x="29297" y="62008"/>
                    </a:cubicBezTo>
                    <a:cubicBezTo>
                      <a:pt x="29983" y="65162"/>
                      <a:pt x="30763" y="68261"/>
                      <a:pt x="31616" y="71359"/>
                    </a:cubicBezTo>
                    <a:cubicBezTo>
                      <a:pt x="29686" y="68112"/>
                      <a:pt x="26347" y="65626"/>
                      <a:pt x="22562" y="64865"/>
                    </a:cubicBezTo>
                    <a:cubicBezTo>
                      <a:pt x="19853" y="64327"/>
                      <a:pt x="16996" y="64624"/>
                      <a:pt x="14138" y="64327"/>
                    </a:cubicBezTo>
                    <a:cubicBezTo>
                      <a:pt x="9277" y="63863"/>
                      <a:pt x="4639" y="61544"/>
                      <a:pt x="1299" y="57907"/>
                    </a:cubicBezTo>
                    <a:lnTo>
                      <a:pt x="1299" y="57907"/>
                    </a:lnTo>
                    <a:cubicBezTo>
                      <a:pt x="1689" y="61229"/>
                      <a:pt x="2857" y="64550"/>
                      <a:pt x="5399" y="66721"/>
                    </a:cubicBezTo>
                    <a:cubicBezTo>
                      <a:pt x="7960" y="68873"/>
                      <a:pt x="11596" y="69429"/>
                      <a:pt x="14918" y="69429"/>
                    </a:cubicBezTo>
                    <a:cubicBezTo>
                      <a:pt x="17066" y="69429"/>
                      <a:pt x="19215" y="69244"/>
                      <a:pt x="21350" y="69244"/>
                    </a:cubicBezTo>
                    <a:cubicBezTo>
                      <a:pt x="22589" y="69244"/>
                      <a:pt x="23822" y="69306"/>
                      <a:pt x="25048" y="69504"/>
                    </a:cubicBezTo>
                    <a:cubicBezTo>
                      <a:pt x="27738" y="69968"/>
                      <a:pt x="30614" y="71433"/>
                      <a:pt x="32228" y="73678"/>
                    </a:cubicBezTo>
                    <a:cubicBezTo>
                      <a:pt x="32618" y="75070"/>
                      <a:pt x="33008" y="76461"/>
                      <a:pt x="33472" y="77853"/>
                    </a:cubicBezTo>
                    <a:cubicBezTo>
                      <a:pt x="34232" y="80562"/>
                      <a:pt x="35160" y="83178"/>
                      <a:pt x="36088" y="85813"/>
                    </a:cubicBezTo>
                    <a:cubicBezTo>
                      <a:pt x="33694" y="82250"/>
                      <a:pt x="29983" y="79541"/>
                      <a:pt x="25883" y="78243"/>
                    </a:cubicBezTo>
                    <a:cubicBezTo>
                      <a:pt x="22488" y="77148"/>
                      <a:pt x="18851" y="77074"/>
                      <a:pt x="15307" y="76294"/>
                    </a:cubicBezTo>
                    <a:cubicBezTo>
                      <a:pt x="11819" y="75608"/>
                      <a:pt x="8182" y="74068"/>
                      <a:pt x="6327" y="71044"/>
                    </a:cubicBezTo>
                    <a:lnTo>
                      <a:pt x="6327" y="71044"/>
                    </a:lnTo>
                    <a:cubicBezTo>
                      <a:pt x="6494" y="73752"/>
                      <a:pt x="7570" y="76461"/>
                      <a:pt x="9426" y="78465"/>
                    </a:cubicBezTo>
                    <a:cubicBezTo>
                      <a:pt x="11281" y="80469"/>
                      <a:pt x="13823" y="81861"/>
                      <a:pt x="16532" y="82250"/>
                    </a:cubicBezTo>
                    <a:cubicBezTo>
                      <a:pt x="17461" y="82392"/>
                      <a:pt x="18397" y="82430"/>
                      <a:pt x="19339" y="82430"/>
                    </a:cubicBezTo>
                    <a:cubicBezTo>
                      <a:pt x="20484" y="82430"/>
                      <a:pt x="21637" y="82373"/>
                      <a:pt x="22795" y="82373"/>
                    </a:cubicBezTo>
                    <a:cubicBezTo>
                      <a:pt x="23310" y="82373"/>
                      <a:pt x="23826" y="82384"/>
                      <a:pt x="24343" y="82417"/>
                    </a:cubicBezTo>
                    <a:cubicBezTo>
                      <a:pt x="29297" y="82640"/>
                      <a:pt x="34325" y="85200"/>
                      <a:pt x="37257" y="89134"/>
                    </a:cubicBezTo>
                    <a:cubicBezTo>
                      <a:pt x="38184" y="91453"/>
                      <a:pt x="39038" y="93698"/>
                      <a:pt x="40040" y="96017"/>
                    </a:cubicBezTo>
                    <a:cubicBezTo>
                      <a:pt x="37795" y="93160"/>
                      <a:pt x="34325" y="90915"/>
                      <a:pt x="30911" y="90451"/>
                    </a:cubicBezTo>
                    <a:cubicBezTo>
                      <a:pt x="30040" y="90326"/>
                      <a:pt x="29154" y="90289"/>
                      <a:pt x="28259" y="90289"/>
                    </a:cubicBezTo>
                    <a:cubicBezTo>
                      <a:pt x="26965" y="90289"/>
                      <a:pt x="25654" y="90366"/>
                      <a:pt x="24349" y="90366"/>
                    </a:cubicBezTo>
                    <a:cubicBezTo>
                      <a:pt x="23751" y="90366"/>
                      <a:pt x="23155" y="90350"/>
                      <a:pt x="22562" y="90303"/>
                    </a:cubicBezTo>
                    <a:cubicBezTo>
                      <a:pt x="17849" y="89839"/>
                      <a:pt x="13359" y="86963"/>
                      <a:pt x="10891" y="82955"/>
                    </a:cubicBezTo>
                    <a:lnTo>
                      <a:pt x="10891" y="82955"/>
                    </a:lnTo>
                    <a:cubicBezTo>
                      <a:pt x="11429" y="88058"/>
                      <a:pt x="15307" y="92696"/>
                      <a:pt x="20243" y="94162"/>
                    </a:cubicBezTo>
                    <a:cubicBezTo>
                      <a:pt x="24417" y="95312"/>
                      <a:pt x="28833" y="94477"/>
                      <a:pt x="33008" y="95312"/>
                    </a:cubicBezTo>
                    <a:cubicBezTo>
                      <a:pt x="36088" y="95943"/>
                      <a:pt x="39335" y="97483"/>
                      <a:pt x="41654" y="99728"/>
                    </a:cubicBezTo>
                    <a:cubicBezTo>
                      <a:pt x="45828" y="109153"/>
                      <a:pt x="50857" y="118133"/>
                      <a:pt x="56497" y="126705"/>
                    </a:cubicBezTo>
                    <a:cubicBezTo>
                      <a:pt x="56601" y="126798"/>
                      <a:pt x="56727" y="126869"/>
                      <a:pt x="56865" y="126869"/>
                    </a:cubicBezTo>
                    <a:cubicBezTo>
                      <a:pt x="56948" y="126869"/>
                      <a:pt x="57037" y="126843"/>
                      <a:pt x="57128" y="126780"/>
                    </a:cubicBezTo>
                    <a:cubicBezTo>
                      <a:pt x="57350" y="126705"/>
                      <a:pt x="57350" y="126390"/>
                      <a:pt x="57276" y="126241"/>
                    </a:cubicBezTo>
                    <a:cubicBezTo>
                      <a:pt x="51951" y="118208"/>
                      <a:pt x="47220" y="109784"/>
                      <a:pt x="43212" y="101045"/>
                    </a:cubicBezTo>
                    <a:cubicBezTo>
                      <a:pt x="43750" y="98485"/>
                      <a:pt x="45290" y="96407"/>
                      <a:pt x="47220" y="94551"/>
                    </a:cubicBezTo>
                    <a:cubicBezTo>
                      <a:pt x="49317" y="92455"/>
                      <a:pt x="51859" y="90841"/>
                      <a:pt x="54271" y="89208"/>
                    </a:cubicBezTo>
                    <a:cubicBezTo>
                      <a:pt x="56738" y="87519"/>
                      <a:pt x="59132" y="85664"/>
                      <a:pt x="60839" y="83252"/>
                    </a:cubicBezTo>
                    <a:cubicBezTo>
                      <a:pt x="62527" y="80859"/>
                      <a:pt x="63455" y="77779"/>
                      <a:pt x="62694" y="74903"/>
                    </a:cubicBezTo>
                    <a:lnTo>
                      <a:pt x="62694" y="74903"/>
                    </a:lnTo>
                    <a:cubicBezTo>
                      <a:pt x="61841" y="77612"/>
                      <a:pt x="59837" y="79857"/>
                      <a:pt x="57592" y="81564"/>
                    </a:cubicBezTo>
                    <a:cubicBezTo>
                      <a:pt x="55272" y="83252"/>
                      <a:pt x="52712" y="84495"/>
                      <a:pt x="50244" y="85961"/>
                    </a:cubicBezTo>
                    <a:cubicBezTo>
                      <a:pt x="47851" y="87352"/>
                      <a:pt x="45457" y="89059"/>
                      <a:pt x="43825" y="91379"/>
                    </a:cubicBezTo>
                    <a:cubicBezTo>
                      <a:pt x="42507" y="93160"/>
                      <a:pt x="41747" y="95628"/>
                      <a:pt x="41821" y="97947"/>
                    </a:cubicBezTo>
                    <a:cubicBezTo>
                      <a:pt x="41116" y="96240"/>
                      <a:pt x="40429" y="94551"/>
                      <a:pt x="39724" y="92844"/>
                    </a:cubicBezTo>
                    <a:cubicBezTo>
                      <a:pt x="40188" y="89913"/>
                      <a:pt x="42043" y="87742"/>
                      <a:pt x="44066" y="85497"/>
                    </a:cubicBezTo>
                    <a:cubicBezTo>
                      <a:pt x="46385" y="83029"/>
                      <a:pt x="49168" y="81100"/>
                      <a:pt x="51784" y="78929"/>
                    </a:cubicBezTo>
                    <a:cubicBezTo>
                      <a:pt x="54419" y="76851"/>
                      <a:pt x="56887" y="74439"/>
                      <a:pt x="58445" y="71433"/>
                    </a:cubicBezTo>
                    <a:cubicBezTo>
                      <a:pt x="59985" y="68502"/>
                      <a:pt x="60449" y="64698"/>
                      <a:pt x="58909" y="61767"/>
                    </a:cubicBezTo>
                    <a:lnTo>
                      <a:pt x="58909" y="61767"/>
                    </a:lnTo>
                    <a:cubicBezTo>
                      <a:pt x="58278" y="65477"/>
                      <a:pt x="56349" y="69040"/>
                      <a:pt x="53417" y="71507"/>
                    </a:cubicBezTo>
                    <a:cubicBezTo>
                      <a:pt x="51098" y="73511"/>
                      <a:pt x="48315" y="74903"/>
                      <a:pt x="45828" y="76758"/>
                    </a:cubicBezTo>
                    <a:cubicBezTo>
                      <a:pt x="42043" y="79783"/>
                      <a:pt x="39502" y="85033"/>
                      <a:pt x="38574" y="89913"/>
                    </a:cubicBezTo>
                    <a:cubicBezTo>
                      <a:pt x="37405" y="86963"/>
                      <a:pt x="36403" y="84031"/>
                      <a:pt x="35401" y="81100"/>
                    </a:cubicBezTo>
                    <a:cubicBezTo>
                      <a:pt x="35475" y="78781"/>
                      <a:pt x="36329" y="76387"/>
                      <a:pt x="37869" y="74754"/>
                    </a:cubicBezTo>
                    <a:cubicBezTo>
                      <a:pt x="39965" y="72584"/>
                      <a:pt x="42749" y="71285"/>
                      <a:pt x="45365" y="69893"/>
                    </a:cubicBezTo>
                    <a:cubicBezTo>
                      <a:pt x="48074" y="68576"/>
                      <a:pt x="50782" y="67184"/>
                      <a:pt x="52879" y="65014"/>
                    </a:cubicBezTo>
                    <a:cubicBezTo>
                      <a:pt x="54883" y="62843"/>
                      <a:pt x="56126" y="59689"/>
                      <a:pt x="55272" y="56813"/>
                    </a:cubicBezTo>
                    <a:lnTo>
                      <a:pt x="55272" y="56813"/>
                    </a:lnTo>
                    <a:cubicBezTo>
                      <a:pt x="54567" y="59911"/>
                      <a:pt x="51784" y="62082"/>
                      <a:pt x="48927" y="63548"/>
                    </a:cubicBezTo>
                    <a:cubicBezTo>
                      <a:pt x="46144" y="65014"/>
                      <a:pt x="42971" y="66016"/>
                      <a:pt x="40429" y="67945"/>
                    </a:cubicBezTo>
                    <a:cubicBezTo>
                      <a:pt x="37108" y="70431"/>
                      <a:pt x="35011" y="74903"/>
                      <a:pt x="34789" y="79170"/>
                    </a:cubicBezTo>
                    <a:cubicBezTo>
                      <a:pt x="33694" y="75756"/>
                      <a:pt x="32766" y="72361"/>
                      <a:pt x="31839" y="68873"/>
                    </a:cubicBezTo>
                    <a:cubicBezTo>
                      <a:pt x="32618" y="66331"/>
                      <a:pt x="34158" y="64160"/>
                      <a:pt x="36329" y="62694"/>
                    </a:cubicBezTo>
                    <a:cubicBezTo>
                      <a:pt x="38797" y="60913"/>
                      <a:pt x="41580" y="59837"/>
                      <a:pt x="44288" y="58520"/>
                    </a:cubicBezTo>
                    <a:cubicBezTo>
                      <a:pt x="46997" y="57202"/>
                      <a:pt x="49706" y="55737"/>
                      <a:pt x="51710" y="53492"/>
                    </a:cubicBezTo>
                    <a:cubicBezTo>
                      <a:pt x="53714" y="51247"/>
                      <a:pt x="54883" y="48092"/>
                      <a:pt x="54104" y="45217"/>
                    </a:cubicBezTo>
                    <a:lnTo>
                      <a:pt x="54104" y="45217"/>
                    </a:lnTo>
                    <a:cubicBezTo>
                      <a:pt x="53250" y="47851"/>
                      <a:pt x="51172" y="50022"/>
                      <a:pt x="48853" y="51488"/>
                    </a:cubicBezTo>
                    <a:cubicBezTo>
                      <a:pt x="46534" y="52954"/>
                      <a:pt x="43899" y="53881"/>
                      <a:pt x="41283" y="54957"/>
                    </a:cubicBezTo>
                    <a:cubicBezTo>
                      <a:pt x="38722" y="56052"/>
                      <a:pt x="36180" y="57202"/>
                      <a:pt x="34158" y="59132"/>
                    </a:cubicBezTo>
                    <a:cubicBezTo>
                      <a:pt x="32544" y="60616"/>
                      <a:pt x="31301" y="63084"/>
                      <a:pt x="30985" y="65403"/>
                    </a:cubicBezTo>
                    <a:cubicBezTo>
                      <a:pt x="30521" y="63232"/>
                      <a:pt x="30058" y="61080"/>
                      <a:pt x="29594" y="58835"/>
                    </a:cubicBezTo>
                    <a:cubicBezTo>
                      <a:pt x="30763" y="56201"/>
                      <a:pt x="32841" y="53955"/>
                      <a:pt x="35475" y="52731"/>
                    </a:cubicBezTo>
                    <a:cubicBezTo>
                      <a:pt x="39260" y="50950"/>
                      <a:pt x="43676" y="51098"/>
                      <a:pt x="47387" y="49169"/>
                    </a:cubicBezTo>
                    <a:cubicBezTo>
                      <a:pt x="51562" y="46998"/>
                      <a:pt x="54104" y="41895"/>
                      <a:pt x="53343" y="37183"/>
                    </a:cubicBezTo>
                    <a:lnTo>
                      <a:pt x="53343" y="37183"/>
                    </a:lnTo>
                    <a:cubicBezTo>
                      <a:pt x="51562" y="41209"/>
                      <a:pt x="47999" y="44382"/>
                      <a:pt x="43750" y="45773"/>
                    </a:cubicBezTo>
                    <a:cubicBezTo>
                      <a:pt x="41283" y="46534"/>
                      <a:pt x="38574" y="46775"/>
                      <a:pt x="36180" y="47777"/>
                    </a:cubicBezTo>
                    <a:cubicBezTo>
                      <a:pt x="32766" y="49243"/>
                      <a:pt x="29983" y="52564"/>
                      <a:pt x="29056" y="56201"/>
                    </a:cubicBezTo>
                    <a:cubicBezTo>
                      <a:pt x="28666" y="53733"/>
                      <a:pt x="28295" y="51247"/>
                      <a:pt x="27905" y="48853"/>
                    </a:cubicBezTo>
                    <a:cubicBezTo>
                      <a:pt x="28369" y="47072"/>
                      <a:pt x="29686" y="45458"/>
                      <a:pt x="31226" y="44456"/>
                    </a:cubicBezTo>
                    <a:cubicBezTo>
                      <a:pt x="33397" y="42990"/>
                      <a:pt x="36013" y="42359"/>
                      <a:pt x="38574" y="41747"/>
                    </a:cubicBezTo>
                    <a:cubicBezTo>
                      <a:pt x="41116" y="41135"/>
                      <a:pt x="43750" y="40430"/>
                      <a:pt x="45754" y="38723"/>
                    </a:cubicBezTo>
                    <a:cubicBezTo>
                      <a:pt x="48779" y="36329"/>
                      <a:pt x="50003" y="31932"/>
                      <a:pt x="48704" y="28295"/>
                    </a:cubicBezTo>
                    <a:lnTo>
                      <a:pt x="48704" y="28295"/>
                    </a:lnTo>
                    <a:cubicBezTo>
                      <a:pt x="47777" y="31079"/>
                      <a:pt x="44994" y="32934"/>
                      <a:pt x="42210" y="34010"/>
                    </a:cubicBezTo>
                    <a:cubicBezTo>
                      <a:pt x="39427" y="35179"/>
                      <a:pt x="36477" y="35865"/>
                      <a:pt x="33935" y="37424"/>
                    </a:cubicBezTo>
                    <a:cubicBezTo>
                      <a:pt x="30911" y="39187"/>
                      <a:pt x="28518" y="42823"/>
                      <a:pt x="27590" y="46386"/>
                    </a:cubicBezTo>
                    <a:cubicBezTo>
                      <a:pt x="27200" y="43751"/>
                      <a:pt x="26978" y="41135"/>
                      <a:pt x="26736" y="38500"/>
                    </a:cubicBezTo>
                    <a:cubicBezTo>
                      <a:pt x="27516" y="35643"/>
                      <a:pt x="29520" y="33157"/>
                      <a:pt x="31913" y="31468"/>
                    </a:cubicBezTo>
                    <a:cubicBezTo>
                      <a:pt x="34789" y="29446"/>
                      <a:pt x="38036" y="27980"/>
                      <a:pt x="40503" y="25587"/>
                    </a:cubicBezTo>
                    <a:cubicBezTo>
                      <a:pt x="43602" y="22581"/>
                      <a:pt x="45365" y="18239"/>
                      <a:pt x="45216" y="13916"/>
                    </a:cubicBezTo>
                    <a:lnTo>
                      <a:pt x="45216" y="13916"/>
                    </a:lnTo>
                    <a:cubicBezTo>
                      <a:pt x="43750" y="16922"/>
                      <a:pt x="41116" y="19167"/>
                      <a:pt x="38333" y="21097"/>
                    </a:cubicBezTo>
                    <a:cubicBezTo>
                      <a:pt x="35624" y="22952"/>
                      <a:pt x="32692" y="24659"/>
                      <a:pt x="30299" y="27052"/>
                    </a:cubicBezTo>
                    <a:cubicBezTo>
                      <a:pt x="28518" y="28759"/>
                      <a:pt x="26978" y="31468"/>
                      <a:pt x="26440" y="34084"/>
                    </a:cubicBezTo>
                    <a:cubicBezTo>
                      <a:pt x="26347" y="33157"/>
                      <a:pt x="26273" y="32229"/>
                      <a:pt x="26273" y="31227"/>
                    </a:cubicBezTo>
                    <a:cubicBezTo>
                      <a:pt x="28443" y="26440"/>
                      <a:pt x="29130" y="20633"/>
                      <a:pt x="28369" y="15382"/>
                    </a:cubicBezTo>
                    <a:cubicBezTo>
                      <a:pt x="27664" y="10205"/>
                      <a:pt x="25512" y="5177"/>
                      <a:pt x="257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8115300" y="4279600"/>
                <a:ext cx="850250" cy="647550"/>
                <a:chOff x="4281500" y="1208725"/>
                <a:chExt cx="850250" cy="647550"/>
              </a:xfrm>
            </p:grpSpPr>
            <p:sp>
              <p:nvSpPr>
                <p:cNvPr id="16" name="Google Shape;16;p2"/>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818625" y="12646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281500" y="1581425"/>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495800" y="15993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 name="Google Shape;25;p2"/>
            <p:cNvGrpSpPr/>
            <p:nvPr/>
          </p:nvGrpSpPr>
          <p:grpSpPr>
            <a:xfrm>
              <a:off x="4826000" y="93175"/>
              <a:ext cx="850250" cy="647550"/>
              <a:chOff x="4281500" y="1208725"/>
              <a:chExt cx="850250" cy="647550"/>
            </a:xfrm>
          </p:grpSpPr>
          <p:sp>
            <p:nvSpPr>
              <p:cNvPr id="26" name="Google Shape;26;p2"/>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818625" y="12646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281500" y="1581425"/>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495800" y="15993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1"/>
        <p:cNvGrpSpPr/>
        <p:nvPr/>
      </p:nvGrpSpPr>
      <p:grpSpPr>
        <a:xfrm>
          <a:off x="0" y="0"/>
          <a:ext cx="0" cy="0"/>
          <a:chOff x="0" y="0"/>
          <a:chExt cx="0" cy="0"/>
        </a:xfrm>
      </p:grpSpPr>
      <p:grpSp>
        <p:nvGrpSpPr>
          <p:cNvPr id="72" name="Google Shape;72;p4"/>
          <p:cNvGrpSpPr/>
          <p:nvPr/>
        </p:nvGrpSpPr>
        <p:grpSpPr>
          <a:xfrm>
            <a:off x="99000" y="100425"/>
            <a:ext cx="10763674" cy="6037408"/>
            <a:chOff x="99000" y="100425"/>
            <a:chExt cx="10763674" cy="6037408"/>
          </a:xfrm>
        </p:grpSpPr>
        <p:sp>
          <p:nvSpPr>
            <p:cNvPr id="73" name="Google Shape;73;p4"/>
            <p:cNvSpPr/>
            <p:nvPr/>
          </p:nvSpPr>
          <p:spPr>
            <a:xfrm rot="-7401191">
              <a:off x="8308719" y="3017509"/>
              <a:ext cx="1586380" cy="3171735"/>
            </a:xfrm>
            <a:custGeom>
              <a:avLst/>
              <a:gdLst/>
              <a:ahLst/>
              <a:cxnLst/>
              <a:rect l="l" t="t" r="r" b="b"/>
              <a:pathLst>
                <a:path w="63455" h="126869" extrusionOk="0">
                  <a:moveTo>
                    <a:pt x="25734" y="1"/>
                  </a:moveTo>
                  <a:lnTo>
                    <a:pt x="25734" y="1"/>
                  </a:lnTo>
                  <a:cubicBezTo>
                    <a:pt x="23415" y="5790"/>
                    <a:pt x="21096" y="11987"/>
                    <a:pt x="22024" y="18165"/>
                  </a:cubicBezTo>
                  <a:cubicBezTo>
                    <a:pt x="22562" y="21950"/>
                    <a:pt x="24343" y="25587"/>
                    <a:pt x="25271" y="29372"/>
                  </a:cubicBezTo>
                  <a:cubicBezTo>
                    <a:pt x="25345" y="31858"/>
                    <a:pt x="25512" y="34325"/>
                    <a:pt x="25734" y="36793"/>
                  </a:cubicBezTo>
                  <a:cubicBezTo>
                    <a:pt x="24807" y="34474"/>
                    <a:pt x="23267" y="32322"/>
                    <a:pt x="21486" y="30763"/>
                  </a:cubicBezTo>
                  <a:cubicBezTo>
                    <a:pt x="19092" y="28834"/>
                    <a:pt x="16142" y="27683"/>
                    <a:pt x="13062" y="27516"/>
                  </a:cubicBezTo>
                  <a:cubicBezTo>
                    <a:pt x="12769" y="27501"/>
                    <a:pt x="12475" y="27495"/>
                    <a:pt x="12181" y="27495"/>
                  </a:cubicBezTo>
                  <a:cubicBezTo>
                    <a:pt x="11003" y="27495"/>
                    <a:pt x="9819" y="27590"/>
                    <a:pt x="8646" y="27590"/>
                  </a:cubicBezTo>
                  <a:cubicBezTo>
                    <a:pt x="7181" y="27590"/>
                    <a:pt x="5641" y="27368"/>
                    <a:pt x="4397" y="26663"/>
                  </a:cubicBezTo>
                  <a:lnTo>
                    <a:pt x="4397" y="26663"/>
                  </a:lnTo>
                  <a:cubicBezTo>
                    <a:pt x="4082" y="28221"/>
                    <a:pt x="4861" y="29835"/>
                    <a:pt x="6104" y="30837"/>
                  </a:cubicBezTo>
                  <a:cubicBezTo>
                    <a:pt x="7329" y="31858"/>
                    <a:pt x="8887" y="32396"/>
                    <a:pt x="10502" y="32619"/>
                  </a:cubicBezTo>
                  <a:cubicBezTo>
                    <a:pt x="12060" y="32934"/>
                    <a:pt x="13600" y="33008"/>
                    <a:pt x="15214" y="33324"/>
                  </a:cubicBezTo>
                  <a:cubicBezTo>
                    <a:pt x="19389" y="34084"/>
                    <a:pt x="23564" y="36645"/>
                    <a:pt x="25976" y="40281"/>
                  </a:cubicBezTo>
                  <a:cubicBezTo>
                    <a:pt x="26273" y="43139"/>
                    <a:pt x="26588" y="45996"/>
                    <a:pt x="26978" y="48779"/>
                  </a:cubicBezTo>
                  <a:cubicBezTo>
                    <a:pt x="25883" y="46608"/>
                    <a:pt x="24028" y="44530"/>
                    <a:pt x="21949" y="43361"/>
                  </a:cubicBezTo>
                  <a:cubicBezTo>
                    <a:pt x="19853" y="42211"/>
                    <a:pt x="17459" y="41747"/>
                    <a:pt x="15140" y="41357"/>
                  </a:cubicBezTo>
                  <a:cubicBezTo>
                    <a:pt x="12747" y="40968"/>
                    <a:pt x="10353" y="40578"/>
                    <a:pt x="8182" y="39576"/>
                  </a:cubicBezTo>
                  <a:cubicBezTo>
                    <a:pt x="6030" y="38574"/>
                    <a:pt x="4008" y="36867"/>
                    <a:pt x="3321" y="34641"/>
                  </a:cubicBezTo>
                  <a:lnTo>
                    <a:pt x="3321" y="34641"/>
                  </a:lnTo>
                  <a:cubicBezTo>
                    <a:pt x="3154" y="39038"/>
                    <a:pt x="5863" y="43454"/>
                    <a:pt x="9815" y="45458"/>
                  </a:cubicBezTo>
                  <a:cubicBezTo>
                    <a:pt x="11819" y="46460"/>
                    <a:pt x="14138" y="46849"/>
                    <a:pt x="16383" y="47239"/>
                  </a:cubicBezTo>
                  <a:cubicBezTo>
                    <a:pt x="18703" y="47536"/>
                    <a:pt x="20948" y="47851"/>
                    <a:pt x="23100" y="48705"/>
                  </a:cubicBezTo>
                  <a:cubicBezTo>
                    <a:pt x="24807" y="49391"/>
                    <a:pt x="26440" y="50560"/>
                    <a:pt x="27441" y="52026"/>
                  </a:cubicBezTo>
                  <a:cubicBezTo>
                    <a:pt x="27905" y="54586"/>
                    <a:pt x="28295" y="57054"/>
                    <a:pt x="28833" y="59596"/>
                  </a:cubicBezTo>
                  <a:cubicBezTo>
                    <a:pt x="27052" y="56590"/>
                    <a:pt x="23953" y="54197"/>
                    <a:pt x="20632" y="53492"/>
                  </a:cubicBezTo>
                  <a:cubicBezTo>
                    <a:pt x="17701" y="52879"/>
                    <a:pt x="14676" y="53343"/>
                    <a:pt x="11745" y="52954"/>
                  </a:cubicBezTo>
                  <a:cubicBezTo>
                    <a:pt x="6791" y="52341"/>
                    <a:pt x="2319" y="49169"/>
                    <a:pt x="0" y="44846"/>
                  </a:cubicBezTo>
                  <a:lnTo>
                    <a:pt x="0" y="44846"/>
                  </a:lnTo>
                  <a:cubicBezTo>
                    <a:pt x="612" y="47072"/>
                    <a:pt x="1225" y="49391"/>
                    <a:pt x="2319" y="51488"/>
                  </a:cubicBezTo>
                  <a:cubicBezTo>
                    <a:pt x="3395" y="53566"/>
                    <a:pt x="5102" y="55421"/>
                    <a:pt x="7255" y="56349"/>
                  </a:cubicBezTo>
                  <a:cubicBezTo>
                    <a:pt x="8528" y="56865"/>
                    <a:pt x="9855" y="57033"/>
                    <a:pt x="11211" y="57033"/>
                  </a:cubicBezTo>
                  <a:cubicBezTo>
                    <a:pt x="13717" y="57033"/>
                    <a:pt x="16323" y="56461"/>
                    <a:pt x="18873" y="56461"/>
                  </a:cubicBezTo>
                  <a:cubicBezTo>
                    <a:pt x="19307" y="56461"/>
                    <a:pt x="19739" y="56477"/>
                    <a:pt x="20168" y="56516"/>
                  </a:cubicBezTo>
                  <a:cubicBezTo>
                    <a:pt x="23805" y="56813"/>
                    <a:pt x="27200" y="58984"/>
                    <a:pt x="29297" y="62008"/>
                  </a:cubicBezTo>
                  <a:cubicBezTo>
                    <a:pt x="29983" y="65162"/>
                    <a:pt x="30763" y="68261"/>
                    <a:pt x="31616" y="71359"/>
                  </a:cubicBezTo>
                  <a:cubicBezTo>
                    <a:pt x="29686" y="68112"/>
                    <a:pt x="26347" y="65626"/>
                    <a:pt x="22562" y="64865"/>
                  </a:cubicBezTo>
                  <a:cubicBezTo>
                    <a:pt x="19853" y="64327"/>
                    <a:pt x="16996" y="64624"/>
                    <a:pt x="14138" y="64327"/>
                  </a:cubicBezTo>
                  <a:cubicBezTo>
                    <a:pt x="9277" y="63863"/>
                    <a:pt x="4639" y="61544"/>
                    <a:pt x="1299" y="57907"/>
                  </a:cubicBezTo>
                  <a:lnTo>
                    <a:pt x="1299" y="57907"/>
                  </a:lnTo>
                  <a:cubicBezTo>
                    <a:pt x="1689" y="61229"/>
                    <a:pt x="2857" y="64550"/>
                    <a:pt x="5399" y="66721"/>
                  </a:cubicBezTo>
                  <a:cubicBezTo>
                    <a:pt x="7960" y="68873"/>
                    <a:pt x="11596" y="69429"/>
                    <a:pt x="14918" y="69429"/>
                  </a:cubicBezTo>
                  <a:cubicBezTo>
                    <a:pt x="17066" y="69429"/>
                    <a:pt x="19215" y="69244"/>
                    <a:pt x="21350" y="69244"/>
                  </a:cubicBezTo>
                  <a:cubicBezTo>
                    <a:pt x="22589" y="69244"/>
                    <a:pt x="23822" y="69306"/>
                    <a:pt x="25048" y="69504"/>
                  </a:cubicBezTo>
                  <a:cubicBezTo>
                    <a:pt x="27738" y="69968"/>
                    <a:pt x="30614" y="71433"/>
                    <a:pt x="32228" y="73678"/>
                  </a:cubicBezTo>
                  <a:cubicBezTo>
                    <a:pt x="32618" y="75070"/>
                    <a:pt x="33008" y="76461"/>
                    <a:pt x="33472" y="77853"/>
                  </a:cubicBezTo>
                  <a:cubicBezTo>
                    <a:pt x="34232" y="80562"/>
                    <a:pt x="35160" y="83178"/>
                    <a:pt x="36088" y="85813"/>
                  </a:cubicBezTo>
                  <a:cubicBezTo>
                    <a:pt x="33694" y="82250"/>
                    <a:pt x="29983" y="79541"/>
                    <a:pt x="25883" y="78243"/>
                  </a:cubicBezTo>
                  <a:cubicBezTo>
                    <a:pt x="22488" y="77148"/>
                    <a:pt x="18851" y="77074"/>
                    <a:pt x="15307" y="76294"/>
                  </a:cubicBezTo>
                  <a:cubicBezTo>
                    <a:pt x="11819" y="75608"/>
                    <a:pt x="8182" y="74068"/>
                    <a:pt x="6327" y="71044"/>
                  </a:cubicBezTo>
                  <a:lnTo>
                    <a:pt x="6327" y="71044"/>
                  </a:lnTo>
                  <a:cubicBezTo>
                    <a:pt x="6494" y="73752"/>
                    <a:pt x="7570" y="76461"/>
                    <a:pt x="9426" y="78465"/>
                  </a:cubicBezTo>
                  <a:cubicBezTo>
                    <a:pt x="11281" y="80469"/>
                    <a:pt x="13823" y="81861"/>
                    <a:pt x="16532" y="82250"/>
                  </a:cubicBezTo>
                  <a:cubicBezTo>
                    <a:pt x="17461" y="82392"/>
                    <a:pt x="18397" y="82430"/>
                    <a:pt x="19339" y="82430"/>
                  </a:cubicBezTo>
                  <a:cubicBezTo>
                    <a:pt x="20484" y="82430"/>
                    <a:pt x="21637" y="82373"/>
                    <a:pt x="22795" y="82373"/>
                  </a:cubicBezTo>
                  <a:cubicBezTo>
                    <a:pt x="23310" y="82373"/>
                    <a:pt x="23826" y="82384"/>
                    <a:pt x="24343" y="82417"/>
                  </a:cubicBezTo>
                  <a:cubicBezTo>
                    <a:pt x="29297" y="82640"/>
                    <a:pt x="34325" y="85200"/>
                    <a:pt x="37257" y="89134"/>
                  </a:cubicBezTo>
                  <a:cubicBezTo>
                    <a:pt x="38184" y="91453"/>
                    <a:pt x="39038" y="93698"/>
                    <a:pt x="40040" y="96017"/>
                  </a:cubicBezTo>
                  <a:cubicBezTo>
                    <a:pt x="37795" y="93160"/>
                    <a:pt x="34325" y="90915"/>
                    <a:pt x="30911" y="90451"/>
                  </a:cubicBezTo>
                  <a:cubicBezTo>
                    <a:pt x="30040" y="90326"/>
                    <a:pt x="29154" y="90289"/>
                    <a:pt x="28259" y="90289"/>
                  </a:cubicBezTo>
                  <a:cubicBezTo>
                    <a:pt x="26965" y="90289"/>
                    <a:pt x="25654" y="90366"/>
                    <a:pt x="24349" y="90366"/>
                  </a:cubicBezTo>
                  <a:cubicBezTo>
                    <a:pt x="23751" y="90366"/>
                    <a:pt x="23155" y="90350"/>
                    <a:pt x="22562" y="90303"/>
                  </a:cubicBezTo>
                  <a:cubicBezTo>
                    <a:pt x="17849" y="89839"/>
                    <a:pt x="13359" y="86963"/>
                    <a:pt x="10891" y="82955"/>
                  </a:cubicBezTo>
                  <a:lnTo>
                    <a:pt x="10891" y="82955"/>
                  </a:lnTo>
                  <a:cubicBezTo>
                    <a:pt x="11429" y="88058"/>
                    <a:pt x="15307" y="92696"/>
                    <a:pt x="20243" y="94162"/>
                  </a:cubicBezTo>
                  <a:cubicBezTo>
                    <a:pt x="24417" y="95312"/>
                    <a:pt x="28833" y="94477"/>
                    <a:pt x="33008" y="95312"/>
                  </a:cubicBezTo>
                  <a:cubicBezTo>
                    <a:pt x="36088" y="95943"/>
                    <a:pt x="39335" y="97483"/>
                    <a:pt x="41654" y="99728"/>
                  </a:cubicBezTo>
                  <a:cubicBezTo>
                    <a:pt x="45828" y="109153"/>
                    <a:pt x="50857" y="118133"/>
                    <a:pt x="56497" y="126705"/>
                  </a:cubicBezTo>
                  <a:cubicBezTo>
                    <a:pt x="56601" y="126798"/>
                    <a:pt x="56727" y="126869"/>
                    <a:pt x="56865" y="126869"/>
                  </a:cubicBezTo>
                  <a:cubicBezTo>
                    <a:pt x="56948" y="126869"/>
                    <a:pt x="57037" y="126843"/>
                    <a:pt x="57128" y="126780"/>
                  </a:cubicBezTo>
                  <a:cubicBezTo>
                    <a:pt x="57350" y="126705"/>
                    <a:pt x="57350" y="126390"/>
                    <a:pt x="57276" y="126241"/>
                  </a:cubicBezTo>
                  <a:cubicBezTo>
                    <a:pt x="51951" y="118208"/>
                    <a:pt x="47220" y="109784"/>
                    <a:pt x="43212" y="101045"/>
                  </a:cubicBezTo>
                  <a:cubicBezTo>
                    <a:pt x="43750" y="98485"/>
                    <a:pt x="45290" y="96407"/>
                    <a:pt x="47220" y="94551"/>
                  </a:cubicBezTo>
                  <a:cubicBezTo>
                    <a:pt x="49317" y="92455"/>
                    <a:pt x="51859" y="90841"/>
                    <a:pt x="54271" y="89208"/>
                  </a:cubicBezTo>
                  <a:cubicBezTo>
                    <a:pt x="56738" y="87519"/>
                    <a:pt x="59132" y="85664"/>
                    <a:pt x="60839" y="83252"/>
                  </a:cubicBezTo>
                  <a:cubicBezTo>
                    <a:pt x="62527" y="80859"/>
                    <a:pt x="63455" y="77779"/>
                    <a:pt x="62694" y="74903"/>
                  </a:cubicBezTo>
                  <a:lnTo>
                    <a:pt x="62694" y="74903"/>
                  </a:lnTo>
                  <a:cubicBezTo>
                    <a:pt x="61841" y="77612"/>
                    <a:pt x="59837" y="79857"/>
                    <a:pt x="57592" y="81564"/>
                  </a:cubicBezTo>
                  <a:cubicBezTo>
                    <a:pt x="55272" y="83252"/>
                    <a:pt x="52712" y="84495"/>
                    <a:pt x="50244" y="85961"/>
                  </a:cubicBezTo>
                  <a:cubicBezTo>
                    <a:pt x="47851" y="87352"/>
                    <a:pt x="45457" y="89059"/>
                    <a:pt x="43825" y="91379"/>
                  </a:cubicBezTo>
                  <a:cubicBezTo>
                    <a:pt x="42507" y="93160"/>
                    <a:pt x="41747" y="95628"/>
                    <a:pt x="41821" y="97947"/>
                  </a:cubicBezTo>
                  <a:cubicBezTo>
                    <a:pt x="41116" y="96240"/>
                    <a:pt x="40429" y="94551"/>
                    <a:pt x="39724" y="92844"/>
                  </a:cubicBezTo>
                  <a:cubicBezTo>
                    <a:pt x="40188" y="89913"/>
                    <a:pt x="42043" y="87742"/>
                    <a:pt x="44066" y="85497"/>
                  </a:cubicBezTo>
                  <a:cubicBezTo>
                    <a:pt x="46385" y="83029"/>
                    <a:pt x="49168" y="81100"/>
                    <a:pt x="51784" y="78929"/>
                  </a:cubicBezTo>
                  <a:cubicBezTo>
                    <a:pt x="54419" y="76851"/>
                    <a:pt x="56887" y="74439"/>
                    <a:pt x="58445" y="71433"/>
                  </a:cubicBezTo>
                  <a:cubicBezTo>
                    <a:pt x="59985" y="68502"/>
                    <a:pt x="60449" y="64698"/>
                    <a:pt x="58909" y="61767"/>
                  </a:cubicBezTo>
                  <a:lnTo>
                    <a:pt x="58909" y="61767"/>
                  </a:lnTo>
                  <a:cubicBezTo>
                    <a:pt x="58278" y="65477"/>
                    <a:pt x="56349" y="69040"/>
                    <a:pt x="53417" y="71507"/>
                  </a:cubicBezTo>
                  <a:cubicBezTo>
                    <a:pt x="51098" y="73511"/>
                    <a:pt x="48315" y="74903"/>
                    <a:pt x="45828" y="76758"/>
                  </a:cubicBezTo>
                  <a:cubicBezTo>
                    <a:pt x="42043" y="79783"/>
                    <a:pt x="39502" y="85033"/>
                    <a:pt x="38574" y="89913"/>
                  </a:cubicBezTo>
                  <a:cubicBezTo>
                    <a:pt x="37405" y="86963"/>
                    <a:pt x="36403" y="84031"/>
                    <a:pt x="35401" y="81100"/>
                  </a:cubicBezTo>
                  <a:cubicBezTo>
                    <a:pt x="35475" y="78781"/>
                    <a:pt x="36329" y="76387"/>
                    <a:pt x="37869" y="74754"/>
                  </a:cubicBezTo>
                  <a:cubicBezTo>
                    <a:pt x="39965" y="72584"/>
                    <a:pt x="42749" y="71285"/>
                    <a:pt x="45365" y="69893"/>
                  </a:cubicBezTo>
                  <a:cubicBezTo>
                    <a:pt x="48074" y="68576"/>
                    <a:pt x="50782" y="67184"/>
                    <a:pt x="52879" y="65014"/>
                  </a:cubicBezTo>
                  <a:cubicBezTo>
                    <a:pt x="54883" y="62843"/>
                    <a:pt x="56126" y="59689"/>
                    <a:pt x="55272" y="56813"/>
                  </a:cubicBezTo>
                  <a:lnTo>
                    <a:pt x="55272" y="56813"/>
                  </a:lnTo>
                  <a:cubicBezTo>
                    <a:pt x="54567" y="59911"/>
                    <a:pt x="51784" y="62082"/>
                    <a:pt x="48927" y="63548"/>
                  </a:cubicBezTo>
                  <a:cubicBezTo>
                    <a:pt x="46144" y="65014"/>
                    <a:pt x="42971" y="66016"/>
                    <a:pt x="40429" y="67945"/>
                  </a:cubicBezTo>
                  <a:cubicBezTo>
                    <a:pt x="37108" y="70431"/>
                    <a:pt x="35011" y="74903"/>
                    <a:pt x="34789" y="79170"/>
                  </a:cubicBezTo>
                  <a:cubicBezTo>
                    <a:pt x="33694" y="75756"/>
                    <a:pt x="32766" y="72361"/>
                    <a:pt x="31839" y="68873"/>
                  </a:cubicBezTo>
                  <a:cubicBezTo>
                    <a:pt x="32618" y="66331"/>
                    <a:pt x="34158" y="64160"/>
                    <a:pt x="36329" y="62694"/>
                  </a:cubicBezTo>
                  <a:cubicBezTo>
                    <a:pt x="38797" y="60913"/>
                    <a:pt x="41580" y="59837"/>
                    <a:pt x="44288" y="58520"/>
                  </a:cubicBezTo>
                  <a:cubicBezTo>
                    <a:pt x="46997" y="57202"/>
                    <a:pt x="49706" y="55737"/>
                    <a:pt x="51710" y="53492"/>
                  </a:cubicBezTo>
                  <a:cubicBezTo>
                    <a:pt x="53714" y="51247"/>
                    <a:pt x="54883" y="48092"/>
                    <a:pt x="54104" y="45217"/>
                  </a:cubicBezTo>
                  <a:lnTo>
                    <a:pt x="54104" y="45217"/>
                  </a:lnTo>
                  <a:cubicBezTo>
                    <a:pt x="53250" y="47851"/>
                    <a:pt x="51172" y="50022"/>
                    <a:pt x="48853" y="51488"/>
                  </a:cubicBezTo>
                  <a:cubicBezTo>
                    <a:pt x="46534" y="52954"/>
                    <a:pt x="43899" y="53881"/>
                    <a:pt x="41283" y="54957"/>
                  </a:cubicBezTo>
                  <a:cubicBezTo>
                    <a:pt x="38722" y="56052"/>
                    <a:pt x="36180" y="57202"/>
                    <a:pt x="34158" y="59132"/>
                  </a:cubicBezTo>
                  <a:cubicBezTo>
                    <a:pt x="32544" y="60616"/>
                    <a:pt x="31301" y="63084"/>
                    <a:pt x="30985" y="65403"/>
                  </a:cubicBezTo>
                  <a:cubicBezTo>
                    <a:pt x="30521" y="63232"/>
                    <a:pt x="30058" y="61080"/>
                    <a:pt x="29594" y="58835"/>
                  </a:cubicBezTo>
                  <a:cubicBezTo>
                    <a:pt x="30763" y="56201"/>
                    <a:pt x="32841" y="53955"/>
                    <a:pt x="35475" y="52731"/>
                  </a:cubicBezTo>
                  <a:cubicBezTo>
                    <a:pt x="39260" y="50950"/>
                    <a:pt x="43676" y="51098"/>
                    <a:pt x="47387" y="49169"/>
                  </a:cubicBezTo>
                  <a:cubicBezTo>
                    <a:pt x="51562" y="46998"/>
                    <a:pt x="54104" y="41895"/>
                    <a:pt x="53343" y="37183"/>
                  </a:cubicBezTo>
                  <a:lnTo>
                    <a:pt x="53343" y="37183"/>
                  </a:lnTo>
                  <a:cubicBezTo>
                    <a:pt x="51562" y="41209"/>
                    <a:pt x="47999" y="44382"/>
                    <a:pt x="43750" y="45773"/>
                  </a:cubicBezTo>
                  <a:cubicBezTo>
                    <a:pt x="41283" y="46534"/>
                    <a:pt x="38574" y="46775"/>
                    <a:pt x="36180" y="47777"/>
                  </a:cubicBezTo>
                  <a:cubicBezTo>
                    <a:pt x="32766" y="49243"/>
                    <a:pt x="29983" y="52564"/>
                    <a:pt x="29056" y="56201"/>
                  </a:cubicBezTo>
                  <a:cubicBezTo>
                    <a:pt x="28666" y="53733"/>
                    <a:pt x="28295" y="51247"/>
                    <a:pt x="27905" y="48853"/>
                  </a:cubicBezTo>
                  <a:cubicBezTo>
                    <a:pt x="28369" y="47072"/>
                    <a:pt x="29686" y="45458"/>
                    <a:pt x="31226" y="44456"/>
                  </a:cubicBezTo>
                  <a:cubicBezTo>
                    <a:pt x="33397" y="42990"/>
                    <a:pt x="36013" y="42359"/>
                    <a:pt x="38574" y="41747"/>
                  </a:cubicBezTo>
                  <a:cubicBezTo>
                    <a:pt x="41116" y="41135"/>
                    <a:pt x="43750" y="40430"/>
                    <a:pt x="45754" y="38723"/>
                  </a:cubicBezTo>
                  <a:cubicBezTo>
                    <a:pt x="48779" y="36329"/>
                    <a:pt x="50003" y="31932"/>
                    <a:pt x="48704" y="28295"/>
                  </a:cubicBezTo>
                  <a:lnTo>
                    <a:pt x="48704" y="28295"/>
                  </a:lnTo>
                  <a:cubicBezTo>
                    <a:pt x="47777" y="31079"/>
                    <a:pt x="44994" y="32934"/>
                    <a:pt x="42210" y="34010"/>
                  </a:cubicBezTo>
                  <a:cubicBezTo>
                    <a:pt x="39427" y="35179"/>
                    <a:pt x="36477" y="35865"/>
                    <a:pt x="33935" y="37424"/>
                  </a:cubicBezTo>
                  <a:cubicBezTo>
                    <a:pt x="30911" y="39187"/>
                    <a:pt x="28518" y="42823"/>
                    <a:pt x="27590" y="46386"/>
                  </a:cubicBezTo>
                  <a:cubicBezTo>
                    <a:pt x="27200" y="43751"/>
                    <a:pt x="26978" y="41135"/>
                    <a:pt x="26736" y="38500"/>
                  </a:cubicBezTo>
                  <a:cubicBezTo>
                    <a:pt x="27516" y="35643"/>
                    <a:pt x="29520" y="33157"/>
                    <a:pt x="31913" y="31468"/>
                  </a:cubicBezTo>
                  <a:cubicBezTo>
                    <a:pt x="34789" y="29446"/>
                    <a:pt x="38036" y="27980"/>
                    <a:pt x="40503" y="25587"/>
                  </a:cubicBezTo>
                  <a:cubicBezTo>
                    <a:pt x="43602" y="22581"/>
                    <a:pt x="45365" y="18239"/>
                    <a:pt x="45216" y="13916"/>
                  </a:cubicBezTo>
                  <a:lnTo>
                    <a:pt x="45216" y="13916"/>
                  </a:lnTo>
                  <a:cubicBezTo>
                    <a:pt x="43750" y="16922"/>
                    <a:pt x="41116" y="19167"/>
                    <a:pt x="38333" y="21097"/>
                  </a:cubicBezTo>
                  <a:cubicBezTo>
                    <a:pt x="35624" y="22952"/>
                    <a:pt x="32692" y="24659"/>
                    <a:pt x="30299" y="27052"/>
                  </a:cubicBezTo>
                  <a:cubicBezTo>
                    <a:pt x="28518" y="28759"/>
                    <a:pt x="26978" y="31468"/>
                    <a:pt x="26440" y="34084"/>
                  </a:cubicBezTo>
                  <a:cubicBezTo>
                    <a:pt x="26347" y="33157"/>
                    <a:pt x="26273" y="32229"/>
                    <a:pt x="26273" y="31227"/>
                  </a:cubicBezTo>
                  <a:cubicBezTo>
                    <a:pt x="28443" y="26440"/>
                    <a:pt x="29130" y="20633"/>
                    <a:pt x="28369" y="15382"/>
                  </a:cubicBezTo>
                  <a:cubicBezTo>
                    <a:pt x="27664" y="10205"/>
                    <a:pt x="25512" y="5177"/>
                    <a:pt x="257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74;p4"/>
            <p:cNvGrpSpPr/>
            <p:nvPr/>
          </p:nvGrpSpPr>
          <p:grpSpPr>
            <a:xfrm>
              <a:off x="99000" y="100425"/>
              <a:ext cx="8928850" cy="791025"/>
              <a:chOff x="99000" y="100425"/>
              <a:chExt cx="8928850" cy="791025"/>
            </a:xfrm>
          </p:grpSpPr>
          <p:grpSp>
            <p:nvGrpSpPr>
              <p:cNvPr id="75" name="Google Shape;75;p4"/>
              <p:cNvGrpSpPr/>
              <p:nvPr/>
            </p:nvGrpSpPr>
            <p:grpSpPr>
              <a:xfrm>
                <a:off x="8098050" y="100425"/>
                <a:ext cx="929800" cy="791025"/>
                <a:chOff x="4201950" y="1208725"/>
                <a:chExt cx="929800" cy="791025"/>
              </a:xfrm>
            </p:grpSpPr>
            <p:sp>
              <p:nvSpPr>
                <p:cNvPr id="76" name="Google Shape;76;p4"/>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4818625" y="12646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4201950" y="1360400"/>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4999150" y="1430225"/>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4823500" y="1908825"/>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4"/>
              <p:cNvGrpSpPr/>
              <p:nvPr/>
            </p:nvGrpSpPr>
            <p:grpSpPr>
              <a:xfrm rot="10800000">
                <a:off x="99000" y="100425"/>
                <a:ext cx="1096900" cy="645850"/>
                <a:chOff x="4034850" y="1210425"/>
                <a:chExt cx="1096900" cy="645850"/>
              </a:xfrm>
            </p:grpSpPr>
            <p:sp>
              <p:nvSpPr>
                <p:cNvPr id="86" name="Google Shape;86;p4"/>
                <p:cNvSpPr/>
                <p:nvPr/>
              </p:nvSpPr>
              <p:spPr>
                <a:xfrm>
                  <a:off x="5006175" y="121042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4207963" y="1599000"/>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4818625" y="12646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4034850" y="1726600"/>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4377350" y="1667038"/>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95" name="Google Shape;95;p4"/>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4"/>
          <p:cNvSpPr txBox="1">
            <a:spLocks noGrp="1"/>
          </p:cNvSpPr>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Char char="●"/>
              <a:defRPr/>
            </a:lvl1pPr>
            <a:lvl2pPr marL="914400" lvl="1" indent="-317500" rtl="0">
              <a:lnSpc>
                <a:spcPct val="100000"/>
              </a:lnSpc>
              <a:spcBef>
                <a:spcPts val="0"/>
              </a:spcBef>
              <a:spcAft>
                <a:spcPts val="0"/>
              </a:spcAft>
              <a:buClr>
                <a:srgbClr val="434343"/>
              </a:buClr>
              <a:buSzPts val="1400"/>
              <a:buChar char="○"/>
              <a:defRPr/>
            </a:lvl2pPr>
            <a:lvl3pPr marL="1371600" lvl="2" indent="-317500" rtl="0">
              <a:lnSpc>
                <a:spcPct val="100000"/>
              </a:lnSpc>
              <a:spcBef>
                <a:spcPts val="0"/>
              </a:spcBef>
              <a:spcAft>
                <a:spcPts val="0"/>
              </a:spcAft>
              <a:buClr>
                <a:srgbClr val="434343"/>
              </a:buClr>
              <a:buSzPts val="1400"/>
              <a:buChar char="■"/>
              <a:defRPr/>
            </a:lvl3pPr>
            <a:lvl4pPr marL="1828800" lvl="3" indent="-317500" rtl="0">
              <a:lnSpc>
                <a:spcPct val="100000"/>
              </a:lnSpc>
              <a:spcBef>
                <a:spcPts val="0"/>
              </a:spcBef>
              <a:spcAft>
                <a:spcPts val="0"/>
              </a:spcAft>
              <a:buClr>
                <a:srgbClr val="434343"/>
              </a:buClr>
              <a:buSzPts val="1400"/>
              <a:buChar char="●"/>
              <a:defRPr/>
            </a:lvl4pPr>
            <a:lvl5pPr marL="2286000" lvl="4" indent="-317500" rtl="0">
              <a:lnSpc>
                <a:spcPct val="100000"/>
              </a:lnSpc>
              <a:spcBef>
                <a:spcPts val="0"/>
              </a:spcBef>
              <a:spcAft>
                <a:spcPts val="0"/>
              </a:spcAft>
              <a:buClr>
                <a:srgbClr val="434343"/>
              </a:buClr>
              <a:buSzPts val="1400"/>
              <a:buChar char="○"/>
              <a:defRPr/>
            </a:lvl5pPr>
            <a:lvl6pPr marL="2743200" lvl="5" indent="-317500" rtl="0">
              <a:lnSpc>
                <a:spcPct val="100000"/>
              </a:lnSpc>
              <a:spcBef>
                <a:spcPts val="0"/>
              </a:spcBef>
              <a:spcAft>
                <a:spcPts val="0"/>
              </a:spcAft>
              <a:buClr>
                <a:srgbClr val="434343"/>
              </a:buClr>
              <a:buSzPts val="1400"/>
              <a:buChar char="■"/>
              <a:defRPr/>
            </a:lvl6pPr>
            <a:lvl7pPr marL="3200400" lvl="6" indent="-317500" rtl="0">
              <a:lnSpc>
                <a:spcPct val="100000"/>
              </a:lnSpc>
              <a:spcBef>
                <a:spcPts val="0"/>
              </a:spcBef>
              <a:spcAft>
                <a:spcPts val="0"/>
              </a:spcAft>
              <a:buClr>
                <a:srgbClr val="434343"/>
              </a:buClr>
              <a:buSzPts val="1400"/>
              <a:buChar char="●"/>
              <a:defRPr/>
            </a:lvl7pPr>
            <a:lvl8pPr marL="3657600" lvl="7" indent="-317500" rtl="0">
              <a:lnSpc>
                <a:spcPct val="100000"/>
              </a:lnSpc>
              <a:spcBef>
                <a:spcPts val="0"/>
              </a:spcBef>
              <a:spcAft>
                <a:spcPts val="0"/>
              </a:spcAft>
              <a:buClr>
                <a:srgbClr val="434343"/>
              </a:buClr>
              <a:buSzPts val="1400"/>
              <a:buChar char="○"/>
              <a:defRPr/>
            </a:lvl8pPr>
            <a:lvl9pPr marL="4114800" lvl="8" indent="-317500" rtl="0">
              <a:lnSpc>
                <a:spcPct val="100000"/>
              </a:lnSpc>
              <a:spcBef>
                <a:spcPts val="0"/>
              </a:spcBef>
              <a:spcAft>
                <a:spcPts val="0"/>
              </a:spcAft>
              <a:buClr>
                <a:srgbClr val="434343"/>
              </a:buClr>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7"/>
        <p:cNvGrpSpPr/>
        <p:nvPr/>
      </p:nvGrpSpPr>
      <p:grpSpPr>
        <a:xfrm>
          <a:off x="0" y="0"/>
          <a:ext cx="0" cy="0"/>
          <a:chOff x="0" y="0"/>
          <a:chExt cx="0" cy="0"/>
        </a:xfrm>
      </p:grpSpPr>
      <p:sp>
        <p:nvSpPr>
          <p:cNvPr id="128" name="Google Shape;128;p6"/>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29" name="Google Shape;129;p6"/>
          <p:cNvGrpSpPr/>
          <p:nvPr/>
        </p:nvGrpSpPr>
        <p:grpSpPr>
          <a:xfrm>
            <a:off x="-1842938" y="-962804"/>
            <a:ext cx="10754738" cy="6027379"/>
            <a:chOff x="-1842938" y="-962804"/>
            <a:chExt cx="10754738" cy="6027379"/>
          </a:xfrm>
        </p:grpSpPr>
        <p:sp>
          <p:nvSpPr>
            <p:cNvPr id="130" name="Google Shape;130;p6"/>
            <p:cNvSpPr/>
            <p:nvPr/>
          </p:nvSpPr>
          <p:spPr>
            <a:xfrm rot="2894565">
              <a:off x="-924837" y="-900822"/>
              <a:ext cx="1586432" cy="3171839"/>
            </a:xfrm>
            <a:custGeom>
              <a:avLst/>
              <a:gdLst/>
              <a:ahLst/>
              <a:cxnLst/>
              <a:rect l="l" t="t" r="r" b="b"/>
              <a:pathLst>
                <a:path w="63455" h="126869" extrusionOk="0">
                  <a:moveTo>
                    <a:pt x="25734" y="1"/>
                  </a:moveTo>
                  <a:lnTo>
                    <a:pt x="25734" y="1"/>
                  </a:lnTo>
                  <a:cubicBezTo>
                    <a:pt x="23415" y="5790"/>
                    <a:pt x="21096" y="11987"/>
                    <a:pt x="22024" y="18165"/>
                  </a:cubicBezTo>
                  <a:cubicBezTo>
                    <a:pt x="22562" y="21950"/>
                    <a:pt x="24343" y="25587"/>
                    <a:pt x="25271" y="29372"/>
                  </a:cubicBezTo>
                  <a:cubicBezTo>
                    <a:pt x="25345" y="31858"/>
                    <a:pt x="25512" y="34325"/>
                    <a:pt x="25734" y="36793"/>
                  </a:cubicBezTo>
                  <a:cubicBezTo>
                    <a:pt x="24807" y="34474"/>
                    <a:pt x="23267" y="32322"/>
                    <a:pt x="21486" y="30763"/>
                  </a:cubicBezTo>
                  <a:cubicBezTo>
                    <a:pt x="19092" y="28834"/>
                    <a:pt x="16142" y="27683"/>
                    <a:pt x="13062" y="27516"/>
                  </a:cubicBezTo>
                  <a:cubicBezTo>
                    <a:pt x="12769" y="27501"/>
                    <a:pt x="12475" y="27495"/>
                    <a:pt x="12181" y="27495"/>
                  </a:cubicBezTo>
                  <a:cubicBezTo>
                    <a:pt x="11003" y="27495"/>
                    <a:pt x="9819" y="27590"/>
                    <a:pt x="8646" y="27590"/>
                  </a:cubicBezTo>
                  <a:cubicBezTo>
                    <a:pt x="7181" y="27590"/>
                    <a:pt x="5641" y="27368"/>
                    <a:pt x="4397" y="26663"/>
                  </a:cubicBezTo>
                  <a:lnTo>
                    <a:pt x="4397" y="26663"/>
                  </a:lnTo>
                  <a:cubicBezTo>
                    <a:pt x="4082" y="28221"/>
                    <a:pt x="4861" y="29835"/>
                    <a:pt x="6104" y="30837"/>
                  </a:cubicBezTo>
                  <a:cubicBezTo>
                    <a:pt x="7329" y="31858"/>
                    <a:pt x="8887" y="32396"/>
                    <a:pt x="10502" y="32619"/>
                  </a:cubicBezTo>
                  <a:cubicBezTo>
                    <a:pt x="12060" y="32934"/>
                    <a:pt x="13600" y="33008"/>
                    <a:pt x="15214" y="33324"/>
                  </a:cubicBezTo>
                  <a:cubicBezTo>
                    <a:pt x="19389" y="34084"/>
                    <a:pt x="23564" y="36645"/>
                    <a:pt x="25976" y="40281"/>
                  </a:cubicBezTo>
                  <a:cubicBezTo>
                    <a:pt x="26273" y="43139"/>
                    <a:pt x="26588" y="45996"/>
                    <a:pt x="26978" y="48779"/>
                  </a:cubicBezTo>
                  <a:cubicBezTo>
                    <a:pt x="25883" y="46608"/>
                    <a:pt x="24028" y="44530"/>
                    <a:pt x="21949" y="43361"/>
                  </a:cubicBezTo>
                  <a:cubicBezTo>
                    <a:pt x="19853" y="42211"/>
                    <a:pt x="17459" y="41747"/>
                    <a:pt x="15140" y="41357"/>
                  </a:cubicBezTo>
                  <a:cubicBezTo>
                    <a:pt x="12747" y="40968"/>
                    <a:pt x="10353" y="40578"/>
                    <a:pt x="8182" y="39576"/>
                  </a:cubicBezTo>
                  <a:cubicBezTo>
                    <a:pt x="6030" y="38574"/>
                    <a:pt x="4008" y="36867"/>
                    <a:pt x="3321" y="34641"/>
                  </a:cubicBezTo>
                  <a:lnTo>
                    <a:pt x="3321" y="34641"/>
                  </a:lnTo>
                  <a:cubicBezTo>
                    <a:pt x="3154" y="39038"/>
                    <a:pt x="5863" y="43454"/>
                    <a:pt x="9815" y="45458"/>
                  </a:cubicBezTo>
                  <a:cubicBezTo>
                    <a:pt x="11819" y="46460"/>
                    <a:pt x="14138" y="46849"/>
                    <a:pt x="16383" y="47239"/>
                  </a:cubicBezTo>
                  <a:cubicBezTo>
                    <a:pt x="18703" y="47536"/>
                    <a:pt x="20948" y="47851"/>
                    <a:pt x="23100" y="48705"/>
                  </a:cubicBezTo>
                  <a:cubicBezTo>
                    <a:pt x="24807" y="49391"/>
                    <a:pt x="26440" y="50560"/>
                    <a:pt x="27441" y="52026"/>
                  </a:cubicBezTo>
                  <a:cubicBezTo>
                    <a:pt x="27905" y="54586"/>
                    <a:pt x="28295" y="57054"/>
                    <a:pt x="28833" y="59596"/>
                  </a:cubicBezTo>
                  <a:cubicBezTo>
                    <a:pt x="27052" y="56590"/>
                    <a:pt x="23953" y="54197"/>
                    <a:pt x="20632" y="53492"/>
                  </a:cubicBezTo>
                  <a:cubicBezTo>
                    <a:pt x="17701" y="52879"/>
                    <a:pt x="14676" y="53343"/>
                    <a:pt x="11745" y="52954"/>
                  </a:cubicBezTo>
                  <a:cubicBezTo>
                    <a:pt x="6791" y="52341"/>
                    <a:pt x="2319" y="49169"/>
                    <a:pt x="0" y="44846"/>
                  </a:cubicBezTo>
                  <a:lnTo>
                    <a:pt x="0" y="44846"/>
                  </a:lnTo>
                  <a:cubicBezTo>
                    <a:pt x="612" y="47072"/>
                    <a:pt x="1225" y="49391"/>
                    <a:pt x="2319" y="51488"/>
                  </a:cubicBezTo>
                  <a:cubicBezTo>
                    <a:pt x="3395" y="53566"/>
                    <a:pt x="5102" y="55421"/>
                    <a:pt x="7255" y="56349"/>
                  </a:cubicBezTo>
                  <a:cubicBezTo>
                    <a:pt x="8528" y="56865"/>
                    <a:pt x="9855" y="57033"/>
                    <a:pt x="11211" y="57033"/>
                  </a:cubicBezTo>
                  <a:cubicBezTo>
                    <a:pt x="13717" y="57033"/>
                    <a:pt x="16323" y="56461"/>
                    <a:pt x="18873" y="56461"/>
                  </a:cubicBezTo>
                  <a:cubicBezTo>
                    <a:pt x="19307" y="56461"/>
                    <a:pt x="19739" y="56477"/>
                    <a:pt x="20168" y="56516"/>
                  </a:cubicBezTo>
                  <a:cubicBezTo>
                    <a:pt x="23805" y="56813"/>
                    <a:pt x="27200" y="58984"/>
                    <a:pt x="29297" y="62008"/>
                  </a:cubicBezTo>
                  <a:cubicBezTo>
                    <a:pt x="29983" y="65162"/>
                    <a:pt x="30763" y="68261"/>
                    <a:pt x="31616" y="71359"/>
                  </a:cubicBezTo>
                  <a:cubicBezTo>
                    <a:pt x="29686" y="68112"/>
                    <a:pt x="26347" y="65626"/>
                    <a:pt x="22562" y="64865"/>
                  </a:cubicBezTo>
                  <a:cubicBezTo>
                    <a:pt x="19853" y="64327"/>
                    <a:pt x="16996" y="64624"/>
                    <a:pt x="14138" y="64327"/>
                  </a:cubicBezTo>
                  <a:cubicBezTo>
                    <a:pt x="9277" y="63863"/>
                    <a:pt x="4639" y="61544"/>
                    <a:pt x="1299" y="57907"/>
                  </a:cubicBezTo>
                  <a:lnTo>
                    <a:pt x="1299" y="57907"/>
                  </a:lnTo>
                  <a:cubicBezTo>
                    <a:pt x="1689" y="61229"/>
                    <a:pt x="2857" y="64550"/>
                    <a:pt x="5399" y="66721"/>
                  </a:cubicBezTo>
                  <a:cubicBezTo>
                    <a:pt x="7960" y="68873"/>
                    <a:pt x="11596" y="69429"/>
                    <a:pt x="14918" y="69429"/>
                  </a:cubicBezTo>
                  <a:cubicBezTo>
                    <a:pt x="17066" y="69429"/>
                    <a:pt x="19215" y="69244"/>
                    <a:pt x="21350" y="69244"/>
                  </a:cubicBezTo>
                  <a:cubicBezTo>
                    <a:pt x="22589" y="69244"/>
                    <a:pt x="23822" y="69306"/>
                    <a:pt x="25048" y="69504"/>
                  </a:cubicBezTo>
                  <a:cubicBezTo>
                    <a:pt x="27738" y="69968"/>
                    <a:pt x="30614" y="71433"/>
                    <a:pt x="32228" y="73678"/>
                  </a:cubicBezTo>
                  <a:cubicBezTo>
                    <a:pt x="32618" y="75070"/>
                    <a:pt x="33008" y="76461"/>
                    <a:pt x="33472" y="77853"/>
                  </a:cubicBezTo>
                  <a:cubicBezTo>
                    <a:pt x="34232" y="80562"/>
                    <a:pt x="35160" y="83178"/>
                    <a:pt x="36088" y="85813"/>
                  </a:cubicBezTo>
                  <a:cubicBezTo>
                    <a:pt x="33694" y="82250"/>
                    <a:pt x="29983" y="79541"/>
                    <a:pt x="25883" y="78243"/>
                  </a:cubicBezTo>
                  <a:cubicBezTo>
                    <a:pt x="22488" y="77148"/>
                    <a:pt x="18851" y="77074"/>
                    <a:pt x="15307" y="76294"/>
                  </a:cubicBezTo>
                  <a:cubicBezTo>
                    <a:pt x="11819" y="75608"/>
                    <a:pt x="8182" y="74068"/>
                    <a:pt x="6327" y="71044"/>
                  </a:cubicBezTo>
                  <a:lnTo>
                    <a:pt x="6327" y="71044"/>
                  </a:lnTo>
                  <a:cubicBezTo>
                    <a:pt x="6494" y="73752"/>
                    <a:pt x="7570" y="76461"/>
                    <a:pt x="9426" y="78465"/>
                  </a:cubicBezTo>
                  <a:cubicBezTo>
                    <a:pt x="11281" y="80469"/>
                    <a:pt x="13823" y="81861"/>
                    <a:pt x="16532" y="82250"/>
                  </a:cubicBezTo>
                  <a:cubicBezTo>
                    <a:pt x="17461" y="82392"/>
                    <a:pt x="18397" y="82430"/>
                    <a:pt x="19339" y="82430"/>
                  </a:cubicBezTo>
                  <a:cubicBezTo>
                    <a:pt x="20484" y="82430"/>
                    <a:pt x="21637" y="82373"/>
                    <a:pt x="22795" y="82373"/>
                  </a:cubicBezTo>
                  <a:cubicBezTo>
                    <a:pt x="23310" y="82373"/>
                    <a:pt x="23826" y="82384"/>
                    <a:pt x="24343" y="82417"/>
                  </a:cubicBezTo>
                  <a:cubicBezTo>
                    <a:pt x="29297" y="82640"/>
                    <a:pt x="34325" y="85200"/>
                    <a:pt x="37257" y="89134"/>
                  </a:cubicBezTo>
                  <a:cubicBezTo>
                    <a:pt x="38184" y="91453"/>
                    <a:pt x="39038" y="93698"/>
                    <a:pt x="40040" y="96017"/>
                  </a:cubicBezTo>
                  <a:cubicBezTo>
                    <a:pt x="37795" y="93160"/>
                    <a:pt x="34325" y="90915"/>
                    <a:pt x="30911" y="90451"/>
                  </a:cubicBezTo>
                  <a:cubicBezTo>
                    <a:pt x="30040" y="90326"/>
                    <a:pt x="29154" y="90289"/>
                    <a:pt x="28259" y="90289"/>
                  </a:cubicBezTo>
                  <a:cubicBezTo>
                    <a:pt x="26965" y="90289"/>
                    <a:pt x="25654" y="90366"/>
                    <a:pt x="24349" y="90366"/>
                  </a:cubicBezTo>
                  <a:cubicBezTo>
                    <a:pt x="23751" y="90366"/>
                    <a:pt x="23155" y="90350"/>
                    <a:pt x="22562" y="90303"/>
                  </a:cubicBezTo>
                  <a:cubicBezTo>
                    <a:pt x="17849" y="89839"/>
                    <a:pt x="13359" y="86963"/>
                    <a:pt x="10891" y="82955"/>
                  </a:cubicBezTo>
                  <a:lnTo>
                    <a:pt x="10891" y="82955"/>
                  </a:lnTo>
                  <a:cubicBezTo>
                    <a:pt x="11429" y="88058"/>
                    <a:pt x="15307" y="92696"/>
                    <a:pt x="20243" y="94162"/>
                  </a:cubicBezTo>
                  <a:cubicBezTo>
                    <a:pt x="24417" y="95312"/>
                    <a:pt x="28833" y="94477"/>
                    <a:pt x="33008" y="95312"/>
                  </a:cubicBezTo>
                  <a:cubicBezTo>
                    <a:pt x="36088" y="95943"/>
                    <a:pt x="39335" y="97483"/>
                    <a:pt x="41654" y="99728"/>
                  </a:cubicBezTo>
                  <a:cubicBezTo>
                    <a:pt x="45828" y="109153"/>
                    <a:pt x="50857" y="118133"/>
                    <a:pt x="56497" y="126705"/>
                  </a:cubicBezTo>
                  <a:cubicBezTo>
                    <a:pt x="56601" y="126798"/>
                    <a:pt x="56727" y="126869"/>
                    <a:pt x="56865" y="126869"/>
                  </a:cubicBezTo>
                  <a:cubicBezTo>
                    <a:pt x="56948" y="126869"/>
                    <a:pt x="57037" y="126843"/>
                    <a:pt x="57128" y="126780"/>
                  </a:cubicBezTo>
                  <a:cubicBezTo>
                    <a:pt x="57350" y="126705"/>
                    <a:pt x="57350" y="126390"/>
                    <a:pt x="57276" y="126241"/>
                  </a:cubicBezTo>
                  <a:cubicBezTo>
                    <a:pt x="51951" y="118208"/>
                    <a:pt x="47220" y="109784"/>
                    <a:pt x="43212" y="101045"/>
                  </a:cubicBezTo>
                  <a:cubicBezTo>
                    <a:pt x="43750" y="98485"/>
                    <a:pt x="45290" y="96407"/>
                    <a:pt x="47220" y="94551"/>
                  </a:cubicBezTo>
                  <a:cubicBezTo>
                    <a:pt x="49317" y="92455"/>
                    <a:pt x="51859" y="90841"/>
                    <a:pt x="54271" y="89208"/>
                  </a:cubicBezTo>
                  <a:cubicBezTo>
                    <a:pt x="56738" y="87519"/>
                    <a:pt x="59132" y="85664"/>
                    <a:pt x="60839" y="83252"/>
                  </a:cubicBezTo>
                  <a:cubicBezTo>
                    <a:pt x="62527" y="80859"/>
                    <a:pt x="63455" y="77779"/>
                    <a:pt x="62694" y="74903"/>
                  </a:cubicBezTo>
                  <a:lnTo>
                    <a:pt x="62694" y="74903"/>
                  </a:lnTo>
                  <a:cubicBezTo>
                    <a:pt x="61841" y="77612"/>
                    <a:pt x="59837" y="79857"/>
                    <a:pt x="57592" y="81564"/>
                  </a:cubicBezTo>
                  <a:cubicBezTo>
                    <a:pt x="55272" y="83252"/>
                    <a:pt x="52712" y="84495"/>
                    <a:pt x="50244" y="85961"/>
                  </a:cubicBezTo>
                  <a:cubicBezTo>
                    <a:pt x="47851" y="87352"/>
                    <a:pt x="45457" y="89059"/>
                    <a:pt x="43825" y="91379"/>
                  </a:cubicBezTo>
                  <a:cubicBezTo>
                    <a:pt x="42507" y="93160"/>
                    <a:pt x="41747" y="95628"/>
                    <a:pt x="41821" y="97947"/>
                  </a:cubicBezTo>
                  <a:cubicBezTo>
                    <a:pt x="41116" y="96240"/>
                    <a:pt x="40429" y="94551"/>
                    <a:pt x="39724" y="92844"/>
                  </a:cubicBezTo>
                  <a:cubicBezTo>
                    <a:pt x="40188" y="89913"/>
                    <a:pt x="42043" y="87742"/>
                    <a:pt x="44066" y="85497"/>
                  </a:cubicBezTo>
                  <a:cubicBezTo>
                    <a:pt x="46385" y="83029"/>
                    <a:pt x="49168" y="81100"/>
                    <a:pt x="51784" y="78929"/>
                  </a:cubicBezTo>
                  <a:cubicBezTo>
                    <a:pt x="54419" y="76851"/>
                    <a:pt x="56887" y="74439"/>
                    <a:pt x="58445" y="71433"/>
                  </a:cubicBezTo>
                  <a:cubicBezTo>
                    <a:pt x="59985" y="68502"/>
                    <a:pt x="60449" y="64698"/>
                    <a:pt x="58909" y="61767"/>
                  </a:cubicBezTo>
                  <a:lnTo>
                    <a:pt x="58909" y="61767"/>
                  </a:lnTo>
                  <a:cubicBezTo>
                    <a:pt x="58278" y="65477"/>
                    <a:pt x="56349" y="69040"/>
                    <a:pt x="53417" y="71507"/>
                  </a:cubicBezTo>
                  <a:cubicBezTo>
                    <a:pt x="51098" y="73511"/>
                    <a:pt x="48315" y="74903"/>
                    <a:pt x="45828" y="76758"/>
                  </a:cubicBezTo>
                  <a:cubicBezTo>
                    <a:pt x="42043" y="79783"/>
                    <a:pt x="39502" y="85033"/>
                    <a:pt x="38574" y="89913"/>
                  </a:cubicBezTo>
                  <a:cubicBezTo>
                    <a:pt x="37405" y="86963"/>
                    <a:pt x="36403" y="84031"/>
                    <a:pt x="35401" y="81100"/>
                  </a:cubicBezTo>
                  <a:cubicBezTo>
                    <a:pt x="35475" y="78781"/>
                    <a:pt x="36329" y="76387"/>
                    <a:pt x="37869" y="74754"/>
                  </a:cubicBezTo>
                  <a:cubicBezTo>
                    <a:pt x="39965" y="72584"/>
                    <a:pt x="42749" y="71285"/>
                    <a:pt x="45365" y="69893"/>
                  </a:cubicBezTo>
                  <a:cubicBezTo>
                    <a:pt x="48074" y="68576"/>
                    <a:pt x="50782" y="67184"/>
                    <a:pt x="52879" y="65014"/>
                  </a:cubicBezTo>
                  <a:cubicBezTo>
                    <a:pt x="54883" y="62843"/>
                    <a:pt x="56126" y="59689"/>
                    <a:pt x="55272" y="56813"/>
                  </a:cubicBezTo>
                  <a:lnTo>
                    <a:pt x="55272" y="56813"/>
                  </a:lnTo>
                  <a:cubicBezTo>
                    <a:pt x="54567" y="59911"/>
                    <a:pt x="51784" y="62082"/>
                    <a:pt x="48927" y="63548"/>
                  </a:cubicBezTo>
                  <a:cubicBezTo>
                    <a:pt x="46144" y="65014"/>
                    <a:pt x="42971" y="66016"/>
                    <a:pt x="40429" y="67945"/>
                  </a:cubicBezTo>
                  <a:cubicBezTo>
                    <a:pt x="37108" y="70431"/>
                    <a:pt x="35011" y="74903"/>
                    <a:pt x="34789" y="79170"/>
                  </a:cubicBezTo>
                  <a:cubicBezTo>
                    <a:pt x="33694" y="75756"/>
                    <a:pt x="32766" y="72361"/>
                    <a:pt x="31839" y="68873"/>
                  </a:cubicBezTo>
                  <a:cubicBezTo>
                    <a:pt x="32618" y="66331"/>
                    <a:pt x="34158" y="64160"/>
                    <a:pt x="36329" y="62694"/>
                  </a:cubicBezTo>
                  <a:cubicBezTo>
                    <a:pt x="38797" y="60913"/>
                    <a:pt x="41580" y="59837"/>
                    <a:pt x="44288" y="58520"/>
                  </a:cubicBezTo>
                  <a:cubicBezTo>
                    <a:pt x="46997" y="57202"/>
                    <a:pt x="49706" y="55737"/>
                    <a:pt x="51710" y="53492"/>
                  </a:cubicBezTo>
                  <a:cubicBezTo>
                    <a:pt x="53714" y="51247"/>
                    <a:pt x="54883" y="48092"/>
                    <a:pt x="54104" y="45217"/>
                  </a:cubicBezTo>
                  <a:lnTo>
                    <a:pt x="54104" y="45217"/>
                  </a:lnTo>
                  <a:cubicBezTo>
                    <a:pt x="53250" y="47851"/>
                    <a:pt x="51172" y="50022"/>
                    <a:pt x="48853" y="51488"/>
                  </a:cubicBezTo>
                  <a:cubicBezTo>
                    <a:pt x="46534" y="52954"/>
                    <a:pt x="43899" y="53881"/>
                    <a:pt x="41283" y="54957"/>
                  </a:cubicBezTo>
                  <a:cubicBezTo>
                    <a:pt x="38722" y="56052"/>
                    <a:pt x="36180" y="57202"/>
                    <a:pt x="34158" y="59132"/>
                  </a:cubicBezTo>
                  <a:cubicBezTo>
                    <a:pt x="32544" y="60616"/>
                    <a:pt x="31301" y="63084"/>
                    <a:pt x="30985" y="65403"/>
                  </a:cubicBezTo>
                  <a:cubicBezTo>
                    <a:pt x="30521" y="63232"/>
                    <a:pt x="30058" y="61080"/>
                    <a:pt x="29594" y="58835"/>
                  </a:cubicBezTo>
                  <a:cubicBezTo>
                    <a:pt x="30763" y="56201"/>
                    <a:pt x="32841" y="53955"/>
                    <a:pt x="35475" y="52731"/>
                  </a:cubicBezTo>
                  <a:cubicBezTo>
                    <a:pt x="39260" y="50950"/>
                    <a:pt x="43676" y="51098"/>
                    <a:pt x="47387" y="49169"/>
                  </a:cubicBezTo>
                  <a:cubicBezTo>
                    <a:pt x="51562" y="46998"/>
                    <a:pt x="54104" y="41895"/>
                    <a:pt x="53343" y="37183"/>
                  </a:cubicBezTo>
                  <a:lnTo>
                    <a:pt x="53343" y="37183"/>
                  </a:lnTo>
                  <a:cubicBezTo>
                    <a:pt x="51562" y="41209"/>
                    <a:pt x="47999" y="44382"/>
                    <a:pt x="43750" y="45773"/>
                  </a:cubicBezTo>
                  <a:cubicBezTo>
                    <a:pt x="41283" y="46534"/>
                    <a:pt x="38574" y="46775"/>
                    <a:pt x="36180" y="47777"/>
                  </a:cubicBezTo>
                  <a:cubicBezTo>
                    <a:pt x="32766" y="49243"/>
                    <a:pt x="29983" y="52564"/>
                    <a:pt x="29056" y="56201"/>
                  </a:cubicBezTo>
                  <a:cubicBezTo>
                    <a:pt x="28666" y="53733"/>
                    <a:pt x="28295" y="51247"/>
                    <a:pt x="27905" y="48853"/>
                  </a:cubicBezTo>
                  <a:cubicBezTo>
                    <a:pt x="28369" y="47072"/>
                    <a:pt x="29686" y="45458"/>
                    <a:pt x="31226" y="44456"/>
                  </a:cubicBezTo>
                  <a:cubicBezTo>
                    <a:pt x="33397" y="42990"/>
                    <a:pt x="36013" y="42359"/>
                    <a:pt x="38574" y="41747"/>
                  </a:cubicBezTo>
                  <a:cubicBezTo>
                    <a:pt x="41116" y="41135"/>
                    <a:pt x="43750" y="40430"/>
                    <a:pt x="45754" y="38723"/>
                  </a:cubicBezTo>
                  <a:cubicBezTo>
                    <a:pt x="48779" y="36329"/>
                    <a:pt x="50003" y="31932"/>
                    <a:pt x="48704" y="28295"/>
                  </a:cubicBezTo>
                  <a:lnTo>
                    <a:pt x="48704" y="28295"/>
                  </a:lnTo>
                  <a:cubicBezTo>
                    <a:pt x="47777" y="31079"/>
                    <a:pt x="44994" y="32934"/>
                    <a:pt x="42210" y="34010"/>
                  </a:cubicBezTo>
                  <a:cubicBezTo>
                    <a:pt x="39427" y="35179"/>
                    <a:pt x="36477" y="35865"/>
                    <a:pt x="33935" y="37424"/>
                  </a:cubicBezTo>
                  <a:cubicBezTo>
                    <a:pt x="30911" y="39187"/>
                    <a:pt x="28518" y="42823"/>
                    <a:pt x="27590" y="46386"/>
                  </a:cubicBezTo>
                  <a:cubicBezTo>
                    <a:pt x="27200" y="43751"/>
                    <a:pt x="26978" y="41135"/>
                    <a:pt x="26736" y="38500"/>
                  </a:cubicBezTo>
                  <a:cubicBezTo>
                    <a:pt x="27516" y="35643"/>
                    <a:pt x="29520" y="33157"/>
                    <a:pt x="31913" y="31468"/>
                  </a:cubicBezTo>
                  <a:cubicBezTo>
                    <a:pt x="34789" y="29446"/>
                    <a:pt x="38036" y="27980"/>
                    <a:pt x="40503" y="25587"/>
                  </a:cubicBezTo>
                  <a:cubicBezTo>
                    <a:pt x="43602" y="22581"/>
                    <a:pt x="45365" y="18239"/>
                    <a:pt x="45216" y="13916"/>
                  </a:cubicBezTo>
                  <a:lnTo>
                    <a:pt x="45216" y="13916"/>
                  </a:lnTo>
                  <a:cubicBezTo>
                    <a:pt x="43750" y="16922"/>
                    <a:pt x="41116" y="19167"/>
                    <a:pt x="38333" y="21097"/>
                  </a:cubicBezTo>
                  <a:cubicBezTo>
                    <a:pt x="35624" y="22952"/>
                    <a:pt x="32692" y="24659"/>
                    <a:pt x="30299" y="27052"/>
                  </a:cubicBezTo>
                  <a:cubicBezTo>
                    <a:pt x="28518" y="28759"/>
                    <a:pt x="26978" y="31468"/>
                    <a:pt x="26440" y="34084"/>
                  </a:cubicBezTo>
                  <a:cubicBezTo>
                    <a:pt x="26347" y="33157"/>
                    <a:pt x="26273" y="32229"/>
                    <a:pt x="26273" y="31227"/>
                  </a:cubicBezTo>
                  <a:cubicBezTo>
                    <a:pt x="28443" y="26440"/>
                    <a:pt x="29130" y="20633"/>
                    <a:pt x="28369" y="15382"/>
                  </a:cubicBezTo>
                  <a:cubicBezTo>
                    <a:pt x="27664" y="10205"/>
                    <a:pt x="25512" y="5177"/>
                    <a:pt x="257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 name="Google Shape;131;p6"/>
            <p:cNvGrpSpPr/>
            <p:nvPr/>
          </p:nvGrpSpPr>
          <p:grpSpPr>
            <a:xfrm>
              <a:off x="178800" y="159350"/>
              <a:ext cx="8733000" cy="4905225"/>
              <a:chOff x="178800" y="159350"/>
              <a:chExt cx="8733000" cy="4905225"/>
            </a:xfrm>
          </p:grpSpPr>
          <p:grpSp>
            <p:nvGrpSpPr>
              <p:cNvPr id="132" name="Google Shape;132;p6"/>
              <p:cNvGrpSpPr/>
              <p:nvPr/>
            </p:nvGrpSpPr>
            <p:grpSpPr>
              <a:xfrm>
                <a:off x="7916475" y="159350"/>
                <a:ext cx="995325" cy="647550"/>
                <a:chOff x="4136425" y="1208725"/>
                <a:chExt cx="995325" cy="647550"/>
              </a:xfrm>
            </p:grpSpPr>
            <p:sp>
              <p:nvSpPr>
                <p:cNvPr id="133" name="Google Shape;133;p6"/>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4818625" y="12646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4136425" y="1226813"/>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5031050" y="13471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6"/>
              <p:cNvGrpSpPr/>
              <p:nvPr/>
            </p:nvGrpSpPr>
            <p:grpSpPr>
              <a:xfrm>
                <a:off x="178800" y="4315875"/>
                <a:ext cx="850250" cy="748700"/>
                <a:chOff x="4281500" y="1208725"/>
                <a:chExt cx="850250" cy="748700"/>
              </a:xfrm>
            </p:grpSpPr>
            <p:sp>
              <p:nvSpPr>
                <p:cNvPr id="143" name="Google Shape;143;p6"/>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4347375" y="17948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4281500" y="1581425"/>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4495800" y="15993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52" name="Google Shape;152;p6"/>
          <p:cNvGrpSpPr/>
          <p:nvPr/>
        </p:nvGrpSpPr>
        <p:grpSpPr>
          <a:xfrm rot="-9679228">
            <a:off x="8475952" y="4285974"/>
            <a:ext cx="1080436" cy="1324005"/>
            <a:chOff x="6293200" y="1195225"/>
            <a:chExt cx="1080350" cy="1323900"/>
          </a:xfrm>
        </p:grpSpPr>
        <p:sp>
          <p:nvSpPr>
            <p:cNvPr id="153" name="Google Shape;153;p6"/>
            <p:cNvSpPr/>
            <p:nvPr/>
          </p:nvSpPr>
          <p:spPr>
            <a:xfrm>
              <a:off x="6293200" y="1195225"/>
              <a:ext cx="1080350" cy="1323900"/>
            </a:xfrm>
            <a:custGeom>
              <a:avLst/>
              <a:gdLst/>
              <a:ahLst/>
              <a:cxnLst/>
              <a:rect l="l" t="t" r="r" b="b"/>
              <a:pathLst>
                <a:path w="43214" h="52956" extrusionOk="0">
                  <a:moveTo>
                    <a:pt x="28844" y="0"/>
                  </a:moveTo>
                  <a:cubicBezTo>
                    <a:pt x="28017" y="0"/>
                    <a:pt x="27176" y="87"/>
                    <a:pt x="26366" y="244"/>
                  </a:cubicBezTo>
                  <a:cubicBezTo>
                    <a:pt x="26143" y="318"/>
                    <a:pt x="25902" y="318"/>
                    <a:pt x="25680" y="392"/>
                  </a:cubicBezTo>
                  <a:cubicBezTo>
                    <a:pt x="21804" y="1542"/>
                    <a:pt x="19949" y="4711"/>
                    <a:pt x="18631" y="8197"/>
                  </a:cubicBezTo>
                  <a:lnTo>
                    <a:pt x="18631" y="8197"/>
                  </a:lnTo>
                  <a:cubicBezTo>
                    <a:pt x="18676" y="8003"/>
                    <a:pt x="16772" y="6643"/>
                    <a:pt x="16625" y="6497"/>
                  </a:cubicBezTo>
                  <a:cubicBezTo>
                    <a:pt x="15772" y="5958"/>
                    <a:pt x="14844" y="5495"/>
                    <a:pt x="13916" y="5105"/>
                  </a:cubicBezTo>
                  <a:cubicBezTo>
                    <a:pt x="12739" y="4731"/>
                    <a:pt x="11535" y="4524"/>
                    <a:pt x="10315" y="4524"/>
                  </a:cubicBezTo>
                  <a:cubicBezTo>
                    <a:pt x="9535" y="4524"/>
                    <a:pt x="8749" y="4609"/>
                    <a:pt x="7960" y="4790"/>
                  </a:cubicBezTo>
                  <a:cubicBezTo>
                    <a:pt x="5177" y="5495"/>
                    <a:pt x="2710" y="7424"/>
                    <a:pt x="1318" y="9892"/>
                  </a:cubicBezTo>
                  <a:cubicBezTo>
                    <a:pt x="3415" y="10597"/>
                    <a:pt x="5419" y="11525"/>
                    <a:pt x="7274" y="12675"/>
                  </a:cubicBezTo>
                  <a:cubicBezTo>
                    <a:pt x="7886" y="13065"/>
                    <a:pt x="8517" y="13528"/>
                    <a:pt x="8888" y="14066"/>
                  </a:cubicBezTo>
                  <a:cubicBezTo>
                    <a:pt x="9352" y="14697"/>
                    <a:pt x="9519" y="15551"/>
                    <a:pt x="9278" y="16163"/>
                  </a:cubicBezTo>
                  <a:cubicBezTo>
                    <a:pt x="9055" y="16775"/>
                    <a:pt x="8424" y="17239"/>
                    <a:pt x="7812" y="17406"/>
                  </a:cubicBezTo>
                  <a:cubicBezTo>
                    <a:pt x="7200" y="17555"/>
                    <a:pt x="6569" y="17555"/>
                    <a:pt x="5882" y="17555"/>
                  </a:cubicBezTo>
                  <a:cubicBezTo>
                    <a:pt x="4027" y="17406"/>
                    <a:pt x="2172" y="16850"/>
                    <a:pt x="242" y="16701"/>
                  </a:cubicBezTo>
                  <a:lnTo>
                    <a:pt x="1" y="16701"/>
                  </a:lnTo>
                  <a:cubicBezTo>
                    <a:pt x="75" y="17777"/>
                    <a:pt x="242" y="18872"/>
                    <a:pt x="390" y="19874"/>
                  </a:cubicBezTo>
                  <a:cubicBezTo>
                    <a:pt x="1244" y="24438"/>
                    <a:pt x="2951" y="28835"/>
                    <a:pt x="5419" y="32787"/>
                  </a:cubicBezTo>
                  <a:cubicBezTo>
                    <a:pt x="6151" y="32667"/>
                    <a:pt x="6884" y="32606"/>
                    <a:pt x="7617" y="32606"/>
                  </a:cubicBezTo>
                  <a:cubicBezTo>
                    <a:pt x="8350" y="32606"/>
                    <a:pt x="9083" y="32667"/>
                    <a:pt x="9816" y="32787"/>
                  </a:cubicBezTo>
                  <a:cubicBezTo>
                    <a:pt x="10280" y="32936"/>
                    <a:pt x="10911" y="33084"/>
                    <a:pt x="11059" y="33641"/>
                  </a:cubicBezTo>
                  <a:cubicBezTo>
                    <a:pt x="11207" y="34012"/>
                    <a:pt x="10985" y="34476"/>
                    <a:pt x="10669" y="34791"/>
                  </a:cubicBezTo>
                  <a:cubicBezTo>
                    <a:pt x="10372" y="35032"/>
                    <a:pt x="9909" y="35181"/>
                    <a:pt x="9519" y="35329"/>
                  </a:cubicBezTo>
                  <a:cubicBezTo>
                    <a:pt x="8888" y="35570"/>
                    <a:pt x="8276" y="35793"/>
                    <a:pt x="7738" y="36109"/>
                  </a:cubicBezTo>
                  <a:cubicBezTo>
                    <a:pt x="8424" y="37036"/>
                    <a:pt x="9204" y="37964"/>
                    <a:pt x="10057" y="38817"/>
                  </a:cubicBezTo>
                  <a:cubicBezTo>
                    <a:pt x="12766" y="36647"/>
                    <a:pt x="16161" y="35181"/>
                    <a:pt x="19649" y="34865"/>
                  </a:cubicBezTo>
                  <a:cubicBezTo>
                    <a:pt x="19865" y="34836"/>
                    <a:pt x="20104" y="34806"/>
                    <a:pt x="20343" y="34806"/>
                  </a:cubicBezTo>
                  <a:cubicBezTo>
                    <a:pt x="20701" y="34806"/>
                    <a:pt x="21060" y="34873"/>
                    <a:pt x="21338" y="35107"/>
                  </a:cubicBezTo>
                  <a:cubicBezTo>
                    <a:pt x="22117" y="35570"/>
                    <a:pt x="22191" y="36795"/>
                    <a:pt x="21728" y="37574"/>
                  </a:cubicBezTo>
                  <a:cubicBezTo>
                    <a:pt x="21338" y="38428"/>
                    <a:pt x="20577" y="38966"/>
                    <a:pt x="19798" y="39578"/>
                  </a:cubicBezTo>
                  <a:cubicBezTo>
                    <a:pt x="18332" y="40821"/>
                    <a:pt x="17015" y="42213"/>
                    <a:pt x="15939" y="43845"/>
                  </a:cubicBezTo>
                  <a:cubicBezTo>
                    <a:pt x="16161" y="43994"/>
                    <a:pt x="16310" y="44142"/>
                    <a:pt x="16551" y="44309"/>
                  </a:cubicBezTo>
                  <a:cubicBezTo>
                    <a:pt x="19946" y="46536"/>
                    <a:pt x="23731" y="48169"/>
                    <a:pt x="27609" y="49486"/>
                  </a:cubicBezTo>
                  <a:cubicBezTo>
                    <a:pt x="27906" y="48558"/>
                    <a:pt x="28296" y="47705"/>
                    <a:pt x="29001" y="47092"/>
                  </a:cubicBezTo>
                  <a:cubicBezTo>
                    <a:pt x="29407" y="46792"/>
                    <a:pt x="29935" y="46618"/>
                    <a:pt x="30443" y="46618"/>
                  </a:cubicBezTo>
                  <a:cubicBezTo>
                    <a:pt x="31002" y="46618"/>
                    <a:pt x="31537" y="46829"/>
                    <a:pt x="31858" y="47315"/>
                  </a:cubicBezTo>
                  <a:cubicBezTo>
                    <a:pt x="32396" y="48169"/>
                    <a:pt x="31932" y="49319"/>
                    <a:pt x="31543" y="50247"/>
                  </a:cubicBezTo>
                  <a:cubicBezTo>
                    <a:pt x="31543" y="50339"/>
                    <a:pt x="31468" y="50488"/>
                    <a:pt x="31468" y="50636"/>
                  </a:cubicBezTo>
                  <a:cubicBezTo>
                    <a:pt x="34864" y="51564"/>
                    <a:pt x="38426" y="52269"/>
                    <a:pt x="41914" y="52955"/>
                  </a:cubicBezTo>
                  <a:cubicBezTo>
                    <a:pt x="40430" y="49170"/>
                    <a:pt x="40133" y="45070"/>
                    <a:pt x="40430" y="40970"/>
                  </a:cubicBezTo>
                  <a:cubicBezTo>
                    <a:pt x="38890" y="40283"/>
                    <a:pt x="37276" y="39819"/>
                    <a:pt x="35791" y="38966"/>
                  </a:cubicBezTo>
                  <a:cubicBezTo>
                    <a:pt x="35179" y="38650"/>
                    <a:pt x="34641" y="38279"/>
                    <a:pt x="34251" y="37723"/>
                  </a:cubicBezTo>
                  <a:cubicBezTo>
                    <a:pt x="33936" y="37185"/>
                    <a:pt x="33862" y="36331"/>
                    <a:pt x="34251" y="35867"/>
                  </a:cubicBezTo>
                  <a:cubicBezTo>
                    <a:pt x="34641" y="35329"/>
                    <a:pt x="35328" y="35255"/>
                    <a:pt x="36033" y="35181"/>
                  </a:cubicBezTo>
                  <a:cubicBezTo>
                    <a:pt x="36470" y="35143"/>
                    <a:pt x="36906" y="35124"/>
                    <a:pt x="37341" y="35124"/>
                  </a:cubicBezTo>
                  <a:cubicBezTo>
                    <a:pt x="38606" y="35124"/>
                    <a:pt x="39865" y="35281"/>
                    <a:pt x="41135" y="35570"/>
                  </a:cubicBezTo>
                  <a:lnTo>
                    <a:pt x="41135" y="35403"/>
                  </a:lnTo>
                  <a:cubicBezTo>
                    <a:pt x="41821" y="31322"/>
                    <a:pt x="42749" y="27221"/>
                    <a:pt x="43139" y="23047"/>
                  </a:cubicBezTo>
                  <a:cubicBezTo>
                    <a:pt x="41673" y="22342"/>
                    <a:pt x="40059" y="21878"/>
                    <a:pt x="38426" y="21878"/>
                  </a:cubicBezTo>
                  <a:lnTo>
                    <a:pt x="37740" y="21878"/>
                  </a:lnTo>
                  <a:cubicBezTo>
                    <a:pt x="36960" y="21878"/>
                    <a:pt x="36255" y="21878"/>
                    <a:pt x="35569" y="21729"/>
                  </a:cubicBezTo>
                  <a:cubicBezTo>
                    <a:pt x="34567" y="21414"/>
                    <a:pt x="33713" y="20653"/>
                    <a:pt x="33788" y="19633"/>
                  </a:cubicBezTo>
                  <a:cubicBezTo>
                    <a:pt x="33788" y="19020"/>
                    <a:pt x="34251" y="18482"/>
                    <a:pt x="34715" y="18093"/>
                  </a:cubicBezTo>
                  <a:cubicBezTo>
                    <a:pt x="35253" y="17703"/>
                    <a:pt x="35958" y="17555"/>
                    <a:pt x="36571" y="17406"/>
                  </a:cubicBezTo>
                  <a:cubicBezTo>
                    <a:pt x="38742" y="16775"/>
                    <a:pt x="40987" y="16386"/>
                    <a:pt x="43213" y="16163"/>
                  </a:cubicBezTo>
                  <a:cubicBezTo>
                    <a:pt x="43065" y="14772"/>
                    <a:pt x="42842" y="13380"/>
                    <a:pt x="42452" y="11988"/>
                  </a:cubicBezTo>
                  <a:cubicBezTo>
                    <a:pt x="41135" y="12768"/>
                    <a:pt x="39743" y="13454"/>
                    <a:pt x="38426" y="14159"/>
                  </a:cubicBezTo>
                  <a:cubicBezTo>
                    <a:pt x="38022" y="14382"/>
                    <a:pt x="37576" y="14616"/>
                    <a:pt x="37143" y="14616"/>
                  </a:cubicBezTo>
                  <a:cubicBezTo>
                    <a:pt x="36999" y="14616"/>
                    <a:pt x="36858" y="14590"/>
                    <a:pt x="36719" y="14530"/>
                  </a:cubicBezTo>
                  <a:cubicBezTo>
                    <a:pt x="36181" y="14233"/>
                    <a:pt x="35958" y="13603"/>
                    <a:pt x="36033" y="12990"/>
                  </a:cubicBezTo>
                  <a:cubicBezTo>
                    <a:pt x="36107" y="12452"/>
                    <a:pt x="36422" y="11914"/>
                    <a:pt x="36812" y="11450"/>
                  </a:cubicBezTo>
                  <a:cubicBezTo>
                    <a:pt x="37888" y="9892"/>
                    <a:pt x="39038" y="8352"/>
                    <a:pt x="40207" y="6886"/>
                  </a:cubicBezTo>
                  <a:cubicBezTo>
                    <a:pt x="39743" y="6181"/>
                    <a:pt x="39280" y="5495"/>
                    <a:pt x="38742" y="4790"/>
                  </a:cubicBezTo>
                  <a:cubicBezTo>
                    <a:pt x="37424" y="3324"/>
                    <a:pt x="35717" y="2099"/>
                    <a:pt x="33862" y="1246"/>
                  </a:cubicBezTo>
                  <a:cubicBezTo>
                    <a:pt x="33250" y="2786"/>
                    <a:pt x="32934" y="4493"/>
                    <a:pt x="32786" y="6181"/>
                  </a:cubicBezTo>
                  <a:cubicBezTo>
                    <a:pt x="32786" y="6571"/>
                    <a:pt x="32786" y="7109"/>
                    <a:pt x="32544" y="7498"/>
                  </a:cubicBezTo>
                  <a:cubicBezTo>
                    <a:pt x="32408" y="7856"/>
                    <a:pt x="32070" y="8213"/>
                    <a:pt x="31657" y="8213"/>
                  </a:cubicBezTo>
                  <a:cubicBezTo>
                    <a:pt x="31620" y="8213"/>
                    <a:pt x="31581" y="8210"/>
                    <a:pt x="31543" y="8203"/>
                  </a:cubicBezTo>
                  <a:cubicBezTo>
                    <a:pt x="31153" y="8203"/>
                    <a:pt x="30782" y="7888"/>
                    <a:pt x="30615" y="7498"/>
                  </a:cubicBezTo>
                  <a:cubicBezTo>
                    <a:pt x="30466" y="7202"/>
                    <a:pt x="30466" y="6738"/>
                    <a:pt x="30466" y="6348"/>
                  </a:cubicBezTo>
                  <a:cubicBezTo>
                    <a:pt x="30392" y="4251"/>
                    <a:pt x="30225" y="2173"/>
                    <a:pt x="30151" y="77"/>
                  </a:cubicBezTo>
                  <a:cubicBezTo>
                    <a:pt x="29724" y="25"/>
                    <a:pt x="29286" y="0"/>
                    <a:pt x="288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7143900" y="2024625"/>
              <a:ext cx="197175" cy="494500"/>
            </a:xfrm>
            <a:custGeom>
              <a:avLst/>
              <a:gdLst/>
              <a:ahLst/>
              <a:cxnLst/>
              <a:rect l="l" t="t" r="r" b="b"/>
              <a:pathLst>
                <a:path w="7887" h="19780" extrusionOk="0">
                  <a:moveTo>
                    <a:pt x="7645" y="19167"/>
                  </a:moveTo>
                  <a:cubicBezTo>
                    <a:pt x="7719" y="19390"/>
                    <a:pt x="7793" y="19557"/>
                    <a:pt x="7886" y="19779"/>
                  </a:cubicBezTo>
                  <a:lnTo>
                    <a:pt x="7886" y="19779"/>
                  </a:lnTo>
                  <a:cubicBezTo>
                    <a:pt x="7793" y="19557"/>
                    <a:pt x="7719" y="19390"/>
                    <a:pt x="7645" y="19167"/>
                  </a:cubicBezTo>
                  <a:lnTo>
                    <a:pt x="7645" y="19167"/>
                  </a:lnTo>
                  <a:close/>
                  <a:moveTo>
                    <a:pt x="1" y="18091"/>
                  </a:moveTo>
                  <a:lnTo>
                    <a:pt x="1" y="18091"/>
                  </a:lnTo>
                  <a:lnTo>
                    <a:pt x="1" y="18091"/>
                  </a:lnTo>
                  <a:lnTo>
                    <a:pt x="1" y="18091"/>
                  </a:lnTo>
                  <a:close/>
                  <a:moveTo>
                    <a:pt x="6328" y="12599"/>
                  </a:moveTo>
                  <a:cubicBezTo>
                    <a:pt x="6402" y="12748"/>
                    <a:pt x="6402" y="12989"/>
                    <a:pt x="6402" y="13137"/>
                  </a:cubicBezTo>
                  <a:lnTo>
                    <a:pt x="6402" y="13137"/>
                  </a:lnTo>
                  <a:cubicBezTo>
                    <a:pt x="6402" y="12989"/>
                    <a:pt x="6402" y="12748"/>
                    <a:pt x="6328" y="12599"/>
                  </a:cubicBezTo>
                  <a:lnTo>
                    <a:pt x="6328" y="12599"/>
                  </a:lnTo>
                  <a:close/>
                  <a:moveTo>
                    <a:pt x="7497" y="1"/>
                  </a:moveTo>
                  <a:cubicBezTo>
                    <a:pt x="7497" y="149"/>
                    <a:pt x="7422" y="298"/>
                    <a:pt x="7422" y="465"/>
                  </a:cubicBezTo>
                  <a:lnTo>
                    <a:pt x="7422" y="465"/>
                  </a:lnTo>
                  <a:cubicBezTo>
                    <a:pt x="7422" y="298"/>
                    <a:pt x="7497" y="149"/>
                    <a:pt x="74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a:off x="6304800" y="1195275"/>
              <a:ext cx="1061325" cy="1323850"/>
            </a:xfrm>
            <a:custGeom>
              <a:avLst/>
              <a:gdLst/>
              <a:ahLst/>
              <a:cxnLst/>
              <a:rect l="l" t="t" r="r" b="b"/>
              <a:pathLst>
                <a:path w="42453" h="52954" extrusionOk="0">
                  <a:moveTo>
                    <a:pt x="27219" y="1"/>
                  </a:moveTo>
                  <a:cubicBezTo>
                    <a:pt x="26978" y="1318"/>
                    <a:pt x="26607" y="2561"/>
                    <a:pt x="26217" y="3786"/>
                  </a:cubicBezTo>
                  <a:cubicBezTo>
                    <a:pt x="24826" y="7738"/>
                    <a:pt x="22581" y="11448"/>
                    <a:pt x="20410" y="14992"/>
                  </a:cubicBezTo>
                  <a:cubicBezTo>
                    <a:pt x="20113" y="13842"/>
                    <a:pt x="19872" y="12673"/>
                    <a:pt x="19557" y="11523"/>
                  </a:cubicBezTo>
                  <a:lnTo>
                    <a:pt x="18555" y="7107"/>
                  </a:lnTo>
                  <a:cubicBezTo>
                    <a:pt x="18480" y="7422"/>
                    <a:pt x="18332" y="7738"/>
                    <a:pt x="18165" y="8034"/>
                  </a:cubicBezTo>
                  <a:lnTo>
                    <a:pt x="19018" y="11671"/>
                  </a:lnTo>
                  <a:cubicBezTo>
                    <a:pt x="19408" y="13230"/>
                    <a:pt x="19724" y="14844"/>
                    <a:pt x="20113" y="16384"/>
                  </a:cubicBezTo>
                  <a:cubicBezTo>
                    <a:pt x="15085" y="14918"/>
                    <a:pt x="10669" y="11448"/>
                    <a:pt x="6810" y="8424"/>
                  </a:cubicBezTo>
                  <a:lnTo>
                    <a:pt x="4175" y="6346"/>
                  </a:lnTo>
                  <a:cubicBezTo>
                    <a:pt x="4027" y="6420"/>
                    <a:pt x="3878" y="6569"/>
                    <a:pt x="3711" y="6643"/>
                  </a:cubicBezTo>
                  <a:lnTo>
                    <a:pt x="6420" y="8814"/>
                  </a:lnTo>
                  <a:cubicBezTo>
                    <a:pt x="10447" y="11986"/>
                    <a:pt x="15011" y="15549"/>
                    <a:pt x="20262" y="17089"/>
                  </a:cubicBezTo>
                  <a:cubicBezTo>
                    <a:pt x="20577" y="18332"/>
                    <a:pt x="20874" y="19556"/>
                    <a:pt x="21264" y="20874"/>
                  </a:cubicBezTo>
                  <a:cubicBezTo>
                    <a:pt x="18870" y="21263"/>
                    <a:pt x="16402" y="21486"/>
                    <a:pt x="13693" y="21486"/>
                  </a:cubicBezTo>
                  <a:cubicBezTo>
                    <a:pt x="11838" y="21486"/>
                    <a:pt x="9908" y="21412"/>
                    <a:pt x="7886" y="21189"/>
                  </a:cubicBezTo>
                  <a:cubicBezTo>
                    <a:pt x="5177" y="20948"/>
                    <a:pt x="2561" y="20558"/>
                    <a:pt x="1" y="20095"/>
                  </a:cubicBezTo>
                  <a:lnTo>
                    <a:pt x="1" y="20095"/>
                  </a:lnTo>
                  <a:cubicBezTo>
                    <a:pt x="1" y="20261"/>
                    <a:pt x="1" y="20484"/>
                    <a:pt x="75" y="20651"/>
                  </a:cubicBezTo>
                  <a:cubicBezTo>
                    <a:pt x="2635" y="21115"/>
                    <a:pt x="5177" y="21486"/>
                    <a:pt x="7812" y="21801"/>
                  </a:cubicBezTo>
                  <a:cubicBezTo>
                    <a:pt x="9908" y="21950"/>
                    <a:pt x="11838" y="22117"/>
                    <a:pt x="13693" y="22117"/>
                  </a:cubicBezTo>
                  <a:cubicBezTo>
                    <a:pt x="16402" y="22117"/>
                    <a:pt x="18944" y="21876"/>
                    <a:pt x="21412" y="21412"/>
                  </a:cubicBezTo>
                  <a:cubicBezTo>
                    <a:pt x="21802" y="22970"/>
                    <a:pt x="22265" y="24510"/>
                    <a:pt x="22729" y="26050"/>
                  </a:cubicBezTo>
                  <a:cubicBezTo>
                    <a:pt x="17701" y="27293"/>
                    <a:pt x="12525" y="27980"/>
                    <a:pt x="7348" y="27980"/>
                  </a:cubicBezTo>
                  <a:cubicBezTo>
                    <a:pt x="5641" y="27980"/>
                    <a:pt x="4027" y="27906"/>
                    <a:pt x="2320" y="27757"/>
                  </a:cubicBezTo>
                  <a:lnTo>
                    <a:pt x="2320" y="27757"/>
                  </a:lnTo>
                  <a:cubicBezTo>
                    <a:pt x="2394" y="27980"/>
                    <a:pt x="2487" y="28147"/>
                    <a:pt x="2561" y="28370"/>
                  </a:cubicBezTo>
                  <a:cubicBezTo>
                    <a:pt x="4175" y="28444"/>
                    <a:pt x="5734" y="28537"/>
                    <a:pt x="7348" y="28537"/>
                  </a:cubicBezTo>
                  <a:cubicBezTo>
                    <a:pt x="12599" y="28537"/>
                    <a:pt x="17868" y="27906"/>
                    <a:pt x="22896" y="26588"/>
                  </a:cubicBezTo>
                  <a:cubicBezTo>
                    <a:pt x="23267" y="27683"/>
                    <a:pt x="23583" y="28759"/>
                    <a:pt x="23972" y="29835"/>
                  </a:cubicBezTo>
                  <a:cubicBezTo>
                    <a:pt x="18406" y="31394"/>
                    <a:pt x="13063" y="34103"/>
                    <a:pt x="8517" y="37572"/>
                  </a:cubicBezTo>
                  <a:cubicBezTo>
                    <a:pt x="8665" y="37721"/>
                    <a:pt x="8740" y="37888"/>
                    <a:pt x="8888" y="38036"/>
                  </a:cubicBezTo>
                  <a:cubicBezTo>
                    <a:pt x="13452" y="34567"/>
                    <a:pt x="18629" y="31932"/>
                    <a:pt x="24195" y="30392"/>
                  </a:cubicBezTo>
                  <a:cubicBezTo>
                    <a:pt x="24900" y="32247"/>
                    <a:pt x="25679" y="34103"/>
                    <a:pt x="26514" y="35865"/>
                  </a:cubicBezTo>
                  <a:cubicBezTo>
                    <a:pt x="26904" y="36719"/>
                    <a:pt x="27368" y="37572"/>
                    <a:pt x="27832" y="38500"/>
                  </a:cubicBezTo>
                  <a:cubicBezTo>
                    <a:pt x="25290" y="40968"/>
                    <a:pt x="23267" y="44140"/>
                    <a:pt x="22117" y="47554"/>
                  </a:cubicBezTo>
                  <a:cubicBezTo>
                    <a:pt x="22265" y="47628"/>
                    <a:pt x="22432" y="47703"/>
                    <a:pt x="22581" y="47777"/>
                  </a:cubicBezTo>
                  <a:cubicBezTo>
                    <a:pt x="23731" y="44456"/>
                    <a:pt x="25679" y="41431"/>
                    <a:pt x="28147" y="38964"/>
                  </a:cubicBezTo>
                  <a:cubicBezTo>
                    <a:pt x="29613" y="41524"/>
                    <a:pt x="31394" y="44215"/>
                    <a:pt x="33713" y="46775"/>
                  </a:cubicBezTo>
                  <a:lnTo>
                    <a:pt x="33639" y="46849"/>
                  </a:lnTo>
                  <a:cubicBezTo>
                    <a:pt x="33324" y="48241"/>
                    <a:pt x="33101" y="49707"/>
                    <a:pt x="33008" y="51098"/>
                  </a:cubicBezTo>
                  <a:cubicBezTo>
                    <a:pt x="33175" y="51172"/>
                    <a:pt x="33324" y="51265"/>
                    <a:pt x="33565" y="51265"/>
                  </a:cubicBezTo>
                  <a:cubicBezTo>
                    <a:pt x="33639" y="49948"/>
                    <a:pt x="33862" y="48556"/>
                    <a:pt x="34177" y="47239"/>
                  </a:cubicBezTo>
                  <a:cubicBezTo>
                    <a:pt x="36107" y="49317"/>
                    <a:pt x="38352" y="51265"/>
                    <a:pt x="40986" y="52879"/>
                  </a:cubicBezTo>
                  <a:cubicBezTo>
                    <a:pt x="41135" y="52879"/>
                    <a:pt x="41283" y="52953"/>
                    <a:pt x="41450" y="52953"/>
                  </a:cubicBezTo>
                  <a:cubicBezTo>
                    <a:pt x="41357" y="52731"/>
                    <a:pt x="41283" y="52564"/>
                    <a:pt x="41209" y="52341"/>
                  </a:cubicBezTo>
                  <a:cubicBezTo>
                    <a:pt x="38111" y="50486"/>
                    <a:pt x="35569" y="48092"/>
                    <a:pt x="33398" y="45532"/>
                  </a:cubicBezTo>
                  <a:lnTo>
                    <a:pt x="33639" y="45532"/>
                  </a:lnTo>
                  <a:cubicBezTo>
                    <a:pt x="35717" y="45532"/>
                    <a:pt x="37888" y="45847"/>
                    <a:pt x="39966" y="46311"/>
                  </a:cubicBezTo>
                  <a:cubicBezTo>
                    <a:pt x="39966" y="46163"/>
                    <a:pt x="39966" y="45922"/>
                    <a:pt x="39892" y="45773"/>
                  </a:cubicBezTo>
                  <a:cubicBezTo>
                    <a:pt x="37888" y="45235"/>
                    <a:pt x="35717" y="44994"/>
                    <a:pt x="33639" y="44994"/>
                  </a:cubicBezTo>
                  <a:lnTo>
                    <a:pt x="32934" y="44994"/>
                  </a:lnTo>
                  <a:cubicBezTo>
                    <a:pt x="30392" y="41821"/>
                    <a:pt x="28462" y="38500"/>
                    <a:pt x="27071" y="35643"/>
                  </a:cubicBezTo>
                  <a:cubicBezTo>
                    <a:pt x="26607" y="34715"/>
                    <a:pt x="26143" y="33787"/>
                    <a:pt x="25754" y="32785"/>
                  </a:cubicBezTo>
                  <a:cubicBezTo>
                    <a:pt x="27683" y="32470"/>
                    <a:pt x="29687" y="32247"/>
                    <a:pt x="31709" y="32247"/>
                  </a:cubicBezTo>
                  <a:cubicBezTo>
                    <a:pt x="34789" y="32247"/>
                    <a:pt x="37962" y="32711"/>
                    <a:pt x="40986" y="33639"/>
                  </a:cubicBezTo>
                  <a:cubicBezTo>
                    <a:pt x="40986" y="33472"/>
                    <a:pt x="41061" y="33323"/>
                    <a:pt x="41061" y="33175"/>
                  </a:cubicBezTo>
                  <a:lnTo>
                    <a:pt x="41061" y="33082"/>
                  </a:lnTo>
                  <a:cubicBezTo>
                    <a:pt x="38036" y="32155"/>
                    <a:pt x="34864" y="31691"/>
                    <a:pt x="31709" y="31691"/>
                  </a:cubicBezTo>
                  <a:cubicBezTo>
                    <a:pt x="29613" y="31691"/>
                    <a:pt x="27609" y="31858"/>
                    <a:pt x="25512" y="32247"/>
                  </a:cubicBezTo>
                  <a:cubicBezTo>
                    <a:pt x="24585" y="30002"/>
                    <a:pt x="23824" y="27683"/>
                    <a:pt x="23119" y="25364"/>
                  </a:cubicBezTo>
                  <a:cubicBezTo>
                    <a:pt x="23824" y="25364"/>
                    <a:pt x="24510" y="25290"/>
                    <a:pt x="25216" y="25290"/>
                  </a:cubicBezTo>
                  <a:cubicBezTo>
                    <a:pt x="30930" y="25290"/>
                    <a:pt x="36645" y="26440"/>
                    <a:pt x="41914" y="28611"/>
                  </a:cubicBezTo>
                  <a:cubicBezTo>
                    <a:pt x="41914" y="28444"/>
                    <a:pt x="41988" y="28221"/>
                    <a:pt x="41988" y="28073"/>
                  </a:cubicBezTo>
                  <a:cubicBezTo>
                    <a:pt x="36645" y="25902"/>
                    <a:pt x="30930" y="24733"/>
                    <a:pt x="25216" y="24733"/>
                  </a:cubicBezTo>
                  <a:cubicBezTo>
                    <a:pt x="24436" y="24733"/>
                    <a:pt x="23657" y="24733"/>
                    <a:pt x="22970" y="24826"/>
                  </a:cubicBezTo>
                  <a:cubicBezTo>
                    <a:pt x="22581" y="23583"/>
                    <a:pt x="22265" y="22414"/>
                    <a:pt x="21876" y="21189"/>
                  </a:cubicBezTo>
                  <a:cubicBezTo>
                    <a:pt x="28147" y="19408"/>
                    <a:pt x="34326" y="17237"/>
                    <a:pt x="40430" y="14918"/>
                  </a:cubicBezTo>
                  <a:cubicBezTo>
                    <a:pt x="41135" y="14695"/>
                    <a:pt x="41821" y="14380"/>
                    <a:pt x="42452" y="14064"/>
                  </a:cubicBezTo>
                  <a:cubicBezTo>
                    <a:pt x="42452" y="13916"/>
                    <a:pt x="42378" y="13693"/>
                    <a:pt x="42378" y="13526"/>
                  </a:cubicBezTo>
                  <a:cubicBezTo>
                    <a:pt x="41673" y="13842"/>
                    <a:pt x="40986" y="14157"/>
                    <a:pt x="40207" y="14380"/>
                  </a:cubicBezTo>
                  <a:cubicBezTo>
                    <a:pt x="34177" y="16699"/>
                    <a:pt x="27999" y="18796"/>
                    <a:pt x="21802" y="20651"/>
                  </a:cubicBezTo>
                  <a:cubicBezTo>
                    <a:pt x="21653" y="20187"/>
                    <a:pt x="21505" y="19723"/>
                    <a:pt x="21412" y="19167"/>
                  </a:cubicBezTo>
                  <a:cubicBezTo>
                    <a:pt x="25754" y="17627"/>
                    <a:pt x="29761" y="15085"/>
                    <a:pt x="33008" y="11838"/>
                  </a:cubicBezTo>
                  <a:cubicBezTo>
                    <a:pt x="35031" y="9741"/>
                    <a:pt x="36812" y="7348"/>
                    <a:pt x="38203" y="4788"/>
                  </a:cubicBezTo>
                  <a:cubicBezTo>
                    <a:pt x="38036" y="4639"/>
                    <a:pt x="37888" y="4491"/>
                    <a:pt x="37814" y="4324"/>
                  </a:cubicBezTo>
                  <a:cubicBezTo>
                    <a:pt x="36422" y="6884"/>
                    <a:pt x="34641" y="9352"/>
                    <a:pt x="32544" y="11448"/>
                  </a:cubicBezTo>
                  <a:cubicBezTo>
                    <a:pt x="29390" y="14621"/>
                    <a:pt x="25512" y="17163"/>
                    <a:pt x="21264" y="18629"/>
                  </a:cubicBezTo>
                  <a:cubicBezTo>
                    <a:pt x="21041" y="17701"/>
                    <a:pt x="20800" y="16699"/>
                    <a:pt x="20577" y="15771"/>
                  </a:cubicBezTo>
                  <a:lnTo>
                    <a:pt x="20651" y="15697"/>
                  </a:lnTo>
                  <a:cubicBezTo>
                    <a:pt x="22896" y="11986"/>
                    <a:pt x="25290" y="8127"/>
                    <a:pt x="26756" y="3953"/>
                  </a:cubicBezTo>
                  <a:cubicBezTo>
                    <a:pt x="27219" y="2635"/>
                    <a:pt x="27535" y="1318"/>
                    <a:pt x="27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6"/>
        <p:cNvGrpSpPr/>
        <p:nvPr/>
      </p:nvGrpSpPr>
      <p:grpSpPr>
        <a:xfrm>
          <a:off x="0" y="0"/>
          <a:ext cx="0" cy="0"/>
          <a:chOff x="0" y="0"/>
          <a:chExt cx="0" cy="0"/>
        </a:xfrm>
      </p:grpSpPr>
      <p:grpSp>
        <p:nvGrpSpPr>
          <p:cNvPr id="157" name="Google Shape;157;p7"/>
          <p:cNvGrpSpPr/>
          <p:nvPr/>
        </p:nvGrpSpPr>
        <p:grpSpPr>
          <a:xfrm>
            <a:off x="-1040422" y="185825"/>
            <a:ext cx="9980822" cy="6643861"/>
            <a:chOff x="-1040422" y="185825"/>
            <a:chExt cx="9980822" cy="6643861"/>
          </a:xfrm>
        </p:grpSpPr>
        <p:sp>
          <p:nvSpPr>
            <p:cNvPr id="158" name="Google Shape;158;p7"/>
            <p:cNvSpPr/>
            <p:nvPr/>
          </p:nvSpPr>
          <p:spPr>
            <a:xfrm rot="-1672317">
              <a:off x="-391046" y="3471097"/>
              <a:ext cx="1586385" cy="3171744"/>
            </a:xfrm>
            <a:custGeom>
              <a:avLst/>
              <a:gdLst/>
              <a:ahLst/>
              <a:cxnLst/>
              <a:rect l="l" t="t" r="r" b="b"/>
              <a:pathLst>
                <a:path w="63455" h="126869" extrusionOk="0">
                  <a:moveTo>
                    <a:pt x="25734" y="1"/>
                  </a:moveTo>
                  <a:lnTo>
                    <a:pt x="25734" y="1"/>
                  </a:lnTo>
                  <a:cubicBezTo>
                    <a:pt x="23415" y="5790"/>
                    <a:pt x="21096" y="11987"/>
                    <a:pt x="22024" y="18165"/>
                  </a:cubicBezTo>
                  <a:cubicBezTo>
                    <a:pt x="22562" y="21950"/>
                    <a:pt x="24343" y="25587"/>
                    <a:pt x="25271" y="29372"/>
                  </a:cubicBezTo>
                  <a:cubicBezTo>
                    <a:pt x="25345" y="31858"/>
                    <a:pt x="25512" y="34325"/>
                    <a:pt x="25734" y="36793"/>
                  </a:cubicBezTo>
                  <a:cubicBezTo>
                    <a:pt x="24807" y="34474"/>
                    <a:pt x="23267" y="32322"/>
                    <a:pt x="21486" y="30763"/>
                  </a:cubicBezTo>
                  <a:cubicBezTo>
                    <a:pt x="19092" y="28834"/>
                    <a:pt x="16142" y="27683"/>
                    <a:pt x="13062" y="27516"/>
                  </a:cubicBezTo>
                  <a:cubicBezTo>
                    <a:pt x="12769" y="27501"/>
                    <a:pt x="12475" y="27495"/>
                    <a:pt x="12181" y="27495"/>
                  </a:cubicBezTo>
                  <a:cubicBezTo>
                    <a:pt x="11003" y="27495"/>
                    <a:pt x="9819" y="27590"/>
                    <a:pt x="8646" y="27590"/>
                  </a:cubicBezTo>
                  <a:cubicBezTo>
                    <a:pt x="7181" y="27590"/>
                    <a:pt x="5641" y="27368"/>
                    <a:pt x="4397" y="26663"/>
                  </a:cubicBezTo>
                  <a:lnTo>
                    <a:pt x="4397" y="26663"/>
                  </a:lnTo>
                  <a:cubicBezTo>
                    <a:pt x="4082" y="28221"/>
                    <a:pt x="4861" y="29835"/>
                    <a:pt x="6104" y="30837"/>
                  </a:cubicBezTo>
                  <a:cubicBezTo>
                    <a:pt x="7329" y="31858"/>
                    <a:pt x="8887" y="32396"/>
                    <a:pt x="10502" y="32619"/>
                  </a:cubicBezTo>
                  <a:cubicBezTo>
                    <a:pt x="12060" y="32934"/>
                    <a:pt x="13600" y="33008"/>
                    <a:pt x="15214" y="33324"/>
                  </a:cubicBezTo>
                  <a:cubicBezTo>
                    <a:pt x="19389" y="34084"/>
                    <a:pt x="23564" y="36645"/>
                    <a:pt x="25976" y="40281"/>
                  </a:cubicBezTo>
                  <a:cubicBezTo>
                    <a:pt x="26273" y="43139"/>
                    <a:pt x="26588" y="45996"/>
                    <a:pt x="26978" y="48779"/>
                  </a:cubicBezTo>
                  <a:cubicBezTo>
                    <a:pt x="25883" y="46608"/>
                    <a:pt x="24028" y="44530"/>
                    <a:pt x="21949" y="43361"/>
                  </a:cubicBezTo>
                  <a:cubicBezTo>
                    <a:pt x="19853" y="42211"/>
                    <a:pt x="17459" y="41747"/>
                    <a:pt x="15140" y="41357"/>
                  </a:cubicBezTo>
                  <a:cubicBezTo>
                    <a:pt x="12747" y="40968"/>
                    <a:pt x="10353" y="40578"/>
                    <a:pt x="8182" y="39576"/>
                  </a:cubicBezTo>
                  <a:cubicBezTo>
                    <a:pt x="6030" y="38574"/>
                    <a:pt x="4008" y="36867"/>
                    <a:pt x="3321" y="34641"/>
                  </a:cubicBezTo>
                  <a:lnTo>
                    <a:pt x="3321" y="34641"/>
                  </a:lnTo>
                  <a:cubicBezTo>
                    <a:pt x="3154" y="39038"/>
                    <a:pt x="5863" y="43454"/>
                    <a:pt x="9815" y="45458"/>
                  </a:cubicBezTo>
                  <a:cubicBezTo>
                    <a:pt x="11819" y="46460"/>
                    <a:pt x="14138" y="46849"/>
                    <a:pt x="16383" y="47239"/>
                  </a:cubicBezTo>
                  <a:cubicBezTo>
                    <a:pt x="18703" y="47536"/>
                    <a:pt x="20948" y="47851"/>
                    <a:pt x="23100" y="48705"/>
                  </a:cubicBezTo>
                  <a:cubicBezTo>
                    <a:pt x="24807" y="49391"/>
                    <a:pt x="26440" y="50560"/>
                    <a:pt x="27441" y="52026"/>
                  </a:cubicBezTo>
                  <a:cubicBezTo>
                    <a:pt x="27905" y="54586"/>
                    <a:pt x="28295" y="57054"/>
                    <a:pt x="28833" y="59596"/>
                  </a:cubicBezTo>
                  <a:cubicBezTo>
                    <a:pt x="27052" y="56590"/>
                    <a:pt x="23953" y="54197"/>
                    <a:pt x="20632" y="53492"/>
                  </a:cubicBezTo>
                  <a:cubicBezTo>
                    <a:pt x="17701" y="52879"/>
                    <a:pt x="14676" y="53343"/>
                    <a:pt x="11745" y="52954"/>
                  </a:cubicBezTo>
                  <a:cubicBezTo>
                    <a:pt x="6791" y="52341"/>
                    <a:pt x="2319" y="49169"/>
                    <a:pt x="0" y="44846"/>
                  </a:cubicBezTo>
                  <a:lnTo>
                    <a:pt x="0" y="44846"/>
                  </a:lnTo>
                  <a:cubicBezTo>
                    <a:pt x="612" y="47072"/>
                    <a:pt x="1225" y="49391"/>
                    <a:pt x="2319" y="51488"/>
                  </a:cubicBezTo>
                  <a:cubicBezTo>
                    <a:pt x="3395" y="53566"/>
                    <a:pt x="5102" y="55421"/>
                    <a:pt x="7255" y="56349"/>
                  </a:cubicBezTo>
                  <a:cubicBezTo>
                    <a:pt x="8528" y="56865"/>
                    <a:pt x="9855" y="57033"/>
                    <a:pt x="11211" y="57033"/>
                  </a:cubicBezTo>
                  <a:cubicBezTo>
                    <a:pt x="13717" y="57033"/>
                    <a:pt x="16323" y="56461"/>
                    <a:pt x="18873" y="56461"/>
                  </a:cubicBezTo>
                  <a:cubicBezTo>
                    <a:pt x="19307" y="56461"/>
                    <a:pt x="19739" y="56477"/>
                    <a:pt x="20168" y="56516"/>
                  </a:cubicBezTo>
                  <a:cubicBezTo>
                    <a:pt x="23805" y="56813"/>
                    <a:pt x="27200" y="58984"/>
                    <a:pt x="29297" y="62008"/>
                  </a:cubicBezTo>
                  <a:cubicBezTo>
                    <a:pt x="29983" y="65162"/>
                    <a:pt x="30763" y="68261"/>
                    <a:pt x="31616" y="71359"/>
                  </a:cubicBezTo>
                  <a:cubicBezTo>
                    <a:pt x="29686" y="68112"/>
                    <a:pt x="26347" y="65626"/>
                    <a:pt x="22562" y="64865"/>
                  </a:cubicBezTo>
                  <a:cubicBezTo>
                    <a:pt x="19853" y="64327"/>
                    <a:pt x="16996" y="64624"/>
                    <a:pt x="14138" y="64327"/>
                  </a:cubicBezTo>
                  <a:cubicBezTo>
                    <a:pt x="9277" y="63863"/>
                    <a:pt x="4639" y="61544"/>
                    <a:pt x="1299" y="57907"/>
                  </a:cubicBezTo>
                  <a:lnTo>
                    <a:pt x="1299" y="57907"/>
                  </a:lnTo>
                  <a:cubicBezTo>
                    <a:pt x="1689" y="61229"/>
                    <a:pt x="2857" y="64550"/>
                    <a:pt x="5399" y="66721"/>
                  </a:cubicBezTo>
                  <a:cubicBezTo>
                    <a:pt x="7960" y="68873"/>
                    <a:pt x="11596" y="69429"/>
                    <a:pt x="14918" y="69429"/>
                  </a:cubicBezTo>
                  <a:cubicBezTo>
                    <a:pt x="17066" y="69429"/>
                    <a:pt x="19215" y="69244"/>
                    <a:pt x="21350" y="69244"/>
                  </a:cubicBezTo>
                  <a:cubicBezTo>
                    <a:pt x="22589" y="69244"/>
                    <a:pt x="23822" y="69306"/>
                    <a:pt x="25048" y="69504"/>
                  </a:cubicBezTo>
                  <a:cubicBezTo>
                    <a:pt x="27738" y="69968"/>
                    <a:pt x="30614" y="71433"/>
                    <a:pt x="32228" y="73678"/>
                  </a:cubicBezTo>
                  <a:cubicBezTo>
                    <a:pt x="32618" y="75070"/>
                    <a:pt x="33008" y="76461"/>
                    <a:pt x="33472" y="77853"/>
                  </a:cubicBezTo>
                  <a:cubicBezTo>
                    <a:pt x="34232" y="80562"/>
                    <a:pt x="35160" y="83178"/>
                    <a:pt x="36088" y="85813"/>
                  </a:cubicBezTo>
                  <a:cubicBezTo>
                    <a:pt x="33694" y="82250"/>
                    <a:pt x="29983" y="79541"/>
                    <a:pt x="25883" y="78243"/>
                  </a:cubicBezTo>
                  <a:cubicBezTo>
                    <a:pt x="22488" y="77148"/>
                    <a:pt x="18851" y="77074"/>
                    <a:pt x="15307" y="76294"/>
                  </a:cubicBezTo>
                  <a:cubicBezTo>
                    <a:pt x="11819" y="75608"/>
                    <a:pt x="8182" y="74068"/>
                    <a:pt x="6327" y="71044"/>
                  </a:cubicBezTo>
                  <a:lnTo>
                    <a:pt x="6327" y="71044"/>
                  </a:lnTo>
                  <a:cubicBezTo>
                    <a:pt x="6494" y="73752"/>
                    <a:pt x="7570" y="76461"/>
                    <a:pt x="9426" y="78465"/>
                  </a:cubicBezTo>
                  <a:cubicBezTo>
                    <a:pt x="11281" y="80469"/>
                    <a:pt x="13823" y="81861"/>
                    <a:pt x="16532" y="82250"/>
                  </a:cubicBezTo>
                  <a:cubicBezTo>
                    <a:pt x="17461" y="82392"/>
                    <a:pt x="18397" y="82430"/>
                    <a:pt x="19339" y="82430"/>
                  </a:cubicBezTo>
                  <a:cubicBezTo>
                    <a:pt x="20484" y="82430"/>
                    <a:pt x="21637" y="82373"/>
                    <a:pt x="22795" y="82373"/>
                  </a:cubicBezTo>
                  <a:cubicBezTo>
                    <a:pt x="23310" y="82373"/>
                    <a:pt x="23826" y="82384"/>
                    <a:pt x="24343" y="82417"/>
                  </a:cubicBezTo>
                  <a:cubicBezTo>
                    <a:pt x="29297" y="82640"/>
                    <a:pt x="34325" y="85200"/>
                    <a:pt x="37257" y="89134"/>
                  </a:cubicBezTo>
                  <a:cubicBezTo>
                    <a:pt x="38184" y="91453"/>
                    <a:pt x="39038" y="93698"/>
                    <a:pt x="40040" y="96017"/>
                  </a:cubicBezTo>
                  <a:cubicBezTo>
                    <a:pt x="37795" y="93160"/>
                    <a:pt x="34325" y="90915"/>
                    <a:pt x="30911" y="90451"/>
                  </a:cubicBezTo>
                  <a:cubicBezTo>
                    <a:pt x="30040" y="90326"/>
                    <a:pt x="29154" y="90289"/>
                    <a:pt x="28259" y="90289"/>
                  </a:cubicBezTo>
                  <a:cubicBezTo>
                    <a:pt x="26965" y="90289"/>
                    <a:pt x="25654" y="90366"/>
                    <a:pt x="24349" y="90366"/>
                  </a:cubicBezTo>
                  <a:cubicBezTo>
                    <a:pt x="23751" y="90366"/>
                    <a:pt x="23155" y="90350"/>
                    <a:pt x="22562" y="90303"/>
                  </a:cubicBezTo>
                  <a:cubicBezTo>
                    <a:pt x="17849" y="89839"/>
                    <a:pt x="13359" y="86963"/>
                    <a:pt x="10891" y="82955"/>
                  </a:cubicBezTo>
                  <a:lnTo>
                    <a:pt x="10891" y="82955"/>
                  </a:lnTo>
                  <a:cubicBezTo>
                    <a:pt x="11429" y="88058"/>
                    <a:pt x="15307" y="92696"/>
                    <a:pt x="20243" y="94162"/>
                  </a:cubicBezTo>
                  <a:cubicBezTo>
                    <a:pt x="24417" y="95312"/>
                    <a:pt x="28833" y="94477"/>
                    <a:pt x="33008" y="95312"/>
                  </a:cubicBezTo>
                  <a:cubicBezTo>
                    <a:pt x="36088" y="95943"/>
                    <a:pt x="39335" y="97483"/>
                    <a:pt x="41654" y="99728"/>
                  </a:cubicBezTo>
                  <a:cubicBezTo>
                    <a:pt x="45828" y="109153"/>
                    <a:pt x="50857" y="118133"/>
                    <a:pt x="56497" y="126705"/>
                  </a:cubicBezTo>
                  <a:cubicBezTo>
                    <a:pt x="56601" y="126798"/>
                    <a:pt x="56727" y="126869"/>
                    <a:pt x="56865" y="126869"/>
                  </a:cubicBezTo>
                  <a:cubicBezTo>
                    <a:pt x="56948" y="126869"/>
                    <a:pt x="57037" y="126843"/>
                    <a:pt x="57128" y="126780"/>
                  </a:cubicBezTo>
                  <a:cubicBezTo>
                    <a:pt x="57350" y="126705"/>
                    <a:pt x="57350" y="126390"/>
                    <a:pt x="57276" y="126241"/>
                  </a:cubicBezTo>
                  <a:cubicBezTo>
                    <a:pt x="51951" y="118208"/>
                    <a:pt x="47220" y="109784"/>
                    <a:pt x="43212" y="101045"/>
                  </a:cubicBezTo>
                  <a:cubicBezTo>
                    <a:pt x="43750" y="98485"/>
                    <a:pt x="45290" y="96407"/>
                    <a:pt x="47220" y="94551"/>
                  </a:cubicBezTo>
                  <a:cubicBezTo>
                    <a:pt x="49317" y="92455"/>
                    <a:pt x="51859" y="90841"/>
                    <a:pt x="54271" y="89208"/>
                  </a:cubicBezTo>
                  <a:cubicBezTo>
                    <a:pt x="56738" y="87519"/>
                    <a:pt x="59132" y="85664"/>
                    <a:pt x="60839" y="83252"/>
                  </a:cubicBezTo>
                  <a:cubicBezTo>
                    <a:pt x="62527" y="80859"/>
                    <a:pt x="63455" y="77779"/>
                    <a:pt x="62694" y="74903"/>
                  </a:cubicBezTo>
                  <a:lnTo>
                    <a:pt x="62694" y="74903"/>
                  </a:lnTo>
                  <a:cubicBezTo>
                    <a:pt x="61841" y="77612"/>
                    <a:pt x="59837" y="79857"/>
                    <a:pt x="57592" y="81564"/>
                  </a:cubicBezTo>
                  <a:cubicBezTo>
                    <a:pt x="55272" y="83252"/>
                    <a:pt x="52712" y="84495"/>
                    <a:pt x="50244" y="85961"/>
                  </a:cubicBezTo>
                  <a:cubicBezTo>
                    <a:pt x="47851" y="87352"/>
                    <a:pt x="45457" y="89059"/>
                    <a:pt x="43825" y="91379"/>
                  </a:cubicBezTo>
                  <a:cubicBezTo>
                    <a:pt x="42507" y="93160"/>
                    <a:pt x="41747" y="95628"/>
                    <a:pt x="41821" y="97947"/>
                  </a:cubicBezTo>
                  <a:cubicBezTo>
                    <a:pt x="41116" y="96240"/>
                    <a:pt x="40429" y="94551"/>
                    <a:pt x="39724" y="92844"/>
                  </a:cubicBezTo>
                  <a:cubicBezTo>
                    <a:pt x="40188" y="89913"/>
                    <a:pt x="42043" y="87742"/>
                    <a:pt x="44066" y="85497"/>
                  </a:cubicBezTo>
                  <a:cubicBezTo>
                    <a:pt x="46385" y="83029"/>
                    <a:pt x="49168" y="81100"/>
                    <a:pt x="51784" y="78929"/>
                  </a:cubicBezTo>
                  <a:cubicBezTo>
                    <a:pt x="54419" y="76851"/>
                    <a:pt x="56887" y="74439"/>
                    <a:pt x="58445" y="71433"/>
                  </a:cubicBezTo>
                  <a:cubicBezTo>
                    <a:pt x="59985" y="68502"/>
                    <a:pt x="60449" y="64698"/>
                    <a:pt x="58909" y="61767"/>
                  </a:cubicBezTo>
                  <a:lnTo>
                    <a:pt x="58909" y="61767"/>
                  </a:lnTo>
                  <a:cubicBezTo>
                    <a:pt x="58278" y="65477"/>
                    <a:pt x="56349" y="69040"/>
                    <a:pt x="53417" y="71507"/>
                  </a:cubicBezTo>
                  <a:cubicBezTo>
                    <a:pt x="51098" y="73511"/>
                    <a:pt x="48315" y="74903"/>
                    <a:pt x="45828" y="76758"/>
                  </a:cubicBezTo>
                  <a:cubicBezTo>
                    <a:pt x="42043" y="79783"/>
                    <a:pt x="39502" y="85033"/>
                    <a:pt x="38574" y="89913"/>
                  </a:cubicBezTo>
                  <a:cubicBezTo>
                    <a:pt x="37405" y="86963"/>
                    <a:pt x="36403" y="84031"/>
                    <a:pt x="35401" y="81100"/>
                  </a:cubicBezTo>
                  <a:cubicBezTo>
                    <a:pt x="35475" y="78781"/>
                    <a:pt x="36329" y="76387"/>
                    <a:pt x="37869" y="74754"/>
                  </a:cubicBezTo>
                  <a:cubicBezTo>
                    <a:pt x="39965" y="72584"/>
                    <a:pt x="42749" y="71285"/>
                    <a:pt x="45365" y="69893"/>
                  </a:cubicBezTo>
                  <a:cubicBezTo>
                    <a:pt x="48074" y="68576"/>
                    <a:pt x="50782" y="67184"/>
                    <a:pt x="52879" y="65014"/>
                  </a:cubicBezTo>
                  <a:cubicBezTo>
                    <a:pt x="54883" y="62843"/>
                    <a:pt x="56126" y="59689"/>
                    <a:pt x="55272" y="56813"/>
                  </a:cubicBezTo>
                  <a:lnTo>
                    <a:pt x="55272" y="56813"/>
                  </a:lnTo>
                  <a:cubicBezTo>
                    <a:pt x="54567" y="59911"/>
                    <a:pt x="51784" y="62082"/>
                    <a:pt x="48927" y="63548"/>
                  </a:cubicBezTo>
                  <a:cubicBezTo>
                    <a:pt x="46144" y="65014"/>
                    <a:pt x="42971" y="66016"/>
                    <a:pt x="40429" y="67945"/>
                  </a:cubicBezTo>
                  <a:cubicBezTo>
                    <a:pt x="37108" y="70431"/>
                    <a:pt x="35011" y="74903"/>
                    <a:pt x="34789" y="79170"/>
                  </a:cubicBezTo>
                  <a:cubicBezTo>
                    <a:pt x="33694" y="75756"/>
                    <a:pt x="32766" y="72361"/>
                    <a:pt x="31839" y="68873"/>
                  </a:cubicBezTo>
                  <a:cubicBezTo>
                    <a:pt x="32618" y="66331"/>
                    <a:pt x="34158" y="64160"/>
                    <a:pt x="36329" y="62694"/>
                  </a:cubicBezTo>
                  <a:cubicBezTo>
                    <a:pt x="38797" y="60913"/>
                    <a:pt x="41580" y="59837"/>
                    <a:pt x="44288" y="58520"/>
                  </a:cubicBezTo>
                  <a:cubicBezTo>
                    <a:pt x="46997" y="57202"/>
                    <a:pt x="49706" y="55737"/>
                    <a:pt x="51710" y="53492"/>
                  </a:cubicBezTo>
                  <a:cubicBezTo>
                    <a:pt x="53714" y="51247"/>
                    <a:pt x="54883" y="48092"/>
                    <a:pt x="54104" y="45217"/>
                  </a:cubicBezTo>
                  <a:lnTo>
                    <a:pt x="54104" y="45217"/>
                  </a:lnTo>
                  <a:cubicBezTo>
                    <a:pt x="53250" y="47851"/>
                    <a:pt x="51172" y="50022"/>
                    <a:pt x="48853" y="51488"/>
                  </a:cubicBezTo>
                  <a:cubicBezTo>
                    <a:pt x="46534" y="52954"/>
                    <a:pt x="43899" y="53881"/>
                    <a:pt x="41283" y="54957"/>
                  </a:cubicBezTo>
                  <a:cubicBezTo>
                    <a:pt x="38722" y="56052"/>
                    <a:pt x="36180" y="57202"/>
                    <a:pt x="34158" y="59132"/>
                  </a:cubicBezTo>
                  <a:cubicBezTo>
                    <a:pt x="32544" y="60616"/>
                    <a:pt x="31301" y="63084"/>
                    <a:pt x="30985" y="65403"/>
                  </a:cubicBezTo>
                  <a:cubicBezTo>
                    <a:pt x="30521" y="63232"/>
                    <a:pt x="30058" y="61080"/>
                    <a:pt x="29594" y="58835"/>
                  </a:cubicBezTo>
                  <a:cubicBezTo>
                    <a:pt x="30763" y="56201"/>
                    <a:pt x="32841" y="53955"/>
                    <a:pt x="35475" y="52731"/>
                  </a:cubicBezTo>
                  <a:cubicBezTo>
                    <a:pt x="39260" y="50950"/>
                    <a:pt x="43676" y="51098"/>
                    <a:pt x="47387" y="49169"/>
                  </a:cubicBezTo>
                  <a:cubicBezTo>
                    <a:pt x="51562" y="46998"/>
                    <a:pt x="54104" y="41895"/>
                    <a:pt x="53343" y="37183"/>
                  </a:cubicBezTo>
                  <a:lnTo>
                    <a:pt x="53343" y="37183"/>
                  </a:lnTo>
                  <a:cubicBezTo>
                    <a:pt x="51562" y="41209"/>
                    <a:pt x="47999" y="44382"/>
                    <a:pt x="43750" y="45773"/>
                  </a:cubicBezTo>
                  <a:cubicBezTo>
                    <a:pt x="41283" y="46534"/>
                    <a:pt x="38574" y="46775"/>
                    <a:pt x="36180" y="47777"/>
                  </a:cubicBezTo>
                  <a:cubicBezTo>
                    <a:pt x="32766" y="49243"/>
                    <a:pt x="29983" y="52564"/>
                    <a:pt x="29056" y="56201"/>
                  </a:cubicBezTo>
                  <a:cubicBezTo>
                    <a:pt x="28666" y="53733"/>
                    <a:pt x="28295" y="51247"/>
                    <a:pt x="27905" y="48853"/>
                  </a:cubicBezTo>
                  <a:cubicBezTo>
                    <a:pt x="28369" y="47072"/>
                    <a:pt x="29686" y="45458"/>
                    <a:pt x="31226" y="44456"/>
                  </a:cubicBezTo>
                  <a:cubicBezTo>
                    <a:pt x="33397" y="42990"/>
                    <a:pt x="36013" y="42359"/>
                    <a:pt x="38574" y="41747"/>
                  </a:cubicBezTo>
                  <a:cubicBezTo>
                    <a:pt x="41116" y="41135"/>
                    <a:pt x="43750" y="40430"/>
                    <a:pt x="45754" y="38723"/>
                  </a:cubicBezTo>
                  <a:cubicBezTo>
                    <a:pt x="48779" y="36329"/>
                    <a:pt x="50003" y="31932"/>
                    <a:pt x="48704" y="28295"/>
                  </a:cubicBezTo>
                  <a:lnTo>
                    <a:pt x="48704" y="28295"/>
                  </a:lnTo>
                  <a:cubicBezTo>
                    <a:pt x="47777" y="31079"/>
                    <a:pt x="44994" y="32934"/>
                    <a:pt x="42210" y="34010"/>
                  </a:cubicBezTo>
                  <a:cubicBezTo>
                    <a:pt x="39427" y="35179"/>
                    <a:pt x="36477" y="35865"/>
                    <a:pt x="33935" y="37424"/>
                  </a:cubicBezTo>
                  <a:cubicBezTo>
                    <a:pt x="30911" y="39187"/>
                    <a:pt x="28518" y="42823"/>
                    <a:pt x="27590" y="46386"/>
                  </a:cubicBezTo>
                  <a:cubicBezTo>
                    <a:pt x="27200" y="43751"/>
                    <a:pt x="26978" y="41135"/>
                    <a:pt x="26736" y="38500"/>
                  </a:cubicBezTo>
                  <a:cubicBezTo>
                    <a:pt x="27516" y="35643"/>
                    <a:pt x="29520" y="33157"/>
                    <a:pt x="31913" y="31468"/>
                  </a:cubicBezTo>
                  <a:cubicBezTo>
                    <a:pt x="34789" y="29446"/>
                    <a:pt x="38036" y="27980"/>
                    <a:pt x="40503" y="25587"/>
                  </a:cubicBezTo>
                  <a:cubicBezTo>
                    <a:pt x="43602" y="22581"/>
                    <a:pt x="45365" y="18239"/>
                    <a:pt x="45216" y="13916"/>
                  </a:cubicBezTo>
                  <a:lnTo>
                    <a:pt x="45216" y="13916"/>
                  </a:lnTo>
                  <a:cubicBezTo>
                    <a:pt x="43750" y="16922"/>
                    <a:pt x="41116" y="19167"/>
                    <a:pt x="38333" y="21097"/>
                  </a:cubicBezTo>
                  <a:cubicBezTo>
                    <a:pt x="35624" y="22952"/>
                    <a:pt x="32692" y="24659"/>
                    <a:pt x="30299" y="27052"/>
                  </a:cubicBezTo>
                  <a:cubicBezTo>
                    <a:pt x="28518" y="28759"/>
                    <a:pt x="26978" y="31468"/>
                    <a:pt x="26440" y="34084"/>
                  </a:cubicBezTo>
                  <a:cubicBezTo>
                    <a:pt x="26347" y="33157"/>
                    <a:pt x="26273" y="32229"/>
                    <a:pt x="26273" y="31227"/>
                  </a:cubicBezTo>
                  <a:cubicBezTo>
                    <a:pt x="28443" y="26440"/>
                    <a:pt x="29130" y="20633"/>
                    <a:pt x="28369" y="15382"/>
                  </a:cubicBezTo>
                  <a:cubicBezTo>
                    <a:pt x="27664" y="10205"/>
                    <a:pt x="25512" y="5177"/>
                    <a:pt x="257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 name="Google Shape;159;p7"/>
            <p:cNvGrpSpPr/>
            <p:nvPr/>
          </p:nvGrpSpPr>
          <p:grpSpPr>
            <a:xfrm rot="10800000">
              <a:off x="8090150" y="185825"/>
              <a:ext cx="850250" cy="947125"/>
              <a:chOff x="4281500" y="909150"/>
              <a:chExt cx="850250" cy="947125"/>
            </a:xfrm>
          </p:grpSpPr>
          <p:sp>
            <p:nvSpPr>
              <p:cNvPr id="160" name="Google Shape;160;p7"/>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4333475" y="909150"/>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4281500" y="1581425"/>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4495800" y="15993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9" name="Google Shape;169;p7"/>
          <p:cNvSpPr txBox="1">
            <a:spLocks noGrp="1"/>
          </p:cNvSpPr>
          <p:nvPr>
            <p:ph type="title"/>
          </p:nvPr>
        </p:nvSpPr>
        <p:spPr>
          <a:xfrm>
            <a:off x="720010" y="529475"/>
            <a:ext cx="7704000" cy="519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algn="r" rtl="0">
              <a:spcBef>
                <a:spcPts val="0"/>
              </a:spcBef>
              <a:spcAft>
                <a:spcPts val="0"/>
              </a:spcAft>
              <a:buSzPts val="2800"/>
              <a:buNone/>
              <a:defRPr>
                <a:latin typeface="Roboto"/>
                <a:ea typeface="Roboto"/>
                <a:cs typeface="Roboto"/>
                <a:sym typeface="Roboto"/>
              </a:defRPr>
            </a:lvl2pPr>
            <a:lvl3pPr lvl="2" algn="r" rtl="0">
              <a:spcBef>
                <a:spcPts val="0"/>
              </a:spcBef>
              <a:spcAft>
                <a:spcPts val="0"/>
              </a:spcAft>
              <a:buSzPts val="2800"/>
              <a:buNone/>
              <a:defRPr>
                <a:latin typeface="Roboto"/>
                <a:ea typeface="Roboto"/>
                <a:cs typeface="Roboto"/>
                <a:sym typeface="Roboto"/>
              </a:defRPr>
            </a:lvl3pPr>
            <a:lvl4pPr lvl="3" algn="r" rtl="0">
              <a:spcBef>
                <a:spcPts val="0"/>
              </a:spcBef>
              <a:spcAft>
                <a:spcPts val="0"/>
              </a:spcAft>
              <a:buSzPts val="2800"/>
              <a:buNone/>
              <a:defRPr>
                <a:latin typeface="Roboto"/>
                <a:ea typeface="Roboto"/>
                <a:cs typeface="Roboto"/>
                <a:sym typeface="Roboto"/>
              </a:defRPr>
            </a:lvl4pPr>
            <a:lvl5pPr lvl="4" algn="r" rtl="0">
              <a:spcBef>
                <a:spcPts val="0"/>
              </a:spcBef>
              <a:spcAft>
                <a:spcPts val="0"/>
              </a:spcAft>
              <a:buSzPts val="2800"/>
              <a:buNone/>
              <a:defRPr>
                <a:latin typeface="Roboto"/>
                <a:ea typeface="Roboto"/>
                <a:cs typeface="Roboto"/>
                <a:sym typeface="Roboto"/>
              </a:defRPr>
            </a:lvl5pPr>
            <a:lvl6pPr lvl="5" algn="r" rtl="0">
              <a:spcBef>
                <a:spcPts val="0"/>
              </a:spcBef>
              <a:spcAft>
                <a:spcPts val="0"/>
              </a:spcAft>
              <a:buSzPts val="2800"/>
              <a:buNone/>
              <a:defRPr>
                <a:latin typeface="Roboto"/>
                <a:ea typeface="Roboto"/>
                <a:cs typeface="Roboto"/>
                <a:sym typeface="Roboto"/>
              </a:defRPr>
            </a:lvl6pPr>
            <a:lvl7pPr lvl="6" algn="r" rtl="0">
              <a:spcBef>
                <a:spcPts val="0"/>
              </a:spcBef>
              <a:spcAft>
                <a:spcPts val="0"/>
              </a:spcAft>
              <a:buSzPts val="2800"/>
              <a:buNone/>
              <a:defRPr>
                <a:latin typeface="Roboto"/>
                <a:ea typeface="Roboto"/>
                <a:cs typeface="Roboto"/>
                <a:sym typeface="Roboto"/>
              </a:defRPr>
            </a:lvl7pPr>
            <a:lvl8pPr lvl="7" algn="r" rtl="0">
              <a:spcBef>
                <a:spcPts val="0"/>
              </a:spcBef>
              <a:spcAft>
                <a:spcPts val="0"/>
              </a:spcAft>
              <a:buSzPts val="2800"/>
              <a:buNone/>
              <a:defRPr>
                <a:latin typeface="Roboto"/>
                <a:ea typeface="Roboto"/>
                <a:cs typeface="Roboto"/>
                <a:sym typeface="Roboto"/>
              </a:defRPr>
            </a:lvl8pPr>
            <a:lvl9pPr lvl="8" algn="r" rtl="0">
              <a:spcBef>
                <a:spcPts val="0"/>
              </a:spcBef>
              <a:spcAft>
                <a:spcPts val="0"/>
              </a:spcAft>
              <a:buSzPts val="2800"/>
              <a:buNone/>
              <a:defRPr>
                <a:latin typeface="Roboto"/>
                <a:ea typeface="Roboto"/>
                <a:cs typeface="Roboto"/>
                <a:sym typeface="Roboto"/>
              </a:defRPr>
            </a:lvl9pPr>
          </a:lstStyle>
          <a:p>
            <a:endParaRPr/>
          </a:p>
        </p:txBody>
      </p:sp>
      <p:sp>
        <p:nvSpPr>
          <p:cNvPr id="170" name="Google Shape;170;p7"/>
          <p:cNvSpPr txBox="1">
            <a:spLocks noGrp="1"/>
          </p:cNvSpPr>
          <p:nvPr>
            <p:ph type="subTitle" idx="1"/>
          </p:nvPr>
        </p:nvSpPr>
        <p:spPr>
          <a:xfrm>
            <a:off x="720000" y="1610750"/>
            <a:ext cx="4345800" cy="2096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r" rtl="0">
              <a:lnSpc>
                <a:spcPct val="100000"/>
              </a:lnSpc>
              <a:spcBef>
                <a:spcPts val="1600"/>
              </a:spcBef>
              <a:spcAft>
                <a:spcPts val="0"/>
              </a:spcAft>
              <a:buClr>
                <a:srgbClr val="E76A28"/>
              </a:buClr>
              <a:buSzPts val="1600"/>
              <a:buFont typeface="Nunito Light"/>
              <a:buChar char="○"/>
              <a:defRPr sz="2100"/>
            </a:lvl2pPr>
            <a:lvl3pPr lvl="2" algn="r" rtl="0">
              <a:lnSpc>
                <a:spcPct val="100000"/>
              </a:lnSpc>
              <a:spcBef>
                <a:spcPts val="0"/>
              </a:spcBef>
              <a:spcAft>
                <a:spcPts val="0"/>
              </a:spcAft>
              <a:buClr>
                <a:srgbClr val="E76A28"/>
              </a:buClr>
              <a:buSzPts val="1500"/>
              <a:buFont typeface="Nunito Light"/>
              <a:buChar char="■"/>
              <a:defRPr sz="2100"/>
            </a:lvl3pPr>
            <a:lvl4pPr lvl="3" algn="r" rtl="0">
              <a:lnSpc>
                <a:spcPct val="100000"/>
              </a:lnSpc>
              <a:spcBef>
                <a:spcPts val="0"/>
              </a:spcBef>
              <a:spcAft>
                <a:spcPts val="0"/>
              </a:spcAft>
              <a:buClr>
                <a:srgbClr val="E76A28"/>
              </a:buClr>
              <a:buSzPts val="1500"/>
              <a:buFont typeface="Nunito Light"/>
              <a:buChar char="●"/>
              <a:defRPr sz="2100"/>
            </a:lvl4pPr>
            <a:lvl5pPr lvl="4" algn="r" rtl="0">
              <a:lnSpc>
                <a:spcPct val="100000"/>
              </a:lnSpc>
              <a:spcBef>
                <a:spcPts val="0"/>
              </a:spcBef>
              <a:spcAft>
                <a:spcPts val="0"/>
              </a:spcAft>
              <a:buClr>
                <a:srgbClr val="E76A28"/>
              </a:buClr>
              <a:buSzPts val="1400"/>
              <a:buFont typeface="Nunito Light"/>
              <a:buChar char="○"/>
              <a:defRPr sz="2100"/>
            </a:lvl5pPr>
            <a:lvl6pPr lvl="5" algn="r" rtl="0">
              <a:lnSpc>
                <a:spcPct val="100000"/>
              </a:lnSpc>
              <a:spcBef>
                <a:spcPts val="0"/>
              </a:spcBef>
              <a:spcAft>
                <a:spcPts val="0"/>
              </a:spcAft>
              <a:buClr>
                <a:srgbClr val="999999"/>
              </a:buClr>
              <a:buSzPts val="1400"/>
              <a:buFont typeface="Nunito Light"/>
              <a:buChar char="■"/>
              <a:defRPr sz="2100"/>
            </a:lvl6pPr>
            <a:lvl7pPr lvl="6" algn="r" rtl="0">
              <a:lnSpc>
                <a:spcPct val="100000"/>
              </a:lnSpc>
              <a:spcBef>
                <a:spcPts val="0"/>
              </a:spcBef>
              <a:spcAft>
                <a:spcPts val="0"/>
              </a:spcAft>
              <a:buClr>
                <a:srgbClr val="999999"/>
              </a:buClr>
              <a:buSzPts val="1300"/>
              <a:buFont typeface="Nunito Light"/>
              <a:buChar char="●"/>
              <a:defRPr sz="2100"/>
            </a:lvl7pPr>
            <a:lvl8pPr lvl="7" algn="r" rtl="0">
              <a:lnSpc>
                <a:spcPct val="100000"/>
              </a:lnSpc>
              <a:spcBef>
                <a:spcPts val="0"/>
              </a:spcBef>
              <a:spcAft>
                <a:spcPts val="0"/>
              </a:spcAft>
              <a:buClr>
                <a:srgbClr val="999999"/>
              </a:buClr>
              <a:buSzPts val="1300"/>
              <a:buFont typeface="Nunito Light"/>
              <a:buChar char="○"/>
              <a:defRPr sz="2100"/>
            </a:lvl8pPr>
            <a:lvl9pPr lvl="8" algn="r" rtl="0">
              <a:lnSpc>
                <a:spcPct val="100000"/>
              </a:lnSpc>
              <a:spcBef>
                <a:spcPts val="0"/>
              </a:spcBef>
              <a:spcAft>
                <a:spcPts val="0"/>
              </a:spcAft>
              <a:buClr>
                <a:srgbClr val="999999"/>
              </a:buClr>
              <a:buSzPts val="1400"/>
              <a:buFont typeface="Nunito Light"/>
              <a:buChar char="■"/>
              <a:defRPr sz="2100"/>
            </a:lvl9pPr>
          </a:lstStyle>
          <a:p>
            <a:endParaRPr/>
          </a:p>
        </p:txBody>
      </p:sp>
      <p:sp>
        <p:nvSpPr>
          <p:cNvPr id="171" name="Google Shape;171;p7"/>
          <p:cNvSpPr>
            <a:spLocks noGrp="1"/>
          </p:cNvSpPr>
          <p:nvPr>
            <p:ph type="pic" idx="2"/>
          </p:nvPr>
        </p:nvSpPr>
        <p:spPr>
          <a:xfrm>
            <a:off x="5568575" y="1483050"/>
            <a:ext cx="2899500" cy="2899500"/>
          </a:xfrm>
          <a:prstGeom prst="ellipse">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2">
  <p:cSld name="CUSTOM_5_2">
    <p:spTree>
      <p:nvGrpSpPr>
        <p:cNvPr id="1" name="Shape 388"/>
        <p:cNvGrpSpPr/>
        <p:nvPr/>
      </p:nvGrpSpPr>
      <p:grpSpPr>
        <a:xfrm>
          <a:off x="0" y="0"/>
          <a:ext cx="0" cy="0"/>
          <a:chOff x="0" y="0"/>
          <a:chExt cx="0" cy="0"/>
        </a:xfrm>
      </p:grpSpPr>
      <p:sp>
        <p:nvSpPr>
          <p:cNvPr id="389" name="Google Shape;389;p17"/>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90" name="Google Shape;390;p17"/>
          <p:cNvGrpSpPr/>
          <p:nvPr/>
        </p:nvGrpSpPr>
        <p:grpSpPr>
          <a:xfrm>
            <a:off x="159300" y="108775"/>
            <a:ext cx="9934558" cy="6960342"/>
            <a:chOff x="159300" y="108775"/>
            <a:chExt cx="9934558" cy="6960342"/>
          </a:xfrm>
        </p:grpSpPr>
        <p:sp>
          <p:nvSpPr>
            <p:cNvPr id="391" name="Google Shape;391;p17"/>
            <p:cNvSpPr/>
            <p:nvPr/>
          </p:nvSpPr>
          <p:spPr>
            <a:xfrm rot="1142186" flipH="1">
              <a:off x="8033408" y="3725093"/>
              <a:ext cx="1586524" cy="3172022"/>
            </a:xfrm>
            <a:custGeom>
              <a:avLst/>
              <a:gdLst/>
              <a:ahLst/>
              <a:cxnLst/>
              <a:rect l="l" t="t" r="r" b="b"/>
              <a:pathLst>
                <a:path w="63455" h="126869" extrusionOk="0">
                  <a:moveTo>
                    <a:pt x="25734" y="1"/>
                  </a:moveTo>
                  <a:lnTo>
                    <a:pt x="25734" y="1"/>
                  </a:lnTo>
                  <a:cubicBezTo>
                    <a:pt x="23415" y="5790"/>
                    <a:pt x="21096" y="11987"/>
                    <a:pt x="22024" y="18165"/>
                  </a:cubicBezTo>
                  <a:cubicBezTo>
                    <a:pt x="22562" y="21950"/>
                    <a:pt x="24343" y="25587"/>
                    <a:pt x="25271" y="29372"/>
                  </a:cubicBezTo>
                  <a:cubicBezTo>
                    <a:pt x="25345" y="31858"/>
                    <a:pt x="25512" y="34325"/>
                    <a:pt x="25734" y="36793"/>
                  </a:cubicBezTo>
                  <a:cubicBezTo>
                    <a:pt x="24807" y="34474"/>
                    <a:pt x="23267" y="32322"/>
                    <a:pt x="21486" y="30763"/>
                  </a:cubicBezTo>
                  <a:cubicBezTo>
                    <a:pt x="19092" y="28834"/>
                    <a:pt x="16142" y="27683"/>
                    <a:pt x="13062" y="27516"/>
                  </a:cubicBezTo>
                  <a:cubicBezTo>
                    <a:pt x="12769" y="27501"/>
                    <a:pt x="12475" y="27495"/>
                    <a:pt x="12181" y="27495"/>
                  </a:cubicBezTo>
                  <a:cubicBezTo>
                    <a:pt x="11003" y="27495"/>
                    <a:pt x="9819" y="27590"/>
                    <a:pt x="8646" y="27590"/>
                  </a:cubicBezTo>
                  <a:cubicBezTo>
                    <a:pt x="7181" y="27590"/>
                    <a:pt x="5641" y="27368"/>
                    <a:pt x="4397" y="26663"/>
                  </a:cubicBezTo>
                  <a:lnTo>
                    <a:pt x="4397" y="26663"/>
                  </a:lnTo>
                  <a:cubicBezTo>
                    <a:pt x="4082" y="28221"/>
                    <a:pt x="4861" y="29835"/>
                    <a:pt x="6104" y="30837"/>
                  </a:cubicBezTo>
                  <a:cubicBezTo>
                    <a:pt x="7329" y="31858"/>
                    <a:pt x="8887" y="32396"/>
                    <a:pt x="10502" y="32619"/>
                  </a:cubicBezTo>
                  <a:cubicBezTo>
                    <a:pt x="12060" y="32934"/>
                    <a:pt x="13600" y="33008"/>
                    <a:pt x="15214" y="33324"/>
                  </a:cubicBezTo>
                  <a:cubicBezTo>
                    <a:pt x="19389" y="34084"/>
                    <a:pt x="23564" y="36645"/>
                    <a:pt x="25976" y="40281"/>
                  </a:cubicBezTo>
                  <a:cubicBezTo>
                    <a:pt x="26273" y="43139"/>
                    <a:pt x="26588" y="45996"/>
                    <a:pt x="26978" y="48779"/>
                  </a:cubicBezTo>
                  <a:cubicBezTo>
                    <a:pt x="25883" y="46608"/>
                    <a:pt x="24028" y="44530"/>
                    <a:pt x="21949" y="43361"/>
                  </a:cubicBezTo>
                  <a:cubicBezTo>
                    <a:pt x="19853" y="42211"/>
                    <a:pt x="17459" y="41747"/>
                    <a:pt x="15140" y="41357"/>
                  </a:cubicBezTo>
                  <a:cubicBezTo>
                    <a:pt x="12747" y="40968"/>
                    <a:pt x="10353" y="40578"/>
                    <a:pt x="8182" y="39576"/>
                  </a:cubicBezTo>
                  <a:cubicBezTo>
                    <a:pt x="6030" y="38574"/>
                    <a:pt x="4008" y="36867"/>
                    <a:pt x="3321" y="34641"/>
                  </a:cubicBezTo>
                  <a:lnTo>
                    <a:pt x="3321" y="34641"/>
                  </a:lnTo>
                  <a:cubicBezTo>
                    <a:pt x="3154" y="39038"/>
                    <a:pt x="5863" y="43454"/>
                    <a:pt x="9815" y="45458"/>
                  </a:cubicBezTo>
                  <a:cubicBezTo>
                    <a:pt x="11819" y="46460"/>
                    <a:pt x="14138" y="46849"/>
                    <a:pt x="16383" y="47239"/>
                  </a:cubicBezTo>
                  <a:cubicBezTo>
                    <a:pt x="18703" y="47536"/>
                    <a:pt x="20948" y="47851"/>
                    <a:pt x="23100" y="48705"/>
                  </a:cubicBezTo>
                  <a:cubicBezTo>
                    <a:pt x="24807" y="49391"/>
                    <a:pt x="26440" y="50560"/>
                    <a:pt x="27441" y="52026"/>
                  </a:cubicBezTo>
                  <a:cubicBezTo>
                    <a:pt x="27905" y="54586"/>
                    <a:pt x="28295" y="57054"/>
                    <a:pt x="28833" y="59596"/>
                  </a:cubicBezTo>
                  <a:cubicBezTo>
                    <a:pt x="27052" y="56590"/>
                    <a:pt x="23953" y="54197"/>
                    <a:pt x="20632" y="53492"/>
                  </a:cubicBezTo>
                  <a:cubicBezTo>
                    <a:pt x="17701" y="52879"/>
                    <a:pt x="14676" y="53343"/>
                    <a:pt x="11745" y="52954"/>
                  </a:cubicBezTo>
                  <a:cubicBezTo>
                    <a:pt x="6791" y="52341"/>
                    <a:pt x="2319" y="49169"/>
                    <a:pt x="0" y="44846"/>
                  </a:cubicBezTo>
                  <a:lnTo>
                    <a:pt x="0" y="44846"/>
                  </a:lnTo>
                  <a:cubicBezTo>
                    <a:pt x="612" y="47072"/>
                    <a:pt x="1225" y="49391"/>
                    <a:pt x="2319" y="51488"/>
                  </a:cubicBezTo>
                  <a:cubicBezTo>
                    <a:pt x="3395" y="53566"/>
                    <a:pt x="5102" y="55421"/>
                    <a:pt x="7255" y="56349"/>
                  </a:cubicBezTo>
                  <a:cubicBezTo>
                    <a:pt x="8528" y="56865"/>
                    <a:pt x="9855" y="57033"/>
                    <a:pt x="11211" y="57033"/>
                  </a:cubicBezTo>
                  <a:cubicBezTo>
                    <a:pt x="13717" y="57033"/>
                    <a:pt x="16323" y="56461"/>
                    <a:pt x="18873" y="56461"/>
                  </a:cubicBezTo>
                  <a:cubicBezTo>
                    <a:pt x="19307" y="56461"/>
                    <a:pt x="19739" y="56477"/>
                    <a:pt x="20168" y="56516"/>
                  </a:cubicBezTo>
                  <a:cubicBezTo>
                    <a:pt x="23805" y="56813"/>
                    <a:pt x="27200" y="58984"/>
                    <a:pt x="29297" y="62008"/>
                  </a:cubicBezTo>
                  <a:cubicBezTo>
                    <a:pt x="29983" y="65162"/>
                    <a:pt x="30763" y="68261"/>
                    <a:pt x="31616" y="71359"/>
                  </a:cubicBezTo>
                  <a:cubicBezTo>
                    <a:pt x="29686" y="68112"/>
                    <a:pt x="26347" y="65626"/>
                    <a:pt x="22562" y="64865"/>
                  </a:cubicBezTo>
                  <a:cubicBezTo>
                    <a:pt x="19853" y="64327"/>
                    <a:pt x="16996" y="64624"/>
                    <a:pt x="14138" y="64327"/>
                  </a:cubicBezTo>
                  <a:cubicBezTo>
                    <a:pt x="9277" y="63863"/>
                    <a:pt x="4639" y="61544"/>
                    <a:pt x="1299" y="57907"/>
                  </a:cubicBezTo>
                  <a:lnTo>
                    <a:pt x="1299" y="57907"/>
                  </a:lnTo>
                  <a:cubicBezTo>
                    <a:pt x="1689" y="61229"/>
                    <a:pt x="2857" y="64550"/>
                    <a:pt x="5399" y="66721"/>
                  </a:cubicBezTo>
                  <a:cubicBezTo>
                    <a:pt x="7960" y="68873"/>
                    <a:pt x="11596" y="69429"/>
                    <a:pt x="14918" y="69429"/>
                  </a:cubicBezTo>
                  <a:cubicBezTo>
                    <a:pt x="17066" y="69429"/>
                    <a:pt x="19215" y="69244"/>
                    <a:pt x="21350" y="69244"/>
                  </a:cubicBezTo>
                  <a:cubicBezTo>
                    <a:pt x="22589" y="69244"/>
                    <a:pt x="23822" y="69306"/>
                    <a:pt x="25048" y="69504"/>
                  </a:cubicBezTo>
                  <a:cubicBezTo>
                    <a:pt x="27738" y="69968"/>
                    <a:pt x="30614" y="71433"/>
                    <a:pt x="32228" y="73678"/>
                  </a:cubicBezTo>
                  <a:cubicBezTo>
                    <a:pt x="32618" y="75070"/>
                    <a:pt x="33008" y="76461"/>
                    <a:pt x="33472" y="77853"/>
                  </a:cubicBezTo>
                  <a:cubicBezTo>
                    <a:pt x="34232" y="80562"/>
                    <a:pt x="35160" y="83178"/>
                    <a:pt x="36088" y="85813"/>
                  </a:cubicBezTo>
                  <a:cubicBezTo>
                    <a:pt x="33694" y="82250"/>
                    <a:pt x="29983" y="79541"/>
                    <a:pt x="25883" y="78243"/>
                  </a:cubicBezTo>
                  <a:cubicBezTo>
                    <a:pt x="22488" y="77148"/>
                    <a:pt x="18851" y="77074"/>
                    <a:pt x="15307" y="76294"/>
                  </a:cubicBezTo>
                  <a:cubicBezTo>
                    <a:pt x="11819" y="75608"/>
                    <a:pt x="8182" y="74068"/>
                    <a:pt x="6327" y="71044"/>
                  </a:cubicBezTo>
                  <a:lnTo>
                    <a:pt x="6327" y="71044"/>
                  </a:lnTo>
                  <a:cubicBezTo>
                    <a:pt x="6494" y="73752"/>
                    <a:pt x="7570" y="76461"/>
                    <a:pt x="9426" y="78465"/>
                  </a:cubicBezTo>
                  <a:cubicBezTo>
                    <a:pt x="11281" y="80469"/>
                    <a:pt x="13823" y="81861"/>
                    <a:pt x="16532" y="82250"/>
                  </a:cubicBezTo>
                  <a:cubicBezTo>
                    <a:pt x="17461" y="82392"/>
                    <a:pt x="18397" y="82430"/>
                    <a:pt x="19339" y="82430"/>
                  </a:cubicBezTo>
                  <a:cubicBezTo>
                    <a:pt x="20484" y="82430"/>
                    <a:pt x="21637" y="82373"/>
                    <a:pt x="22795" y="82373"/>
                  </a:cubicBezTo>
                  <a:cubicBezTo>
                    <a:pt x="23310" y="82373"/>
                    <a:pt x="23826" y="82384"/>
                    <a:pt x="24343" y="82417"/>
                  </a:cubicBezTo>
                  <a:cubicBezTo>
                    <a:pt x="29297" y="82640"/>
                    <a:pt x="34325" y="85200"/>
                    <a:pt x="37257" y="89134"/>
                  </a:cubicBezTo>
                  <a:cubicBezTo>
                    <a:pt x="38184" y="91453"/>
                    <a:pt x="39038" y="93698"/>
                    <a:pt x="40040" y="96017"/>
                  </a:cubicBezTo>
                  <a:cubicBezTo>
                    <a:pt x="37795" y="93160"/>
                    <a:pt x="34325" y="90915"/>
                    <a:pt x="30911" y="90451"/>
                  </a:cubicBezTo>
                  <a:cubicBezTo>
                    <a:pt x="30040" y="90326"/>
                    <a:pt x="29154" y="90289"/>
                    <a:pt x="28259" y="90289"/>
                  </a:cubicBezTo>
                  <a:cubicBezTo>
                    <a:pt x="26965" y="90289"/>
                    <a:pt x="25654" y="90366"/>
                    <a:pt x="24349" y="90366"/>
                  </a:cubicBezTo>
                  <a:cubicBezTo>
                    <a:pt x="23751" y="90366"/>
                    <a:pt x="23155" y="90350"/>
                    <a:pt x="22562" y="90303"/>
                  </a:cubicBezTo>
                  <a:cubicBezTo>
                    <a:pt x="17849" y="89839"/>
                    <a:pt x="13359" y="86963"/>
                    <a:pt x="10891" y="82955"/>
                  </a:cubicBezTo>
                  <a:lnTo>
                    <a:pt x="10891" y="82955"/>
                  </a:lnTo>
                  <a:cubicBezTo>
                    <a:pt x="11429" y="88058"/>
                    <a:pt x="15307" y="92696"/>
                    <a:pt x="20243" y="94162"/>
                  </a:cubicBezTo>
                  <a:cubicBezTo>
                    <a:pt x="24417" y="95312"/>
                    <a:pt x="28833" y="94477"/>
                    <a:pt x="33008" y="95312"/>
                  </a:cubicBezTo>
                  <a:cubicBezTo>
                    <a:pt x="36088" y="95943"/>
                    <a:pt x="39335" y="97483"/>
                    <a:pt x="41654" y="99728"/>
                  </a:cubicBezTo>
                  <a:cubicBezTo>
                    <a:pt x="45828" y="109153"/>
                    <a:pt x="50857" y="118133"/>
                    <a:pt x="56497" y="126705"/>
                  </a:cubicBezTo>
                  <a:cubicBezTo>
                    <a:pt x="56601" y="126798"/>
                    <a:pt x="56727" y="126869"/>
                    <a:pt x="56865" y="126869"/>
                  </a:cubicBezTo>
                  <a:cubicBezTo>
                    <a:pt x="56948" y="126869"/>
                    <a:pt x="57037" y="126843"/>
                    <a:pt x="57128" y="126780"/>
                  </a:cubicBezTo>
                  <a:cubicBezTo>
                    <a:pt x="57350" y="126705"/>
                    <a:pt x="57350" y="126390"/>
                    <a:pt x="57276" y="126241"/>
                  </a:cubicBezTo>
                  <a:cubicBezTo>
                    <a:pt x="51951" y="118208"/>
                    <a:pt x="47220" y="109784"/>
                    <a:pt x="43212" y="101045"/>
                  </a:cubicBezTo>
                  <a:cubicBezTo>
                    <a:pt x="43750" y="98485"/>
                    <a:pt x="45290" y="96407"/>
                    <a:pt x="47220" y="94551"/>
                  </a:cubicBezTo>
                  <a:cubicBezTo>
                    <a:pt x="49317" y="92455"/>
                    <a:pt x="51859" y="90841"/>
                    <a:pt x="54271" y="89208"/>
                  </a:cubicBezTo>
                  <a:cubicBezTo>
                    <a:pt x="56738" y="87519"/>
                    <a:pt x="59132" y="85664"/>
                    <a:pt x="60839" y="83252"/>
                  </a:cubicBezTo>
                  <a:cubicBezTo>
                    <a:pt x="62527" y="80859"/>
                    <a:pt x="63455" y="77779"/>
                    <a:pt x="62694" y="74903"/>
                  </a:cubicBezTo>
                  <a:lnTo>
                    <a:pt x="62694" y="74903"/>
                  </a:lnTo>
                  <a:cubicBezTo>
                    <a:pt x="61841" y="77612"/>
                    <a:pt x="59837" y="79857"/>
                    <a:pt x="57592" y="81564"/>
                  </a:cubicBezTo>
                  <a:cubicBezTo>
                    <a:pt x="55272" y="83252"/>
                    <a:pt x="52712" y="84495"/>
                    <a:pt x="50244" y="85961"/>
                  </a:cubicBezTo>
                  <a:cubicBezTo>
                    <a:pt x="47851" y="87352"/>
                    <a:pt x="45457" y="89059"/>
                    <a:pt x="43825" y="91379"/>
                  </a:cubicBezTo>
                  <a:cubicBezTo>
                    <a:pt x="42507" y="93160"/>
                    <a:pt x="41747" y="95628"/>
                    <a:pt x="41821" y="97947"/>
                  </a:cubicBezTo>
                  <a:cubicBezTo>
                    <a:pt x="41116" y="96240"/>
                    <a:pt x="40429" y="94551"/>
                    <a:pt x="39724" y="92844"/>
                  </a:cubicBezTo>
                  <a:cubicBezTo>
                    <a:pt x="40188" y="89913"/>
                    <a:pt x="42043" y="87742"/>
                    <a:pt x="44066" y="85497"/>
                  </a:cubicBezTo>
                  <a:cubicBezTo>
                    <a:pt x="46385" y="83029"/>
                    <a:pt x="49168" y="81100"/>
                    <a:pt x="51784" y="78929"/>
                  </a:cubicBezTo>
                  <a:cubicBezTo>
                    <a:pt x="54419" y="76851"/>
                    <a:pt x="56887" y="74439"/>
                    <a:pt x="58445" y="71433"/>
                  </a:cubicBezTo>
                  <a:cubicBezTo>
                    <a:pt x="59985" y="68502"/>
                    <a:pt x="60449" y="64698"/>
                    <a:pt x="58909" y="61767"/>
                  </a:cubicBezTo>
                  <a:lnTo>
                    <a:pt x="58909" y="61767"/>
                  </a:lnTo>
                  <a:cubicBezTo>
                    <a:pt x="58278" y="65477"/>
                    <a:pt x="56349" y="69040"/>
                    <a:pt x="53417" y="71507"/>
                  </a:cubicBezTo>
                  <a:cubicBezTo>
                    <a:pt x="51098" y="73511"/>
                    <a:pt x="48315" y="74903"/>
                    <a:pt x="45828" y="76758"/>
                  </a:cubicBezTo>
                  <a:cubicBezTo>
                    <a:pt x="42043" y="79783"/>
                    <a:pt x="39502" y="85033"/>
                    <a:pt x="38574" y="89913"/>
                  </a:cubicBezTo>
                  <a:cubicBezTo>
                    <a:pt x="37405" y="86963"/>
                    <a:pt x="36403" y="84031"/>
                    <a:pt x="35401" y="81100"/>
                  </a:cubicBezTo>
                  <a:cubicBezTo>
                    <a:pt x="35475" y="78781"/>
                    <a:pt x="36329" y="76387"/>
                    <a:pt x="37869" y="74754"/>
                  </a:cubicBezTo>
                  <a:cubicBezTo>
                    <a:pt x="39965" y="72584"/>
                    <a:pt x="42749" y="71285"/>
                    <a:pt x="45365" y="69893"/>
                  </a:cubicBezTo>
                  <a:cubicBezTo>
                    <a:pt x="48074" y="68576"/>
                    <a:pt x="50782" y="67184"/>
                    <a:pt x="52879" y="65014"/>
                  </a:cubicBezTo>
                  <a:cubicBezTo>
                    <a:pt x="54883" y="62843"/>
                    <a:pt x="56126" y="59689"/>
                    <a:pt x="55272" y="56813"/>
                  </a:cubicBezTo>
                  <a:lnTo>
                    <a:pt x="55272" y="56813"/>
                  </a:lnTo>
                  <a:cubicBezTo>
                    <a:pt x="54567" y="59911"/>
                    <a:pt x="51784" y="62082"/>
                    <a:pt x="48927" y="63548"/>
                  </a:cubicBezTo>
                  <a:cubicBezTo>
                    <a:pt x="46144" y="65014"/>
                    <a:pt x="42971" y="66016"/>
                    <a:pt x="40429" y="67945"/>
                  </a:cubicBezTo>
                  <a:cubicBezTo>
                    <a:pt x="37108" y="70431"/>
                    <a:pt x="35011" y="74903"/>
                    <a:pt x="34789" y="79170"/>
                  </a:cubicBezTo>
                  <a:cubicBezTo>
                    <a:pt x="33694" y="75756"/>
                    <a:pt x="32766" y="72361"/>
                    <a:pt x="31839" y="68873"/>
                  </a:cubicBezTo>
                  <a:cubicBezTo>
                    <a:pt x="32618" y="66331"/>
                    <a:pt x="34158" y="64160"/>
                    <a:pt x="36329" y="62694"/>
                  </a:cubicBezTo>
                  <a:cubicBezTo>
                    <a:pt x="38797" y="60913"/>
                    <a:pt x="41580" y="59837"/>
                    <a:pt x="44288" y="58520"/>
                  </a:cubicBezTo>
                  <a:cubicBezTo>
                    <a:pt x="46997" y="57202"/>
                    <a:pt x="49706" y="55737"/>
                    <a:pt x="51710" y="53492"/>
                  </a:cubicBezTo>
                  <a:cubicBezTo>
                    <a:pt x="53714" y="51247"/>
                    <a:pt x="54883" y="48092"/>
                    <a:pt x="54104" y="45217"/>
                  </a:cubicBezTo>
                  <a:lnTo>
                    <a:pt x="54104" y="45217"/>
                  </a:lnTo>
                  <a:cubicBezTo>
                    <a:pt x="53250" y="47851"/>
                    <a:pt x="51172" y="50022"/>
                    <a:pt x="48853" y="51488"/>
                  </a:cubicBezTo>
                  <a:cubicBezTo>
                    <a:pt x="46534" y="52954"/>
                    <a:pt x="43899" y="53881"/>
                    <a:pt x="41283" y="54957"/>
                  </a:cubicBezTo>
                  <a:cubicBezTo>
                    <a:pt x="38722" y="56052"/>
                    <a:pt x="36180" y="57202"/>
                    <a:pt x="34158" y="59132"/>
                  </a:cubicBezTo>
                  <a:cubicBezTo>
                    <a:pt x="32544" y="60616"/>
                    <a:pt x="31301" y="63084"/>
                    <a:pt x="30985" y="65403"/>
                  </a:cubicBezTo>
                  <a:cubicBezTo>
                    <a:pt x="30521" y="63232"/>
                    <a:pt x="30058" y="61080"/>
                    <a:pt x="29594" y="58835"/>
                  </a:cubicBezTo>
                  <a:cubicBezTo>
                    <a:pt x="30763" y="56201"/>
                    <a:pt x="32841" y="53955"/>
                    <a:pt x="35475" y="52731"/>
                  </a:cubicBezTo>
                  <a:cubicBezTo>
                    <a:pt x="39260" y="50950"/>
                    <a:pt x="43676" y="51098"/>
                    <a:pt x="47387" y="49169"/>
                  </a:cubicBezTo>
                  <a:cubicBezTo>
                    <a:pt x="51562" y="46998"/>
                    <a:pt x="54104" y="41895"/>
                    <a:pt x="53343" y="37183"/>
                  </a:cubicBezTo>
                  <a:lnTo>
                    <a:pt x="53343" y="37183"/>
                  </a:lnTo>
                  <a:cubicBezTo>
                    <a:pt x="51562" y="41209"/>
                    <a:pt x="47999" y="44382"/>
                    <a:pt x="43750" y="45773"/>
                  </a:cubicBezTo>
                  <a:cubicBezTo>
                    <a:pt x="41283" y="46534"/>
                    <a:pt x="38574" y="46775"/>
                    <a:pt x="36180" y="47777"/>
                  </a:cubicBezTo>
                  <a:cubicBezTo>
                    <a:pt x="32766" y="49243"/>
                    <a:pt x="29983" y="52564"/>
                    <a:pt x="29056" y="56201"/>
                  </a:cubicBezTo>
                  <a:cubicBezTo>
                    <a:pt x="28666" y="53733"/>
                    <a:pt x="28295" y="51247"/>
                    <a:pt x="27905" y="48853"/>
                  </a:cubicBezTo>
                  <a:cubicBezTo>
                    <a:pt x="28369" y="47072"/>
                    <a:pt x="29686" y="45458"/>
                    <a:pt x="31226" y="44456"/>
                  </a:cubicBezTo>
                  <a:cubicBezTo>
                    <a:pt x="33397" y="42990"/>
                    <a:pt x="36013" y="42359"/>
                    <a:pt x="38574" y="41747"/>
                  </a:cubicBezTo>
                  <a:cubicBezTo>
                    <a:pt x="41116" y="41135"/>
                    <a:pt x="43750" y="40430"/>
                    <a:pt x="45754" y="38723"/>
                  </a:cubicBezTo>
                  <a:cubicBezTo>
                    <a:pt x="48779" y="36329"/>
                    <a:pt x="50003" y="31932"/>
                    <a:pt x="48704" y="28295"/>
                  </a:cubicBezTo>
                  <a:lnTo>
                    <a:pt x="48704" y="28295"/>
                  </a:lnTo>
                  <a:cubicBezTo>
                    <a:pt x="47777" y="31079"/>
                    <a:pt x="44994" y="32934"/>
                    <a:pt x="42210" y="34010"/>
                  </a:cubicBezTo>
                  <a:cubicBezTo>
                    <a:pt x="39427" y="35179"/>
                    <a:pt x="36477" y="35865"/>
                    <a:pt x="33935" y="37424"/>
                  </a:cubicBezTo>
                  <a:cubicBezTo>
                    <a:pt x="30911" y="39187"/>
                    <a:pt x="28518" y="42823"/>
                    <a:pt x="27590" y="46386"/>
                  </a:cubicBezTo>
                  <a:cubicBezTo>
                    <a:pt x="27200" y="43751"/>
                    <a:pt x="26978" y="41135"/>
                    <a:pt x="26736" y="38500"/>
                  </a:cubicBezTo>
                  <a:cubicBezTo>
                    <a:pt x="27516" y="35643"/>
                    <a:pt x="29520" y="33157"/>
                    <a:pt x="31913" y="31468"/>
                  </a:cubicBezTo>
                  <a:cubicBezTo>
                    <a:pt x="34789" y="29446"/>
                    <a:pt x="38036" y="27980"/>
                    <a:pt x="40503" y="25587"/>
                  </a:cubicBezTo>
                  <a:cubicBezTo>
                    <a:pt x="43602" y="22581"/>
                    <a:pt x="45365" y="18239"/>
                    <a:pt x="45216" y="13916"/>
                  </a:cubicBezTo>
                  <a:lnTo>
                    <a:pt x="45216" y="13916"/>
                  </a:lnTo>
                  <a:cubicBezTo>
                    <a:pt x="43750" y="16922"/>
                    <a:pt x="41116" y="19167"/>
                    <a:pt x="38333" y="21097"/>
                  </a:cubicBezTo>
                  <a:cubicBezTo>
                    <a:pt x="35624" y="22952"/>
                    <a:pt x="32692" y="24659"/>
                    <a:pt x="30299" y="27052"/>
                  </a:cubicBezTo>
                  <a:cubicBezTo>
                    <a:pt x="28518" y="28759"/>
                    <a:pt x="26978" y="31468"/>
                    <a:pt x="26440" y="34084"/>
                  </a:cubicBezTo>
                  <a:cubicBezTo>
                    <a:pt x="26347" y="33157"/>
                    <a:pt x="26273" y="32229"/>
                    <a:pt x="26273" y="31227"/>
                  </a:cubicBezTo>
                  <a:cubicBezTo>
                    <a:pt x="28443" y="26440"/>
                    <a:pt x="29130" y="20633"/>
                    <a:pt x="28369" y="15382"/>
                  </a:cubicBezTo>
                  <a:cubicBezTo>
                    <a:pt x="27664" y="10205"/>
                    <a:pt x="25512" y="5177"/>
                    <a:pt x="257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2" name="Google Shape;392;p17"/>
            <p:cNvGrpSpPr/>
            <p:nvPr/>
          </p:nvGrpSpPr>
          <p:grpSpPr>
            <a:xfrm>
              <a:off x="159300" y="108775"/>
              <a:ext cx="8894088" cy="780750"/>
              <a:chOff x="159300" y="108775"/>
              <a:chExt cx="8894088" cy="780750"/>
            </a:xfrm>
          </p:grpSpPr>
          <p:grpSp>
            <p:nvGrpSpPr>
              <p:cNvPr id="393" name="Google Shape;393;p17"/>
              <p:cNvGrpSpPr/>
              <p:nvPr/>
            </p:nvGrpSpPr>
            <p:grpSpPr>
              <a:xfrm flipH="1">
                <a:off x="159300" y="108775"/>
                <a:ext cx="972775" cy="780750"/>
                <a:chOff x="4215125" y="1158150"/>
                <a:chExt cx="972775" cy="780750"/>
              </a:xfrm>
            </p:grpSpPr>
            <p:sp>
              <p:nvSpPr>
                <p:cNvPr id="394" name="Google Shape;394;p17"/>
                <p:cNvSpPr/>
                <p:nvPr/>
              </p:nvSpPr>
              <p:spPr>
                <a:xfrm>
                  <a:off x="4645850" y="14362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7"/>
                <p:cNvSpPr/>
                <p:nvPr/>
              </p:nvSpPr>
              <p:spPr>
                <a:xfrm>
                  <a:off x="4675525" y="1158150"/>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7"/>
                <p:cNvSpPr/>
                <p:nvPr/>
              </p:nvSpPr>
              <p:spPr>
                <a:xfrm>
                  <a:off x="4783600" y="16057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7"/>
                <p:cNvSpPr/>
                <p:nvPr/>
              </p:nvSpPr>
              <p:spPr>
                <a:xfrm>
                  <a:off x="5131750" y="12268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7"/>
                <p:cNvSpPr/>
                <p:nvPr/>
              </p:nvSpPr>
              <p:spPr>
                <a:xfrm>
                  <a:off x="4379250" y="1331538"/>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7"/>
                <p:cNvSpPr/>
                <p:nvPr/>
              </p:nvSpPr>
              <p:spPr>
                <a:xfrm>
                  <a:off x="4865025" y="131825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7"/>
                <p:cNvSpPr/>
                <p:nvPr/>
              </p:nvSpPr>
              <p:spPr>
                <a:xfrm>
                  <a:off x="4215125" y="1285738"/>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7"/>
                <p:cNvSpPr/>
                <p:nvPr/>
              </p:nvSpPr>
              <p:spPr>
                <a:xfrm>
                  <a:off x="4868025" y="1847975"/>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7"/>
                <p:cNvSpPr/>
                <p:nvPr/>
              </p:nvSpPr>
              <p:spPr>
                <a:xfrm>
                  <a:off x="4990125" y="1589375"/>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17"/>
              <p:cNvGrpSpPr/>
              <p:nvPr/>
            </p:nvGrpSpPr>
            <p:grpSpPr>
              <a:xfrm rot="10800000">
                <a:off x="8203137" y="108775"/>
                <a:ext cx="850250" cy="748700"/>
                <a:chOff x="4281500" y="1208725"/>
                <a:chExt cx="850250" cy="748700"/>
              </a:xfrm>
            </p:grpSpPr>
            <p:sp>
              <p:nvSpPr>
                <p:cNvPr id="404" name="Google Shape;404;p17"/>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7"/>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7"/>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7"/>
                <p:cNvSpPr/>
                <p:nvPr/>
              </p:nvSpPr>
              <p:spPr>
                <a:xfrm>
                  <a:off x="4347375" y="17948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7"/>
                <p:cNvSpPr/>
                <p:nvPr/>
              </p:nvSpPr>
              <p:spPr>
                <a:xfrm>
                  <a:off x="4281500" y="1581425"/>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7"/>
                <p:cNvSpPr/>
                <p:nvPr/>
              </p:nvSpPr>
              <p:spPr>
                <a:xfrm>
                  <a:off x="4495800" y="15993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7"/>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7"/>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7"/>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13" name="Google Shape;413;p17"/>
          <p:cNvGrpSpPr/>
          <p:nvPr/>
        </p:nvGrpSpPr>
        <p:grpSpPr>
          <a:xfrm rot="6768669">
            <a:off x="-401739" y="4087451"/>
            <a:ext cx="1051589" cy="1041839"/>
            <a:chOff x="572550" y="1147050"/>
            <a:chExt cx="1051575" cy="1041825"/>
          </a:xfrm>
        </p:grpSpPr>
        <p:sp>
          <p:nvSpPr>
            <p:cNvPr id="414" name="Google Shape;414;p17"/>
            <p:cNvSpPr/>
            <p:nvPr/>
          </p:nvSpPr>
          <p:spPr>
            <a:xfrm>
              <a:off x="1016925" y="1147050"/>
              <a:ext cx="372950" cy="504200"/>
            </a:xfrm>
            <a:custGeom>
              <a:avLst/>
              <a:gdLst/>
              <a:ahLst/>
              <a:cxnLst/>
              <a:rect l="l" t="t" r="r" b="b"/>
              <a:pathLst>
                <a:path w="14918" h="20168" extrusionOk="0">
                  <a:moveTo>
                    <a:pt x="10669" y="0"/>
                  </a:moveTo>
                  <a:cubicBezTo>
                    <a:pt x="7589" y="0"/>
                    <a:pt x="4564" y="1707"/>
                    <a:pt x="2709" y="4175"/>
                  </a:cubicBezTo>
                  <a:cubicBezTo>
                    <a:pt x="779" y="6642"/>
                    <a:pt x="0" y="9889"/>
                    <a:pt x="316" y="12988"/>
                  </a:cubicBezTo>
                  <a:cubicBezTo>
                    <a:pt x="464" y="14917"/>
                    <a:pt x="928" y="17014"/>
                    <a:pt x="1856" y="18628"/>
                  </a:cubicBezTo>
                  <a:cubicBezTo>
                    <a:pt x="2454" y="19764"/>
                    <a:pt x="3377" y="20168"/>
                    <a:pt x="4406" y="20168"/>
                  </a:cubicBezTo>
                  <a:cubicBezTo>
                    <a:pt x="5898" y="20168"/>
                    <a:pt x="7614" y="19320"/>
                    <a:pt x="8888" y="18628"/>
                  </a:cubicBezTo>
                  <a:cubicBezTo>
                    <a:pt x="11448" y="17237"/>
                    <a:pt x="13693" y="14992"/>
                    <a:pt x="14379" y="12060"/>
                  </a:cubicBezTo>
                  <a:cubicBezTo>
                    <a:pt x="14918" y="9963"/>
                    <a:pt x="14546" y="7737"/>
                    <a:pt x="13767" y="5715"/>
                  </a:cubicBezTo>
                  <a:cubicBezTo>
                    <a:pt x="12988" y="3711"/>
                    <a:pt x="11838" y="1855"/>
                    <a:pt x="10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7"/>
            <p:cNvSpPr/>
            <p:nvPr/>
          </p:nvSpPr>
          <p:spPr>
            <a:xfrm>
              <a:off x="1092525" y="1556800"/>
              <a:ext cx="531600" cy="325600"/>
            </a:xfrm>
            <a:custGeom>
              <a:avLst/>
              <a:gdLst/>
              <a:ahLst/>
              <a:cxnLst/>
              <a:rect l="l" t="t" r="r" b="b"/>
              <a:pathLst>
                <a:path w="21264" h="13024" extrusionOk="0">
                  <a:moveTo>
                    <a:pt x="6336" y="1"/>
                  </a:moveTo>
                  <a:cubicBezTo>
                    <a:pt x="5817" y="1"/>
                    <a:pt x="5299" y="48"/>
                    <a:pt x="4787" y="160"/>
                  </a:cubicBezTo>
                  <a:cubicBezTo>
                    <a:pt x="3247" y="457"/>
                    <a:pt x="1392" y="1552"/>
                    <a:pt x="761" y="3092"/>
                  </a:cubicBezTo>
                  <a:cubicBezTo>
                    <a:pt x="0" y="4706"/>
                    <a:pt x="854" y="6877"/>
                    <a:pt x="1782" y="8194"/>
                  </a:cubicBezTo>
                  <a:cubicBezTo>
                    <a:pt x="3396" y="10587"/>
                    <a:pt x="5956" y="12294"/>
                    <a:pt x="8739" y="12832"/>
                  </a:cubicBezTo>
                  <a:cubicBezTo>
                    <a:pt x="9404" y="12961"/>
                    <a:pt x="10082" y="13024"/>
                    <a:pt x="10760" y="13024"/>
                  </a:cubicBezTo>
                  <a:cubicBezTo>
                    <a:pt x="12920" y="13024"/>
                    <a:pt x="15082" y="12386"/>
                    <a:pt x="16847" y="11200"/>
                  </a:cubicBezTo>
                  <a:cubicBezTo>
                    <a:pt x="18703" y="9975"/>
                    <a:pt x="20094" y="8268"/>
                    <a:pt x="21263" y="6413"/>
                  </a:cubicBezTo>
                  <a:cubicBezTo>
                    <a:pt x="18016" y="3704"/>
                    <a:pt x="14139" y="1774"/>
                    <a:pt x="10131" y="624"/>
                  </a:cubicBezTo>
                  <a:cubicBezTo>
                    <a:pt x="8914" y="293"/>
                    <a:pt x="7623" y="1"/>
                    <a:pt x="63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7"/>
            <p:cNvSpPr/>
            <p:nvPr/>
          </p:nvSpPr>
          <p:spPr>
            <a:xfrm>
              <a:off x="690375" y="1330775"/>
              <a:ext cx="396150" cy="352200"/>
            </a:xfrm>
            <a:custGeom>
              <a:avLst/>
              <a:gdLst/>
              <a:ahLst/>
              <a:cxnLst/>
              <a:rect l="l" t="t" r="r" b="b"/>
              <a:pathLst>
                <a:path w="15846" h="14088" extrusionOk="0">
                  <a:moveTo>
                    <a:pt x="3071" y="1"/>
                  </a:moveTo>
                  <a:cubicBezTo>
                    <a:pt x="2040" y="1"/>
                    <a:pt x="1006" y="128"/>
                    <a:pt x="0" y="388"/>
                  </a:cubicBezTo>
                  <a:cubicBezTo>
                    <a:pt x="705" y="4396"/>
                    <a:pt x="1540" y="8737"/>
                    <a:pt x="4490" y="11428"/>
                  </a:cubicBezTo>
                  <a:cubicBezTo>
                    <a:pt x="6144" y="12905"/>
                    <a:pt x="8739" y="14088"/>
                    <a:pt x="11133" y="14088"/>
                  </a:cubicBezTo>
                  <a:cubicBezTo>
                    <a:pt x="11746" y="14088"/>
                    <a:pt x="12346" y="14010"/>
                    <a:pt x="12914" y="13840"/>
                  </a:cubicBezTo>
                  <a:cubicBezTo>
                    <a:pt x="15845" y="12912"/>
                    <a:pt x="15307" y="9813"/>
                    <a:pt x="14379" y="7568"/>
                  </a:cubicBezTo>
                  <a:cubicBezTo>
                    <a:pt x="13693" y="5861"/>
                    <a:pt x="12673" y="4321"/>
                    <a:pt x="11281" y="3171"/>
                  </a:cubicBezTo>
                  <a:cubicBezTo>
                    <a:pt x="9095" y="1096"/>
                    <a:pt x="6095" y="1"/>
                    <a:pt x="3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7"/>
            <p:cNvSpPr/>
            <p:nvPr/>
          </p:nvSpPr>
          <p:spPr>
            <a:xfrm>
              <a:off x="572550" y="1621850"/>
              <a:ext cx="481025" cy="313300"/>
            </a:xfrm>
            <a:custGeom>
              <a:avLst/>
              <a:gdLst/>
              <a:ahLst/>
              <a:cxnLst/>
              <a:rect l="l" t="t" r="r" b="b"/>
              <a:pathLst>
                <a:path w="19241" h="12532" extrusionOk="0">
                  <a:moveTo>
                    <a:pt x="13362" y="0"/>
                  </a:moveTo>
                  <a:cubicBezTo>
                    <a:pt x="13031" y="0"/>
                    <a:pt x="12702" y="9"/>
                    <a:pt x="12376" y="26"/>
                  </a:cubicBezTo>
                  <a:cubicBezTo>
                    <a:pt x="10669" y="100"/>
                    <a:pt x="8962" y="564"/>
                    <a:pt x="7422" y="1269"/>
                  </a:cubicBezTo>
                  <a:cubicBezTo>
                    <a:pt x="3860" y="2957"/>
                    <a:pt x="1002" y="6278"/>
                    <a:pt x="0" y="10156"/>
                  </a:cubicBezTo>
                  <a:cubicBezTo>
                    <a:pt x="1615" y="11232"/>
                    <a:pt x="3470" y="12012"/>
                    <a:pt x="5418" y="12308"/>
                  </a:cubicBezTo>
                  <a:cubicBezTo>
                    <a:pt x="6200" y="12457"/>
                    <a:pt x="6999" y="12531"/>
                    <a:pt x="7798" y="12531"/>
                  </a:cubicBezTo>
                  <a:cubicBezTo>
                    <a:pt x="10395" y="12531"/>
                    <a:pt x="12992" y="11745"/>
                    <a:pt x="14992" y="10156"/>
                  </a:cubicBezTo>
                  <a:cubicBezTo>
                    <a:pt x="17237" y="8375"/>
                    <a:pt x="18703" y="5740"/>
                    <a:pt x="19018" y="2957"/>
                  </a:cubicBezTo>
                  <a:cubicBezTo>
                    <a:pt x="19092" y="2419"/>
                    <a:pt x="19241" y="1566"/>
                    <a:pt x="18944" y="1176"/>
                  </a:cubicBezTo>
                  <a:cubicBezTo>
                    <a:pt x="18554" y="712"/>
                    <a:pt x="17311" y="564"/>
                    <a:pt x="16847" y="415"/>
                  </a:cubicBezTo>
                  <a:cubicBezTo>
                    <a:pt x="15707" y="112"/>
                    <a:pt x="14522" y="0"/>
                    <a:pt x="13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7"/>
            <p:cNvSpPr/>
            <p:nvPr/>
          </p:nvSpPr>
          <p:spPr>
            <a:xfrm>
              <a:off x="982125" y="1692800"/>
              <a:ext cx="353950" cy="496075"/>
            </a:xfrm>
            <a:custGeom>
              <a:avLst/>
              <a:gdLst/>
              <a:ahLst/>
              <a:cxnLst/>
              <a:rect l="l" t="t" r="r" b="b"/>
              <a:pathLst>
                <a:path w="14158" h="19843" extrusionOk="0">
                  <a:moveTo>
                    <a:pt x="5721" y="0"/>
                  </a:moveTo>
                  <a:cubicBezTo>
                    <a:pt x="5153" y="0"/>
                    <a:pt x="4584" y="63"/>
                    <a:pt x="4027" y="194"/>
                  </a:cubicBezTo>
                  <a:cubicBezTo>
                    <a:pt x="1318" y="899"/>
                    <a:pt x="75" y="4758"/>
                    <a:pt x="75" y="7151"/>
                  </a:cubicBezTo>
                  <a:cubicBezTo>
                    <a:pt x="1" y="9860"/>
                    <a:pt x="1095" y="12421"/>
                    <a:pt x="2709" y="14499"/>
                  </a:cubicBezTo>
                  <a:cubicBezTo>
                    <a:pt x="4342" y="16669"/>
                    <a:pt x="6420" y="18376"/>
                    <a:pt x="8665" y="19842"/>
                  </a:cubicBezTo>
                  <a:cubicBezTo>
                    <a:pt x="10521" y="17597"/>
                    <a:pt x="12302" y="15129"/>
                    <a:pt x="13230" y="12346"/>
                  </a:cubicBezTo>
                  <a:cubicBezTo>
                    <a:pt x="14157" y="9563"/>
                    <a:pt x="14157" y="6316"/>
                    <a:pt x="12599" y="3830"/>
                  </a:cubicBezTo>
                  <a:cubicBezTo>
                    <a:pt x="11200" y="1463"/>
                    <a:pt x="8465" y="0"/>
                    <a:pt x="5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7"/>
            <p:cNvSpPr/>
            <p:nvPr/>
          </p:nvSpPr>
          <p:spPr>
            <a:xfrm>
              <a:off x="1049850" y="1185550"/>
              <a:ext cx="106250" cy="435100"/>
            </a:xfrm>
            <a:custGeom>
              <a:avLst/>
              <a:gdLst/>
              <a:ahLst/>
              <a:cxnLst/>
              <a:rect l="l" t="t" r="r" b="b"/>
              <a:pathLst>
                <a:path w="4250" h="17404" extrusionOk="0">
                  <a:moveTo>
                    <a:pt x="4249" y="0"/>
                  </a:moveTo>
                  <a:lnTo>
                    <a:pt x="3563" y="464"/>
                  </a:lnTo>
                  <a:cubicBezTo>
                    <a:pt x="1077" y="5028"/>
                    <a:pt x="0" y="10372"/>
                    <a:pt x="706" y="15622"/>
                  </a:cubicBezTo>
                  <a:lnTo>
                    <a:pt x="706" y="15938"/>
                  </a:lnTo>
                  <a:cubicBezTo>
                    <a:pt x="780" y="16309"/>
                    <a:pt x="854" y="16773"/>
                    <a:pt x="928" y="17237"/>
                  </a:cubicBezTo>
                  <a:cubicBezTo>
                    <a:pt x="928" y="17329"/>
                    <a:pt x="1002" y="17404"/>
                    <a:pt x="1077" y="17404"/>
                  </a:cubicBezTo>
                  <a:lnTo>
                    <a:pt x="1169" y="17404"/>
                  </a:lnTo>
                  <a:cubicBezTo>
                    <a:pt x="1244" y="17404"/>
                    <a:pt x="1318" y="17329"/>
                    <a:pt x="1318" y="17162"/>
                  </a:cubicBezTo>
                  <a:cubicBezTo>
                    <a:pt x="149" y="11299"/>
                    <a:pt x="1244" y="5102"/>
                    <a:pt x="4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7"/>
            <p:cNvSpPr/>
            <p:nvPr/>
          </p:nvSpPr>
          <p:spPr>
            <a:xfrm>
              <a:off x="1067475" y="1576100"/>
              <a:ext cx="25" cy="7900"/>
            </a:xfrm>
            <a:custGeom>
              <a:avLst/>
              <a:gdLst/>
              <a:ahLst/>
              <a:cxnLst/>
              <a:rect l="l" t="t" r="r" b="b"/>
              <a:pathLst>
                <a:path w="1" h="316" extrusionOk="0">
                  <a:moveTo>
                    <a:pt x="1" y="0"/>
                  </a:moveTo>
                  <a:lnTo>
                    <a:pt x="1" y="31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7"/>
            <p:cNvSpPr/>
            <p:nvPr/>
          </p:nvSpPr>
          <p:spPr>
            <a:xfrm>
              <a:off x="1074900" y="1150750"/>
              <a:ext cx="168400" cy="460150"/>
            </a:xfrm>
            <a:custGeom>
              <a:avLst/>
              <a:gdLst/>
              <a:ahLst/>
              <a:cxnLst/>
              <a:rect l="l" t="t" r="r" b="b"/>
              <a:pathLst>
                <a:path w="6736" h="18406" extrusionOk="0">
                  <a:moveTo>
                    <a:pt x="6735" y="0"/>
                  </a:moveTo>
                  <a:cubicBezTo>
                    <a:pt x="6569" y="0"/>
                    <a:pt x="6420" y="75"/>
                    <a:pt x="6197" y="75"/>
                  </a:cubicBezTo>
                  <a:cubicBezTo>
                    <a:pt x="4639" y="2561"/>
                    <a:pt x="3173" y="4880"/>
                    <a:pt x="2171" y="7348"/>
                  </a:cubicBezTo>
                  <a:cubicBezTo>
                    <a:pt x="538" y="11207"/>
                    <a:pt x="0" y="14918"/>
                    <a:pt x="631" y="18257"/>
                  </a:cubicBezTo>
                  <a:cubicBezTo>
                    <a:pt x="631" y="18332"/>
                    <a:pt x="705" y="18406"/>
                    <a:pt x="780" y="18406"/>
                  </a:cubicBezTo>
                  <a:lnTo>
                    <a:pt x="854" y="18406"/>
                  </a:lnTo>
                  <a:cubicBezTo>
                    <a:pt x="928" y="18406"/>
                    <a:pt x="1002" y="18332"/>
                    <a:pt x="1002" y="18165"/>
                  </a:cubicBezTo>
                  <a:cubicBezTo>
                    <a:pt x="390" y="14918"/>
                    <a:pt x="928" y="11300"/>
                    <a:pt x="2487" y="7496"/>
                  </a:cubicBezTo>
                  <a:cubicBezTo>
                    <a:pt x="3563" y="4880"/>
                    <a:pt x="5029" y="2487"/>
                    <a:pt x="6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7"/>
            <p:cNvSpPr/>
            <p:nvPr/>
          </p:nvSpPr>
          <p:spPr>
            <a:xfrm>
              <a:off x="1171850" y="1206875"/>
              <a:ext cx="206425" cy="367400"/>
            </a:xfrm>
            <a:custGeom>
              <a:avLst/>
              <a:gdLst/>
              <a:ahLst/>
              <a:cxnLst/>
              <a:rect l="l" t="t" r="r" b="b"/>
              <a:pathLst>
                <a:path w="8257" h="14696" extrusionOk="0">
                  <a:moveTo>
                    <a:pt x="8182" y="5251"/>
                  </a:moveTo>
                  <a:cubicBezTo>
                    <a:pt x="6717" y="8498"/>
                    <a:pt x="4713" y="11522"/>
                    <a:pt x="2152" y="14064"/>
                  </a:cubicBezTo>
                  <a:cubicBezTo>
                    <a:pt x="2394" y="13990"/>
                    <a:pt x="2542" y="13990"/>
                    <a:pt x="2783" y="13990"/>
                  </a:cubicBezTo>
                  <a:cubicBezTo>
                    <a:pt x="5010" y="11597"/>
                    <a:pt x="6865" y="8888"/>
                    <a:pt x="8257" y="5882"/>
                  </a:cubicBezTo>
                  <a:cubicBezTo>
                    <a:pt x="8257" y="5641"/>
                    <a:pt x="8182" y="5492"/>
                    <a:pt x="8182" y="5251"/>
                  </a:cubicBezTo>
                  <a:close/>
                  <a:moveTo>
                    <a:pt x="5937" y="0"/>
                  </a:moveTo>
                  <a:cubicBezTo>
                    <a:pt x="4936" y="5251"/>
                    <a:pt x="2857" y="10205"/>
                    <a:pt x="0" y="14695"/>
                  </a:cubicBezTo>
                  <a:cubicBezTo>
                    <a:pt x="223" y="14621"/>
                    <a:pt x="371" y="14528"/>
                    <a:pt x="612" y="14454"/>
                  </a:cubicBezTo>
                  <a:cubicBezTo>
                    <a:pt x="3247" y="10131"/>
                    <a:pt x="5177" y="5418"/>
                    <a:pt x="6253" y="539"/>
                  </a:cubicBezTo>
                  <a:cubicBezTo>
                    <a:pt x="6179" y="316"/>
                    <a:pt x="6104" y="149"/>
                    <a:pt x="5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7"/>
            <p:cNvSpPr/>
            <p:nvPr/>
          </p:nvSpPr>
          <p:spPr>
            <a:xfrm>
              <a:off x="1137050" y="1556625"/>
              <a:ext cx="104400" cy="73775"/>
            </a:xfrm>
            <a:custGeom>
              <a:avLst/>
              <a:gdLst/>
              <a:ahLst/>
              <a:cxnLst/>
              <a:rect l="l" t="t" r="r" b="b"/>
              <a:pathLst>
                <a:path w="4176" h="2951" extrusionOk="0">
                  <a:moveTo>
                    <a:pt x="4175" y="0"/>
                  </a:moveTo>
                  <a:cubicBezTo>
                    <a:pt x="3934" y="0"/>
                    <a:pt x="3786" y="0"/>
                    <a:pt x="3544" y="74"/>
                  </a:cubicBezTo>
                  <a:cubicBezTo>
                    <a:pt x="2617" y="1002"/>
                    <a:pt x="1541" y="1930"/>
                    <a:pt x="372" y="2783"/>
                  </a:cubicBezTo>
                  <a:cubicBezTo>
                    <a:pt x="1003" y="2022"/>
                    <a:pt x="1466" y="1243"/>
                    <a:pt x="2004" y="464"/>
                  </a:cubicBezTo>
                  <a:lnTo>
                    <a:pt x="2004" y="464"/>
                  </a:lnTo>
                  <a:cubicBezTo>
                    <a:pt x="1763" y="538"/>
                    <a:pt x="1615" y="631"/>
                    <a:pt x="1392" y="705"/>
                  </a:cubicBezTo>
                  <a:cubicBezTo>
                    <a:pt x="1003" y="1392"/>
                    <a:pt x="539" y="2022"/>
                    <a:pt x="75" y="2635"/>
                  </a:cubicBezTo>
                  <a:cubicBezTo>
                    <a:pt x="1" y="2709"/>
                    <a:pt x="75" y="2783"/>
                    <a:pt x="149" y="2857"/>
                  </a:cubicBezTo>
                  <a:lnTo>
                    <a:pt x="297" y="2857"/>
                  </a:lnTo>
                  <a:lnTo>
                    <a:pt x="297" y="2950"/>
                  </a:lnTo>
                  <a:cubicBezTo>
                    <a:pt x="836" y="2561"/>
                    <a:pt x="1392" y="2245"/>
                    <a:pt x="2004" y="2022"/>
                  </a:cubicBezTo>
                  <a:cubicBezTo>
                    <a:pt x="2784" y="1392"/>
                    <a:pt x="3470" y="705"/>
                    <a:pt x="4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7"/>
            <p:cNvSpPr/>
            <p:nvPr/>
          </p:nvSpPr>
          <p:spPr>
            <a:xfrm>
              <a:off x="1109675" y="1147050"/>
              <a:ext cx="173975" cy="485200"/>
            </a:xfrm>
            <a:custGeom>
              <a:avLst/>
              <a:gdLst/>
              <a:ahLst/>
              <a:cxnLst/>
              <a:rect l="l" t="t" r="r" b="b"/>
              <a:pathLst>
                <a:path w="6959" h="19408" extrusionOk="0">
                  <a:moveTo>
                    <a:pt x="6569" y="0"/>
                  </a:moveTo>
                  <a:cubicBezTo>
                    <a:pt x="4955" y="3470"/>
                    <a:pt x="3879" y="7106"/>
                    <a:pt x="2710" y="10669"/>
                  </a:cubicBezTo>
                  <a:lnTo>
                    <a:pt x="75" y="19240"/>
                  </a:lnTo>
                  <a:cubicBezTo>
                    <a:pt x="1" y="19333"/>
                    <a:pt x="75" y="19407"/>
                    <a:pt x="75" y="19407"/>
                  </a:cubicBezTo>
                  <a:cubicBezTo>
                    <a:pt x="242" y="19092"/>
                    <a:pt x="465" y="18777"/>
                    <a:pt x="706" y="18480"/>
                  </a:cubicBezTo>
                  <a:lnTo>
                    <a:pt x="3099" y="10817"/>
                  </a:lnTo>
                  <a:cubicBezTo>
                    <a:pt x="4176" y="7180"/>
                    <a:pt x="5344" y="3470"/>
                    <a:pt x="6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7"/>
            <p:cNvSpPr/>
            <p:nvPr/>
          </p:nvSpPr>
          <p:spPr>
            <a:xfrm>
              <a:off x="1111550" y="1609025"/>
              <a:ext cx="15775" cy="26925"/>
            </a:xfrm>
            <a:custGeom>
              <a:avLst/>
              <a:gdLst/>
              <a:ahLst/>
              <a:cxnLst/>
              <a:rect l="l" t="t" r="r" b="b"/>
              <a:pathLst>
                <a:path w="631" h="1077" extrusionOk="0">
                  <a:moveTo>
                    <a:pt x="631" y="1"/>
                  </a:moveTo>
                  <a:lnTo>
                    <a:pt x="631" y="1"/>
                  </a:lnTo>
                  <a:cubicBezTo>
                    <a:pt x="390" y="298"/>
                    <a:pt x="167" y="613"/>
                    <a:pt x="0" y="928"/>
                  </a:cubicBezTo>
                  <a:cubicBezTo>
                    <a:pt x="0" y="1003"/>
                    <a:pt x="0" y="1003"/>
                    <a:pt x="93" y="1003"/>
                  </a:cubicBezTo>
                  <a:lnTo>
                    <a:pt x="167" y="1077"/>
                  </a:lnTo>
                  <a:cubicBezTo>
                    <a:pt x="241" y="1077"/>
                    <a:pt x="316" y="1003"/>
                    <a:pt x="316" y="928"/>
                  </a:cubicBezTo>
                  <a:lnTo>
                    <a:pt x="6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7"/>
            <p:cNvSpPr/>
            <p:nvPr/>
          </p:nvSpPr>
          <p:spPr>
            <a:xfrm>
              <a:off x="1146325" y="1670725"/>
              <a:ext cx="456450" cy="102525"/>
            </a:xfrm>
            <a:custGeom>
              <a:avLst/>
              <a:gdLst/>
              <a:ahLst/>
              <a:cxnLst/>
              <a:rect l="l" t="t" r="r" b="b"/>
              <a:pathLst>
                <a:path w="18258" h="4101" extrusionOk="0">
                  <a:moveTo>
                    <a:pt x="242" y="0"/>
                  </a:moveTo>
                  <a:cubicBezTo>
                    <a:pt x="168" y="0"/>
                    <a:pt x="93" y="75"/>
                    <a:pt x="93" y="75"/>
                  </a:cubicBezTo>
                  <a:cubicBezTo>
                    <a:pt x="1" y="149"/>
                    <a:pt x="1" y="316"/>
                    <a:pt x="93" y="390"/>
                  </a:cubicBezTo>
                  <a:cubicBezTo>
                    <a:pt x="390" y="613"/>
                    <a:pt x="706" y="854"/>
                    <a:pt x="1021" y="1077"/>
                  </a:cubicBezTo>
                  <a:cubicBezTo>
                    <a:pt x="1485" y="1243"/>
                    <a:pt x="1949" y="1392"/>
                    <a:pt x="2320" y="1540"/>
                  </a:cubicBezTo>
                  <a:cubicBezTo>
                    <a:pt x="1633" y="1169"/>
                    <a:pt x="928" y="613"/>
                    <a:pt x="316" y="75"/>
                  </a:cubicBezTo>
                  <a:lnTo>
                    <a:pt x="242" y="0"/>
                  </a:lnTo>
                  <a:close/>
                  <a:moveTo>
                    <a:pt x="3563" y="2171"/>
                  </a:moveTo>
                  <a:cubicBezTo>
                    <a:pt x="3953" y="2394"/>
                    <a:pt x="4342" y="2709"/>
                    <a:pt x="4639" y="3025"/>
                  </a:cubicBezTo>
                  <a:cubicBezTo>
                    <a:pt x="6495" y="3711"/>
                    <a:pt x="8276" y="3952"/>
                    <a:pt x="9742" y="4027"/>
                  </a:cubicBezTo>
                  <a:cubicBezTo>
                    <a:pt x="10298" y="4101"/>
                    <a:pt x="10910" y="4101"/>
                    <a:pt x="11449" y="4101"/>
                  </a:cubicBezTo>
                  <a:cubicBezTo>
                    <a:pt x="13619" y="4101"/>
                    <a:pt x="15864" y="3860"/>
                    <a:pt x="17942" y="3489"/>
                  </a:cubicBezTo>
                  <a:cubicBezTo>
                    <a:pt x="18091" y="3322"/>
                    <a:pt x="18184" y="3247"/>
                    <a:pt x="18258" y="3099"/>
                  </a:cubicBezTo>
                  <a:lnTo>
                    <a:pt x="18258" y="3099"/>
                  </a:lnTo>
                  <a:cubicBezTo>
                    <a:pt x="16013" y="3489"/>
                    <a:pt x="13694" y="3711"/>
                    <a:pt x="11449" y="3711"/>
                  </a:cubicBezTo>
                  <a:lnTo>
                    <a:pt x="9834" y="3711"/>
                  </a:lnTo>
                  <a:cubicBezTo>
                    <a:pt x="8053" y="3563"/>
                    <a:pt x="5734" y="3173"/>
                    <a:pt x="3563" y="21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7"/>
            <p:cNvSpPr/>
            <p:nvPr/>
          </p:nvSpPr>
          <p:spPr>
            <a:xfrm>
              <a:off x="1171850" y="1697625"/>
              <a:ext cx="90475" cy="48725"/>
            </a:xfrm>
            <a:custGeom>
              <a:avLst/>
              <a:gdLst/>
              <a:ahLst/>
              <a:cxnLst/>
              <a:rect l="l" t="t" r="r" b="b"/>
              <a:pathLst>
                <a:path w="3619" h="1949" extrusionOk="0">
                  <a:moveTo>
                    <a:pt x="0" y="1"/>
                  </a:moveTo>
                  <a:cubicBezTo>
                    <a:pt x="1002" y="780"/>
                    <a:pt x="2152" y="1392"/>
                    <a:pt x="3247" y="1782"/>
                  </a:cubicBezTo>
                  <a:cubicBezTo>
                    <a:pt x="3396" y="1856"/>
                    <a:pt x="3544" y="1949"/>
                    <a:pt x="3618" y="1949"/>
                  </a:cubicBezTo>
                  <a:cubicBezTo>
                    <a:pt x="3321" y="1633"/>
                    <a:pt x="2932" y="1318"/>
                    <a:pt x="2542" y="1095"/>
                  </a:cubicBezTo>
                  <a:cubicBezTo>
                    <a:pt x="2078" y="928"/>
                    <a:pt x="1689" y="706"/>
                    <a:pt x="1299" y="464"/>
                  </a:cubicBezTo>
                  <a:cubicBezTo>
                    <a:pt x="928" y="316"/>
                    <a:pt x="464" y="1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7"/>
            <p:cNvSpPr/>
            <p:nvPr/>
          </p:nvSpPr>
          <p:spPr>
            <a:xfrm>
              <a:off x="1142625" y="1620625"/>
              <a:ext cx="444400" cy="67750"/>
            </a:xfrm>
            <a:custGeom>
              <a:avLst/>
              <a:gdLst/>
              <a:ahLst/>
              <a:cxnLst/>
              <a:rect l="l" t="t" r="r" b="b"/>
              <a:pathLst>
                <a:path w="17776" h="2710" extrusionOk="0">
                  <a:moveTo>
                    <a:pt x="3488" y="1"/>
                  </a:moveTo>
                  <a:cubicBezTo>
                    <a:pt x="2171" y="1"/>
                    <a:pt x="1002" y="297"/>
                    <a:pt x="74" y="854"/>
                  </a:cubicBezTo>
                  <a:cubicBezTo>
                    <a:pt x="0" y="854"/>
                    <a:pt x="0" y="1002"/>
                    <a:pt x="0" y="1077"/>
                  </a:cubicBezTo>
                  <a:cubicBezTo>
                    <a:pt x="74" y="1077"/>
                    <a:pt x="74" y="1151"/>
                    <a:pt x="149" y="1151"/>
                  </a:cubicBezTo>
                  <a:lnTo>
                    <a:pt x="316" y="1151"/>
                  </a:lnTo>
                  <a:cubicBezTo>
                    <a:pt x="1169" y="613"/>
                    <a:pt x="2245" y="390"/>
                    <a:pt x="3488" y="390"/>
                  </a:cubicBezTo>
                  <a:cubicBezTo>
                    <a:pt x="4639" y="390"/>
                    <a:pt x="5808" y="613"/>
                    <a:pt x="6884" y="761"/>
                  </a:cubicBezTo>
                  <a:lnTo>
                    <a:pt x="17775" y="2709"/>
                  </a:lnTo>
                  <a:cubicBezTo>
                    <a:pt x="17552" y="2542"/>
                    <a:pt x="17311" y="2394"/>
                    <a:pt x="17014" y="2246"/>
                  </a:cubicBezTo>
                  <a:lnTo>
                    <a:pt x="6958" y="390"/>
                  </a:lnTo>
                  <a:cubicBezTo>
                    <a:pt x="5882" y="223"/>
                    <a:pt x="4639" y="1"/>
                    <a:pt x="3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7"/>
            <p:cNvSpPr/>
            <p:nvPr/>
          </p:nvSpPr>
          <p:spPr>
            <a:xfrm>
              <a:off x="1131025" y="1686025"/>
              <a:ext cx="374825" cy="166550"/>
            </a:xfrm>
            <a:custGeom>
              <a:avLst/>
              <a:gdLst/>
              <a:ahLst/>
              <a:cxnLst/>
              <a:rect l="l" t="t" r="r" b="b"/>
              <a:pathLst>
                <a:path w="14993" h="6662" extrusionOk="0">
                  <a:moveTo>
                    <a:pt x="75" y="1"/>
                  </a:moveTo>
                  <a:cubicBezTo>
                    <a:pt x="0" y="93"/>
                    <a:pt x="0" y="242"/>
                    <a:pt x="75" y="316"/>
                  </a:cubicBezTo>
                  <a:lnTo>
                    <a:pt x="705" y="316"/>
                  </a:lnTo>
                  <a:cubicBezTo>
                    <a:pt x="538" y="242"/>
                    <a:pt x="390" y="93"/>
                    <a:pt x="316" y="1"/>
                  </a:cubicBezTo>
                  <a:close/>
                  <a:moveTo>
                    <a:pt x="7032" y="4732"/>
                  </a:moveTo>
                  <a:cubicBezTo>
                    <a:pt x="7107" y="4880"/>
                    <a:pt x="7199" y="5029"/>
                    <a:pt x="7274" y="5270"/>
                  </a:cubicBezTo>
                  <a:cubicBezTo>
                    <a:pt x="7570" y="5344"/>
                    <a:pt x="7886" y="5493"/>
                    <a:pt x="8276" y="5660"/>
                  </a:cubicBezTo>
                  <a:cubicBezTo>
                    <a:pt x="8350" y="5660"/>
                    <a:pt x="8424" y="5734"/>
                    <a:pt x="8498" y="5734"/>
                  </a:cubicBezTo>
                  <a:cubicBezTo>
                    <a:pt x="10205" y="6346"/>
                    <a:pt x="11912" y="6662"/>
                    <a:pt x="13601" y="6662"/>
                  </a:cubicBezTo>
                  <a:lnTo>
                    <a:pt x="14231" y="6662"/>
                  </a:lnTo>
                  <a:cubicBezTo>
                    <a:pt x="14528" y="6495"/>
                    <a:pt x="14769" y="6346"/>
                    <a:pt x="14992" y="6198"/>
                  </a:cubicBezTo>
                  <a:lnTo>
                    <a:pt x="14992" y="6198"/>
                  </a:lnTo>
                  <a:cubicBezTo>
                    <a:pt x="14528" y="6272"/>
                    <a:pt x="14064" y="6346"/>
                    <a:pt x="13601" y="6346"/>
                  </a:cubicBezTo>
                  <a:cubicBezTo>
                    <a:pt x="11986" y="6346"/>
                    <a:pt x="10279" y="6031"/>
                    <a:pt x="8591" y="5418"/>
                  </a:cubicBezTo>
                  <a:cubicBezTo>
                    <a:pt x="8034" y="5196"/>
                    <a:pt x="7496" y="4955"/>
                    <a:pt x="7032" y="47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7"/>
            <p:cNvSpPr/>
            <p:nvPr/>
          </p:nvSpPr>
          <p:spPr>
            <a:xfrm>
              <a:off x="1132875" y="1693925"/>
              <a:ext cx="180000" cy="123850"/>
            </a:xfrm>
            <a:custGeom>
              <a:avLst/>
              <a:gdLst/>
              <a:ahLst/>
              <a:cxnLst/>
              <a:rect l="l" t="t" r="r" b="b"/>
              <a:pathLst>
                <a:path w="7200" h="4954" extrusionOk="0">
                  <a:moveTo>
                    <a:pt x="1" y="0"/>
                  </a:moveTo>
                  <a:cubicBezTo>
                    <a:pt x="75" y="0"/>
                    <a:pt x="75" y="74"/>
                    <a:pt x="168" y="149"/>
                  </a:cubicBezTo>
                  <a:lnTo>
                    <a:pt x="390" y="149"/>
                  </a:lnTo>
                  <a:cubicBezTo>
                    <a:pt x="631" y="390"/>
                    <a:pt x="780" y="612"/>
                    <a:pt x="1003" y="854"/>
                  </a:cubicBezTo>
                  <a:cubicBezTo>
                    <a:pt x="2710" y="2245"/>
                    <a:pt x="4806" y="3785"/>
                    <a:pt x="7200" y="4954"/>
                  </a:cubicBezTo>
                  <a:cubicBezTo>
                    <a:pt x="7125" y="4713"/>
                    <a:pt x="7033" y="4564"/>
                    <a:pt x="6958" y="4416"/>
                  </a:cubicBezTo>
                  <a:cubicBezTo>
                    <a:pt x="4491" y="3173"/>
                    <a:pt x="2320" y="1466"/>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7"/>
            <p:cNvSpPr/>
            <p:nvPr/>
          </p:nvSpPr>
          <p:spPr>
            <a:xfrm>
              <a:off x="1140775" y="1577950"/>
              <a:ext cx="270450" cy="59875"/>
            </a:xfrm>
            <a:custGeom>
              <a:avLst/>
              <a:gdLst/>
              <a:ahLst/>
              <a:cxnLst/>
              <a:rect l="l" t="t" r="r" b="b"/>
              <a:pathLst>
                <a:path w="10818" h="2395" extrusionOk="0">
                  <a:moveTo>
                    <a:pt x="7644" y="1"/>
                  </a:moveTo>
                  <a:cubicBezTo>
                    <a:pt x="5566" y="1"/>
                    <a:pt x="3562" y="390"/>
                    <a:pt x="1855" y="1169"/>
                  </a:cubicBezTo>
                  <a:cubicBezTo>
                    <a:pt x="1392" y="1541"/>
                    <a:pt x="928" y="1930"/>
                    <a:pt x="464" y="2246"/>
                  </a:cubicBezTo>
                  <a:cubicBezTo>
                    <a:pt x="390" y="2320"/>
                    <a:pt x="390" y="2320"/>
                    <a:pt x="315" y="2320"/>
                  </a:cubicBezTo>
                  <a:lnTo>
                    <a:pt x="223" y="2320"/>
                  </a:lnTo>
                  <a:lnTo>
                    <a:pt x="148" y="2246"/>
                  </a:lnTo>
                  <a:lnTo>
                    <a:pt x="148" y="2097"/>
                  </a:lnTo>
                  <a:cubicBezTo>
                    <a:pt x="74" y="2171"/>
                    <a:pt x="0" y="2246"/>
                    <a:pt x="74" y="2320"/>
                  </a:cubicBezTo>
                  <a:cubicBezTo>
                    <a:pt x="74" y="2394"/>
                    <a:pt x="148" y="2394"/>
                    <a:pt x="148" y="2394"/>
                  </a:cubicBezTo>
                  <a:lnTo>
                    <a:pt x="390" y="2394"/>
                  </a:lnTo>
                  <a:cubicBezTo>
                    <a:pt x="2319" y="1077"/>
                    <a:pt x="4861" y="390"/>
                    <a:pt x="7644" y="390"/>
                  </a:cubicBezTo>
                  <a:lnTo>
                    <a:pt x="8887" y="390"/>
                  </a:lnTo>
                  <a:cubicBezTo>
                    <a:pt x="9592" y="464"/>
                    <a:pt x="10205" y="539"/>
                    <a:pt x="10817" y="613"/>
                  </a:cubicBezTo>
                  <a:cubicBezTo>
                    <a:pt x="10279" y="464"/>
                    <a:pt x="9741" y="242"/>
                    <a:pt x="9203" y="75"/>
                  </a:cubicBezTo>
                  <a:cubicBezTo>
                    <a:pt x="9129" y="75"/>
                    <a:pt x="9036" y="75"/>
                    <a:pt x="89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7"/>
            <p:cNvSpPr/>
            <p:nvPr/>
          </p:nvSpPr>
          <p:spPr>
            <a:xfrm>
              <a:off x="1144475" y="1607175"/>
              <a:ext cx="42700" cy="28775"/>
            </a:xfrm>
            <a:custGeom>
              <a:avLst/>
              <a:gdLst/>
              <a:ahLst/>
              <a:cxnLst/>
              <a:rect l="l" t="t" r="r" b="b"/>
              <a:pathLst>
                <a:path w="1708" h="1151" extrusionOk="0">
                  <a:moveTo>
                    <a:pt x="1707" y="0"/>
                  </a:moveTo>
                  <a:cubicBezTo>
                    <a:pt x="1095" y="223"/>
                    <a:pt x="539" y="539"/>
                    <a:pt x="0" y="928"/>
                  </a:cubicBezTo>
                  <a:lnTo>
                    <a:pt x="0" y="1077"/>
                  </a:lnTo>
                  <a:lnTo>
                    <a:pt x="75" y="1151"/>
                  </a:lnTo>
                  <a:lnTo>
                    <a:pt x="167" y="1151"/>
                  </a:lnTo>
                  <a:cubicBezTo>
                    <a:pt x="242" y="1151"/>
                    <a:pt x="242" y="1151"/>
                    <a:pt x="316" y="1077"/>
                  </a:cubicBezTo>
                  <a:cubicBezTo>
                    <a:pt x="780" y="761"/>
                    <a:pt x="1244" y="372"/>
                    <a:pt x="1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7"/>
            <p:cNvSpPr/>
            <p:nvPr/>
          </p:nvSpPr>
          <p:spPr>
            <a:xfrm>
              <a:off x="1121275" y="1645675"/>
              <a:ext cx="500525" cy="81200"/>
            </a:xfrm>
            <a:custGeom>
              <a:avLst/>
              <a:gdLst/>
              <a:ahLst/>
              <a:cxnLst/>
              <a:rect l="l" t="t" r="r" b="b"/>
              <a:pathLst>
                <a:path w="20021" h="3248" extrusionOk="0">
                  <a:moveTo>
                    <a:pt x="242" y="0"/>
                  </a:moveTo>
                  <a:cubicBezTo>
                    <a:pt x="168" y="0"/>
                    <a:pt x="75" y="75"/>
                    <a:pt x="75" y="149"/>
                  </a:cubicBezTo>
                  <a:cubicBezTo>
                    <a:pt x="1" y="223"/>
                    <a:pt x="75" y="316"/>
                    <a:pt x="168" y="390"/>
                  </a:cubicBezTo>
                  <a:lnTo>
                    <a:pt x="242" y="390"/>
                  </a:lnTo>
                  <a:lnTo>
                    <a:pt x="10131" y="2171"/>
                  </a:lnTo>
                  <a:cubicBezTo>
                    <a:pt x="12766" y="2635"/>
                    <a:pt x="15475" y="3099"/>
                    <a:pt x="18165" y="3247"/>
                  </a:cubicBezTo>
                  <a:lnTo>
                    <a:pt x="19798" y="3247"/>
                  </a:lnTo>
                  <a:cubicBezTo>
                    <a:pt x="19872" y="3173"/>
                    <a:pt x="19946" y="3006"/>
                    <a:pt x="20021" y="2932"/>
                  </a:cubicBezTo>
                  <a:lnTo>
                    <a:pt x="19408" y="2932"/>
                  </a:lnTo>
                  <a:cubicBezTo>
                    <a:pt x="19019" y="2932"/>
                    <a:pt x="18629" y="2932"/>
                    <a:pt x="18165" y="2858"/>
                  </a:cubicBezTo>
                  <a:cubicBezTo>
                    <a:pt x="15549" y="2784"/>
                    <a:pt x="12840" y="2245"/>
                    <a:pt x="10205" y="1782"/>
                  </a:cubicBezTo>
                  <a:lnTo>
                    <a:pt x="1003" y="149"/>
                  </a:lnTo>
                  <a:lnTo>
                    <a:pt x="2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7"/>
            <p:cNvSpPr/>
            <p:nvPr/>
          </p:nvSpPr>
          <p:spPr>
            <a:xfrm>
              <a:off x="1123150" y="1715250"/>
              <a:ext cx="129900" cy="415625"/>
            </a:xfrm>
            <a:custGeom>
              <a:avLst/>
              <a:gdLst/>
              <a:ahLst/>
              <a:cxnLst/>
              <a:rect l="l" t="t" r="r" b="b"/>
              <a:pathLst>
                <a:path w="5196" h="16625" extrusionOk="0">
                  <a:moveTo>
                    <a:pt x="241" y="1"/>
                  </a:moveTo>
                  <a:cubicBezTo>
                    <a:pt x="167" y="1"/>
                    <a:pt x="167" y="1"/>
                    <a:pt x="93" y="75"/>
                  </a:cubicBezTo>
                  <a:cubicBezTo>
                    <a:pt x="0" y="75"/>
                    <a:pt x="0" y="223"/>
                    <a:pt x="93" y="316"/>
                  </a:cubicBezTo>
                  <a:cubicBezTo>
                    <a:pt x="705" y="1318"/>
                    <a:pt x="1317" y="2394"/>
                    <a:pt x="1948" y="3860"/>
                  </a:cubicBezTo>
                  <a:cubicBezTo>
                    <a:pt x="3711" y="7886"/>
                    <a:pt x="4731" y="12209"/>
                    <a:pt x="4805" y="16625"/>
                  </a:cubicBezTo>
                  <a:cubicBezTo>
                    <a:pt x="4954" y="16458"/>
                    <a:pt x="5028" y="16235"/>
                    <a:pt x="5195" y="16087"/>
                  </a:cubicBezTo>
                  <a:cubicBezTo>
                    <a:pt x="4954" y="11819"/>
                    <a:pt x="4026" y="7645"/>
                    <a:pt x="2319" y="3711"/>
                  </a:cubicBezTo>
                  <a:cubicBezTo>
                    <a:pt x="1707" y="2246"/>
                    <a:pt x="1095" y="1077"/>
                    <a:pt x="390" y="75"/>
                  </a:cubicBezTo>
                  <a:cubicBezTo>
                    <a:pt x="315" y="75"/>
                    <a:pt x="241"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7"/>
            <p:cNvSpPr/>
            <p:nvPr/>
          </p:nvSpPr>
          <p:spPr>
            <a:xfrm>
              <a:off x="1030375" y="1715250"/>
              <a:ext cx="34800" cy="355800"/>
            </a:xfrm>
            <a:custGeom>
              <a:avLst/>
              <a:gdLst/>
              <a:ahLst/>
              <a:cxnLst/>
              <a:rect l="l" t="t" r="r" b="b"/>
              <a:pathLst>
                <a:path w="1392" h="14232" extrusionOk="0">
                  <a:moveTo>
                    <a:pt x="1169" y="1"/>
                  </a:moveTo>
                  <a:cubicBezTo>
                    <a:pt x="1095" y="1"/>
                    <a:pt x="1021" y="75"/>
                    <a:pt x="1021" y="149"/>
                  </a:cubicBezTo>
                  <a:cubicBezTo>
                    <a:pt x="316" y="2468"/>
                    <a:pt x="0" y="4862"/>
                    <a:pt x="0" y="7274"/>
                  </a:cubicBezTo>
                  <a:lnTo>
                    <a:pt x="0" y="7422"/>
                  </a:lnTo>
                  <a:cubicBezTo>
                    <a:pt x="0" y="9426"/>
                    <a:pt x="241" y="11523"/>
                    <a:pt x="705" y="13526"/>
                  </a:cubicBezTo>
                  <a:lnTo>
                    <a:pt x="779" y="13601"/>
                  </a:lnTo>
                  <a:cubicBezTo>
                    <a:pt x="928" y="13842"/>
                    <a:pt x="1095" y="13990"/>
                    <a:pt x="1243" y="14231"/>
                  </a:cubicBezTo>
                  <a:cubicBezTo>
                    <a:pt x="0" y="9667"/>
                    <a:pt x="0" y="4787"/>
                    <a:pt x="1318" y="223"/>
                  </a:cubicBezTo>
                  <a:cubicBezTo>
                    <a:pt x="1392" y="149"/>
                    <a:pt x="1318" y="1"/>
                    <a:pt x="1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7"/>
            <p:cNvSpPr/>
            <p:nvPr/>
          </p:nvSpPr>
          <p:spPr>
            <a:xfrm>
              <a:off x="1134725" y="1697625"/>
              <a:ext cx="178150" cy="321000"/>
            </a:xfrm>
            <a:custGeom>
              <a:avLst/>
              <a:gdLst/>
              <a:ahLst/>
              <a:cxnLst/>
              <a:rect l="l" t="t" r="r" b="b"/>
              <a:pathLst>
                <a:path w="7126" h="12840" extrusionOk="0">
                  <a:moveTo>
                    <a:pt x="94" y="1"/>
                  </a:moveTo>
                  <a:cubicBezTo>
                    <a:pt x="1" y="93"/>
                    <a:pt x="1" y="242"/>
                    <a:pt x="94" y="316"/>
                  </a:cubicBezTo>
                  <a:cubicBezTo>
                    <a:pt x="3341" y="3878"/>
                    <a:pt x="5660" y="8201"/>
                    <a:pt x="6884" y="12840"/>
                  </a:cubicBezTo>
                  <a:cubicBezTo>
                    <a:pt x="6959" y="12691"/>
                    <a:pt x="7051" y="12450"/>
                    <a:pt x="7126" y="12228"/>
                  </a:cubicBezTo>
                  <a:cubicBezTo>
                    <a:pt x="5957" y="7979"/>
                    <a:pt x="3804" y="4027"/>
                    <a:pt x="929" y="706"/>
                  </a:cubicBezTo>
                  <a:cubicBezTo>
                    <a:pt x="632" y="464"/>
                    <a:pt x="390" y="242"/>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7"/>
            <p:cNvSpPr/>
            <p:nvPr/>
          </p:nvSpPr>
          <p:spPr>
            <a:xfrm>
              <a:off x="1137050" y="1697625"/>
              <a:ext cx="20900" cy="17650"/>
            </a:xfrm>
            <a:custGeom>
              <a:avLst/>
              <a:gdLst/>
              <a:ahLst/>
              <a:cxnLst/>
              <a:rect l="l" t="t" r="r" b="b"/>
              <a:pathLst>
                <a:path w="836" h="706" extrusionOk="0">
                  <a:moveTo>
                    <a:pt x="1" y="1"/>
                  </a:moveTo>
                  <a:cubicBezTo>
                    <a:pt x="297" y="242"/>
                    <a:pt x="539" y="464"/>
                    <a:pt x="836" y="706"/>
                  </a:cubicBezTo>
                  <a:cubicBezTo>
                    <a:pt x="613" y="464"/>
                    <a:pt x="464" y="242"/>
                    <a:pt x="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7"/>
            <p:cNvSpPr/>
            <p:nvPr/>
          </p:nvSpPr>
          <p:spPr>
            <a:xfrm>
              <a:off x="1102275" y="1699950"/>
              <a:ext cx="100200" cy="488925"/>
            </a:xfrm>
            <a:custGeom>
              <a:avLst/>
              <a:gdLst/>
              <a:ahLst/>
              <a:cxnLst/>
              <a:rect l="l" t="t" r="r" b="b"/>
              <a:pathLst>
                <a:path w="4008" h="19557" extrusionOk="0">
                  <a:moveTo>
                    <a:pt x="149" y="0"/>
                  </a:moveTo>
                  <a:cubicBezTo>
                    <a:pt x="0" y="74"/>
                    <a:pt x="0" y="149"/>
                    <a:pt x="0" y="223"/>
                  </a:cubicBezTo>
                  <a:lnTo>
                    <a:pt x="3006" y="15920"/>
                  </a:lnTo>
                  <a:cubicBezTo>
                    <a:pt x="3247" y="17070"/>
                    <a:pt x="3470" y="18239"/>
                    <a:pt x="3618" y="19389"/>
                  </a:cubicBezTo>
                  <a:cubicBezTo>
                    <a:pt x="3711" y="19482"/>
                    <a:pt x="3785" y="19482"/>
                    <a:pt x="3785" y="19556"/>
                  </a:cubicBezTo>
                  <a:lnTo>
                    <a:pt x="3859" y="19556"/>
                  </a:lnTo>
                  <a:cubicBezTo>
                    <a:pt x="3859" y="19482"/>
                    <a:pt x="3934" y="19389"/>
                    <a:pt x="4008" y="19315"/>
                  </a:cubicBezTo>
                  <a:cubicBezTo>
                    <a:pt x="3859" y="18165"/>
                    <a:pt x="3618" y="16996"/>
                    <a:pt x="3395" y="15845"/>
                  </a:cubicBezTo>
                  <a:lnTo>
                    <a:pt x="297" y="149"/>
                  </a:lnTo>
                  <a:cubicBezTo>
                    <a:pt x="297" y="74"/>
                    <a:pt x="223" y="0"/>
                    <a:pt x="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7"/>
            <p:cNvSpPr/>
            <p:nvPr/>
          </p:nvSpPr>
          <p:spPr>
            <a:xfrm>
              <a:off x="1065150" y="1711550"/>
              <a:ext cx="89100" cy="446225"/>
            </a:xfrm>
            <a:custGeom>
              <a:avLst/>
              <a:gdLst/>
              <a:ahLst/>
              <a:cxnLst/>
              <a:rect l="l" t="t" r="r" b="b"/>
              <a:pathLst>
                <a:path w="3564" h="17849" extrusionOk="0">
                  <a:moveTo>
                    <a:pt x="780" y="0"/>
                  </a:moveTo>
                  <a:cubicBezTo>
                    <a:pt x="706" y="0"/>
                    <a:pt x="632" y="74"/>
                    <a:pt x="632" y="149"/>
                  </a:cubicBezTo>
                  <a:cubicBezTo>
                    <a:pt x="1" y="5937"/>
                    <a:pt x="854" y="11967"/>
                    <a:pt x="3025" y="17385"/>
                  </a:cubicBezTo>
                  <a:cubicBezTo>
                    <a:pt x="3173" y="17534"/>
                    <a:pt x="3415" y="17701"/>
                    <a:pt x="3563" y="17849"/>
                  </a:cubicBezTo>
                  <a:cubicBezTo>
                    <a:pt x="1318" y="12283"/>
                    <a:pt x="390" y="6179"/>
                    <a:pt x="928" y="149"/>
                  </a:cubicBezTo>
                  <a:cubicBezTo>
                    <a:pt x="928" y="74"/>
                    <a:pt x="854" y="0"/>
                    <a:pt x="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7"/>
            <p:cNvSpPr/>
            <p:nvPr/>
          </p:nvSpPr>
          <p:spPr>
            <a:xfrm>
              <a:off x="612900" y="1690200"/>
              <a:ext cx="429100" cy="214325"/>
            </a:xfrm>
            <a:custGeom>
              <a:avLst/>
              <a:gdLst/>
              <a:ahLst/>
              <a:cxnLst/>
              <a:rect l="l" t="t" r="r" b="b"/>
              <a:pathLst>
                <a:path w="17164" h="8573" extrusionOk="0">
                  <a:moveTo>
                    <a:pt x="17015" y="1"/>
                  </a:moveTo>
                  <a:cubicBezTo>
                    <a:pt x="16940" y="1"/>
                    <a:pt x="16866" y="1"/>
                    <a:pt x="16792" y="75"/>
                  </a:cubicBezTo>
                  <a:cubicBezTo>
                    <a:pt x="15864" y="1151"/>
                    <a:pt x="14547" y="1856"/>
                    <a:pt x="13155" y="2617"/>
                  </a:cubicBezTo>
                  <a:cubicBezTo>
                    <a:pt x="8981" y="4862"/>
                    <a:pt x="4491" y="6791"/>
                    <a:pt x="1" y="8350"/>
                  </a:cubicBezTo>
                  <a:cubicBezTo>
                    <a:pt x="168" y="8424"/>
                    <a:pt x="316" y="8498"/>
                    <a:pt x="464" y="8573"/>
                  </a:cubicBezTo>
                  <a:cubicBezTo>
                    <a:pt x="4880" y="7033"/>
                    <a:pt x="9203" y="5103"/>
                    <a:pt x="13378" y="2932"/>
                  </a:cubicBezTo>
                  <a:cubicBezTo>
                    <a:pt x="14770" y="2153"/>
                    <a:pt x="16087" y="1466"/>
                    <a:pt x="17089" y="223"/>
                  </a:cubicBezTo>
                  <a:cubicBezTo>
                    <a:pt x="17163" y="149"/>
                    <a:pt x="17163" y="75"/>
                    <a:pt x="170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7"/>
            <p:cNvSpPr/>
            <p:nvPr/>
          </p:nvSpPr>
          <p:spPr>
            <a:xfrm>
              <a:off x="748350" y="1705500"/>
              <a:ext cx="297825" cy="230100"/>
            </a:xfrm>
            <a:custGeom>
              <a:avLst/>
              <a:gdLst/>
              <a:ahLst/>
              <a:cxnLst/>
              <a:rect l="l" t="t" r="r" b="b"/>
              <a:pathLst>
                <a:path w="11913" h="9204" extrusionOk="0">
                  <a:moveTo>
                    <a:pt x="11838" y="1"/>
                  </a:moveTo>
                  <a:cubicBezTo>
                    <a:pt x="8665" y="3953"/>
                    <a:pt x="4565" y="7107"/>
                    <a:pt x="0" y="9204"/>
                  </a:cubicBezTo>
                  <a:lnTo>
                    <a:pt x="854" y="9204"/>
                  </a:lnTo>
                  <a:cubicBezTo>
                    <a:pt x="4565" y="7348"/>
                    <a:pt x="7960" y="4881"/>
                    <a:pt x="10817" y="1782"/>
                  </a:cubicBezTo>
                  <a:cubicBezTo>
                    <a:pt x="11059" y="1318"/>
                    <a:pt x="11448" y="854"/>
                    <a:pt x="11838" y="539"/>
                  </a:cubicBezTo>
                  <a:cubicBezTo>
                    <a:pt x="11838" y="391"/>
                    <a:pt x="11912" y="149"/>
                    <a:pt x="11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7"/>
            <p:cNvSpPr/>
            <p:nvPr/>
          </p:nvSpPr>
          <p:spPr>
            <a:xfrm>
              <a:off x="1018775" y="1718950"/>
              <a:ext cx="25525" cy="31125"/>
            </a:xfrm>
            <a:custGeom>
              <a:avLst/>
              <a:gdLst/>
              <a:ahLst/>
              <a:cxnLst/>
              <a:rect l="l" t="t" r="r" b="b"/>
              <a:pathLst>
                <a:path w="1021" h="1245" extrusionOk="0">
                  <a:moveTo>
                    <a:pt x="1021" y="1"/>
                  </a:moveTo>
                  <a:cubicBezTo>
                    <a:pt x="631" y="316"/>
                    <a:pt x="242" y="780"/>
                    <a:pt x="0" y="1244"/>
                  </a:cubicBezTo>
                  <a:cubicBezTo>
                    <a:pt x="316" y="854"/>
                    <a:pt x="631" y="465"/>
                    <a:pt x="1021" y="75"/>
                  </a:cubicBezTo>
                  <a:lnTo>
                    <a:pt x="10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7"/>
            <p:cNvSpPr/>
            <p:nvPr/>
          </p:nvSpPr>
          <p:spPr>
            <a:xfrm>
              <a:off x="680625" y="1703650"/>
              <a:ext cx="25" cy="25"/>
            </a:xfrm>
            <a:custGeom>
              <a:avLst/>
              <a:gdLst/>
              <a:ahLst/>
              <a:cxnLst/>
              <a:rect l="l" t="t" r="r" b="b"/>
              <a:pathLst>
                <a:path w="1" h="1" extrusionOk="0">
                  <a:moveTo>
                    <a:pt x="1" y="1"/>
                  </a:moveTo>
                  <a:lnTo>
                    <a:pt x="1"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7"/>
            <p:cNvSpPr/>
            <p:nvPr/>
          </p:nvSpPr>
          <p:spPr>
            <a:xfrm>
              <a:off x="680625" y="1647525"/>
              <a:ext cx="342350" cy="56150"/>
            </a:xfrm>
            <a:custGeom>
              <a:avLst/>
              <a:gdLst/>
              <a:ahLst/>
              <a:cxnLst/>
              <a:rect l="l" t="t" r="r" b="b"/>
              <a:pathLst>
                <a:path w="13694" h="2246" extrusionOk="0">
                  <a:moveTo>
                    <a:pt x="13452" y="1"/>
                  </a:moveTo>
                  <a:cubicBezTo>
                    <a:pt x="10205" y="149"/>
                    <a:pt x="6884" y="316"/>
                    <a:pt x="3637" y="928"/>
                  </a:cubicBezTo>
                  <a:cubicBezTo>
                    <a:pt x="2635" y="1077"/>
                    <a:pt x="1707" y="1318"/>
                    <a:pt x="854" y="1633"/>
                  </a:cubicBezTo>
                  <a:cubicBezTo>
                    <a:pt x="539" y="1856"/>
                    <a:pt x="316" y="2005"/>
                    <a:pt x="1" y="2246"/>
                  </a:cubicBezTo>
                  <a:cubicBezTo>
                    <a:pt x="1169" y="1856"/>
                    <a:pt x="2394" y="1541"/>
                    <a:pt x="3711" y="1318"/>
                  </a:cubicBezTo>
                  <a:cubicBezTo>
                    <a:pt x="6884" y="613"/>
                    <a:pt x="10279" y="539"/>
                    <a:pt x="13452" y="390"/>
                  </a:cubicBezTo>
                  <a:cubicBezTo>
                    <a:pt x="13619" y="390"/>
                    <a:pt x="13693" y="316"/>
                    <a:pt x="13693" y="149"/>
                  </a:cubicBezTo>
                  <a:cubicBezTo>
                    <a:pt x="13619" y="75"/>
                    <a:pt x="13526" y="1"/>
                    <a:pt x="13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7"/>
            <p:cNvSpPr/>
            <p:nvPr/>
          </p:nvSpPr>
          <p:spPr>
            <a:xfrm>
              <a:off x="595750" y="1657275"/>
              <a:ext cx="436950" cy="156325"/>
            </a:xfrm>
            <a:custGeom>
              <a:avLst/>
              <a:gdLst/>
              <a:ahLst/>
              <a:cxnLst/>
              <a:rect l="l" t="t" r="r" b="b"/>
              <a:pathLst>
                <a:path w="17478" h="6253" extrusionOk="0">
                  <a:moveTo>
                    <a:pt x="17163" y="0"/>
                  </a:moveTo>
                  <a:cubicBezTo>
                    <a:pt x="13916" y="613"/>
                    <a:pt x="10669" y="1466"/>
                    <a:pt x="7496" y="2468"/>
                  </a:cubicBezTo>
                  <a:cubicBezTo>
                    <a:pt x="5177" y="3247"/>
                    <a:pt x="2635" y="4175"/>
                    <a:pt x="390" y="5566"/>
                  </a:cubicBezTo>
                  <a:cubicBezTo>
                    <a:pt x="223" y="5789"/>
                    <a:pt x="149" y="6030"/>
                    <a:pt x="0" y="6253"/>
                  </a:cubicBezTo>
                  <a:cubicBezTo>
                    <a:pt x="2394" y="4639"/>
                    <a:pt x="5102" y="3637"/>
                    <a:pt x="7570" y="2858"/>
                  </a:cubicBezTo>
                  <a:cubicBezTo>
                    <a:pt x="10743" y="1856"/>
                    <a:pt x="13990" y="1002"/>
                    <a:pt x="17237" y="390"/>
                  </a:cubicBezTo>
                  <a:cubicBezTo>
                    <a:pt x="17385" y="390"/>
                    <a:pt x="17478" y="316"/>
                    <a:pt x="17385" y="149"/>
                  </a:cubicBezTo>
                  <a:cubicBezTo>
                    <a:pt x="17385" y="75"/>
                    <a:pt x="17311" y="0"/>
                    <a:pt x="17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7"/>
            <p:cNvSpPr/>
            <p:nvPr/>
          </p:nvSpPr>
          <p:spPr>
            <a:xfrm>
              <a:off x="572550" y="1676750"/>
              <a:ext cx="477325" cy="200875"/>
            </a:xfrm>
            <a:custGeom>
              <a:avLst/>
              <a:gdLst/>
              <a:ahLst/>
              <a:cxnLst/>
              <a:rect l="l" t="t" r="r" b="b"/>
              <a:pathLst>
                <a:path w="19093" h="8035" extrusionOk="0">
                  <a:moveTo>
                    <a:pt x="19092" y="1"/>
                  </a:moveTo>
                  <a:cubicBezTo>
                    <a:pt x="15530" y="1151"/>
                    <a:pt x="11819" y="2320"/>
                    <a:pt x="8276" y="3786"/>
                  </a:cubicBezTo>
                  <a:cubicBezTo>
                    <a:pt x="5492" y="4936"/>
                    <a:pt x="2784" y="6179"/>
                    <a:pt x="75" y="7571"/>
                  </a:cubicBezTo>
                  <a:cubicBezTo>
                    <a:pt x="75" y="7719"/>
                    <a:pt x="0" y="7793"/>
                    <a:pt x="0" y="7960"/>
                  </a:cubicBezTo>
                  <a:lnTo>
                    <a:pt x="75" y="8034"/>
                  </a:lnTo>
                  <a:cubicBezTo>
                    <a:pt x="2784" y="6569"/>
                    <a:pt x="5567" y="5251"/>
                    <a:pt x="8424" y="4082"/>
                  </a:cubicBezTo>
                  <a:cubicBezTo>
                    <a:pt x="11671" y="2784"/>
                    <a:pt x="15066" y="1689"/>
                    <a:pt x="18406" y="613"/>
                  </a:cubicBezTo>
                  <a:lnTo>
                    <a:pt x="18406" y="539"/>
                  </a:lnTo>
                  <a:cubicBezTo>
                    <a:pt x="18480" y="539"/>
                    <a:pt x="18480" y="464"/>
                    <a:pt x="18554" y="464"/>
                  </a:cubicBezTo>
                  <a:cubicBezTo>
                    <a:pt x="18554" y="464"/>
                    <a:pt x="18554" y="539"/>
                    <a:pt x="18629" y="539"/>
                  </a:cubicBezTo>
                  <a:cubicBezTo>
                    <a:pt x="18777" y="464"/>
                    <a:pt x="18944" y="372"/>
                    <a:pt x="19018" y="372"/>
                  </a:cubicBezTo>
                  <a:cubicBezTo>
                    <a:pt x="19092" y="223"/>
                    <a:pt x="19092" y="75"/>
                    <a:pt x="1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7"/>
            <p:cNvSpPr/>
            <p:nvPr/>
          </p:nvSpPr>
          <p:spPr>
            <a:xfrm>
              <a:off x="694075" y="1359475"/>
              <a:ext cx="347925" cy="284375"/>
            </a:xfrm>
            <a:custGeom>
              <a:avLst/>
              <a:gdLst/>
              <a:ahLst/>
              <a:cxnLst/>
              <a:rect l="l" t="t" r="r" b="b"/>
              <a:pathLst>
                <a:path w="13917" h="11375" extrusionOk="0">
                  <a:moveTo>
                    <a:pt x="1" y="1"/>
                  </a:moveTo>
                  <a:lnTo>
                    <a:pt x="1" y="242"/>
                  </a:lnTo>
                  <a:cubicBezTo>
                    <a:pt x="1" y="316"/>
                    <a:pt x="93" y="465"/>
                    <a:pt x="93" y="632"/>
                  </a:cubicBezTo>
                  <a:cubicBezTo>
                    <a:pt x="780" y="1392"/>
                    <a:pt x="1485" y="2097"/>
                    <a:pt x="2097" y="2858"/>
                  </a:cubicBezTo>
                  <a:cubicBezTo>
                    <a:pt x="2876" y="3711"/>
                    <a:pt x="3563" y="4565"/>
                    <a:pt x="4342" y="5344"/>
                  </a:cubicBezTo>
                  <a:cubicBezTo>
                    <a:pt x="6661" y="7663"/>
                    <a:pt x="9519" y="9593"/>
                    <a:pt x="12525" y="10910"/>
                  </a:cubicBezTo>
                  <a:cubicBezTo>
                    <a:pt x="8740" y="9742"/>
                    <a:pt x="4806" y="8424"/>
                    <a:pt x="1559" y="6031"/>
                  </a:cubicBezTo>
                  <a:lnTo>
                    <a:pt x="1559" y="6031"/>
                  </a:lnTo>
                  <a:lnTo>
                    <a:pt x="1782" y="6736"/>
                  </a:lnTo>
                  <a:cubicBezTo>
                    <a:pt x="3563" y="7886"/>
                    <a:pt x="5493" y="8814"/>
                    <a:pt x="7422" y="9593"/>
                  </a:cubicBezTo>
                  <a:cubicBezTo>
                    <a:pt x="8443" y="9983"/>
                    <a:pt x="9445" y="10280"/>
                    <a:pt x="10372" y="10595"/>
                  </a:cubicBezTo>
                  <a:cubicBezTo>
                    <a:pt x="10910" y="10669"/>
                    <a:pt x="11448" y="10743"/>
                    <a:pt x="11986" y="10910"/>
                  </a:cubicBezTo>
                  <a:cubicBezTo>
                    <a:pt x="12302" y="10985"/>
                    <a:pt x="12988" y="11133"/>
                    <a:pt x="13452" y="11300"/>
                  </a:cubicBezTo>
                  <a:lnTo>
                    <a:pt x="13545" y="11300"/>
                  </a:lnTo>
                  <a:cubicBezTo>
                    <a:pt x="13619" y="11300"/>
                    <a:pt x="13619" y="11374"/>
                    <a:pt x="13693" y="11374"/>
                  </a:cubicBezTo>
                  <a:lnTo>
                    <a:pt x="13768" y="11374"/>
                  </a:lnTo>
                  <a:cubicBezTo>
                    <a:pt x="13842" y="11374"/>
                    <a:pt x="13916" y="11374"/>
                    <a:pt x="13916" y="11300"/>
                  </a:cubicBezTo>
                  <a:lnTo>
                    <a:pt x="13916" y="11207"/>
                  </a:lnTo>
                  <a:cubicBezTo>
                    <a:pt x="13916" y="11133"/>
                    <a:pt x="13842" y="11059"/>
                    <a:pt x="13842" y="10985"/>
                  </a:cubicBezTo>
                  <a:cubicBezTo>
                    <a:pt x="10372" y="9742"/>
                    <a:pt x="7200" y="7663"/>
                    <a:pt x="4639" y="5029"/>
                  </a:cubicBezTo>
                  <a:cubicBezTo>
                    <a:pt x="3878" y="4250"/>
                    <a:pt x="3099" y="3415"/>
                    <a:pt x="2413" y="2635"/>
                  </a:cubicBezTo>
                  <a:cubicBezTo>
                    <a:pt x="1633" y="1708"/>
                    <a:pt x="854" y="85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7"/>
            <p:cNvSpPr/>
            <p:nvPr/>
          </p:nvSpPr>
          <p:spPr>
            <a:xfrm>
              <a:off x="953375" y="1624325"/>
              <a:ext cx="77025" cy="23225"/>
            </a:xfrm>
            <a:custGeom>
              <a:avLst/>
              <a:gdLst/>
              <a:ahLst/>
              <a:cxnLst/>
              <a:rect l="l" t="t" r="r" b="b"/>
              <a:pathLst>
                <a:path w="3081" h="929" extrusionOk="0">
                  <a:moveTo>
                    <a:pt x="0" y="1"/>
                  </a:moveTo>
                  <a:lnTo>
                    <a:pt x="0" y="1"/>
                  </a:lnTo>
                  <a:cubicBezTo>
                    <a:pt x="1002" y="316"/>
                    <a:pt x="1930" y="613"/>
                    <a:pt x="2858" y="929"/>
                  </a:cubicBezTo>
                  <a:lnTo>
                    <a:pt x="2932" y="929"/>
                  </a:lnTo>
                  <a:cubicBezTo>
                    <a:pt x="3006" y="929"/>
                    <a:pt x="3080" y="854"/>
                    <a:pt x="3080" y="780"/>
                  </a:cubicBezTo>
                  <a:lnTo>
                    <a:pt x="3080" y="706"/>
                  </a:lnTo>
                  <a:cubicBezTo>
                    <a:pt x="2616" y="539"/>
                    <a:pt x="1930" y="391"/>
                    <a:pt x="1614" y="316"/>
                  </a:cubicBezTo>
                  <a:cubicBezTo>
                    <a:pt x="1076" y="149"/>
                    <a:pt x="538" y="75"/>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7"/>
            <p:cNvSpPr/>
            <p:nvPr/>
          </p:nvSpPr>
          <p:spPr>
            <a:xfrm>
              <a:off x="864300" y="1346025"/>
              <a:ext cx="205050" cy="263025"/>
            </a:xfrm>
            <a:custGeom>
              <a:avLst/>
              <a:gdLst/>
              <a:ahLst/>
              <a:cxnLst/>
              <a:rect l="l" t="t" r="r" b="b"/>
              <a:pathLst>
                <a:path w="8202" h="10521" extrusionOk="0">
                  <a:moveTo>
                    <a:pt x="1" y="1"/>
                  </a:moveTo>
                  <a:lnTo>
                    <a:pt x="1" y="1"/>
                  </a:lnTo>
                  <a:cubicBezTo>
                    <a:pt x="3396" y="2858"/>
                    <a:pt x="6179" y="6420"/>
                    <a:pt x="7961" y="10446"/>
                  </a:cubicBezTo>
                  <a:cubicBezTo>
                    <a:pt x="8035" y="10521"/>
                    <a:pt x="8035" y="10521"/>
                    <a:pt x="8128" y="10521"/>
                  </a:cubicBezTo>
                  <a:cubicBezTo>
                    <a:pt x="8202" y="10446"/>
                    <a:pt x="8202" y="10280"/>
                    <a:pt x="8202" y="10131"/>
                  </a:cubicBezTo>
                  <a:lnTo>
                    <a:pt x="8202" y="10057"/>
                  </a:lnTo>
                  <a:lnTo>
                    <a:pt x="8202" y="9890"/>
                  </a:lnTo>
                  <a:cubicBezTo>
                    <a:pt x="6495" y="6272"/>
                    <a:pt x="4027" y="3099"/>
                    <a:pt x="1003" y="390"/>
                  </a:cubicBezTo>
                  <a:cubicBezTo>
                    <a:pt x="706" y="242"/>
                    <a:pt x="391" y="149"/>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7"/>
            <p:cNvSpPr/>
            <p:nvPr/>
          </p:nvSpPr>
          <p:spPr>
            <a:xfrm>
              <a:off x="746500" y="1330725"/>
              <a:ext cx="318675" cy="291775"/>
            </a:xfrm>
            <a:custGeom>
              <a:avLst/>
              <a:gdLst/>
              <a:ahLst/>
              <a:cxnLst/>
              <a:rect l="l" t="t" r="r" b="b"/>
              <a:pathLst>
                <a:path w="12747" h="11671" extrusionOk="0">
                  <a:moveTo>
                    <a:pt x="779" y="0"/>
                  </a:moveTo>
                  <a:cubicBezTo>
                    <a:pt x="464" y="0"/>
                    <a:pt x="223" y="0"/>
                    <a:pt x="0" y="75"/>
                  </a:cubicBezTo>
                  <a:cubicBezTo>
                    <a:pt x="5177" y="2468"/>
                    <a:pt x="9593" y="6494"/>
                    <a:pt x="12376" y="11522"/>
                  </a:cubicBezTo>
                  <a:cubicBezTo>
                    <a:pt x="12376" y="11597"/>
                    <a:pt x="12450" y="11597"/>
                    <a:pt x="12450" y="11597"/>
                  </a:cubicBezTo>
                  <a:lnTo>
                    <a:pt x="12524" y="11671"/>
                  </a:lnTo>
                  <a:lnTo>
                    <a:pt x="12598" y="11597"/>
                  </a:lnTo>
                  <a:cubicBezTo>
                    <a:pt x="12673" y="11597"/>
                    <a:pt x="12747" y="11430"/>
                    <a:pt x="12673" y="11355"/>
                  </a:cubicBezTo>
                  <a:cubicBezTo>
                    <a:pt x="9964" y="6494"/>
                    <a:pt x="5715" y="2468"/>
                    <a:pt x="7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7"/>
            <p:cNvSpPr/>
            <p:nvPr/>
          </p:nvSpPr>
          <p:spPr>
            <a:xfrm>
              <a:off x="690375" y="1338150"/>
              <a:ext cx="367375" cy="313125"/>
            </a:xfrm>
            <a:custGeom>
              <a:avLst/>
              <a:gdLst/>
              <a:ahLst/>
              <a:cxnLst/>
              <a:rect l="l" t="t" r="r" b="b"/>
              <a:pathLst>
                <a:path w="14695" h="12525" extrusionOk="0">
                  <a:moveTo>
                    <a:pt x="390" y="0"/>
                  </a:moveTo>
                  <a:cubicBezTo>
                    <a:pt x="241" y="93"/>
                    <a:pt x="149" y="93"/>
                    <a:pt x="0" y="93"/>
                  </a:cubicBezTo>
                  <a:lnTo>
                    <a:pt x="0" y="241"/>
                  </a:lnTo>
                  <a:cubicBezTo>
                    <a:pt x="5492" y="3025"/>
                    <a:pt x="10279" y="6958"/>
                    <a:pt x="13990" y="11838"/>
                  </a:cubicBezTo>
                  <a:cubicBezTo>
                    <a:pt x="14064" y="11912"/>
                    <a:pt x="14064" y="11986"/>
                    <a:pt x="14064" y="12060"/>
                  </a:cubicBezTo>
                  <a:cubicBezTo>
                    <a:pt x="14231" y="12227"/>
                    <a:pt x="14305" y="12376"/>
                    <a:pt x="14454" y="12524"/>
                  </a:cubicBezTo>
                  <a:cubicBezTo>
                    <a:pt x="14528" y="12450"/>
                    <a:pt x="14621" y="12301"/>
                    <a:pt x="14695" y="12227"/>
                  </a:cubicBezTo>
                  <a:cubicBezTo>
                    <a:pt x="10984" y="7125"/>
                    <a:pt x="6030" y="2876"/>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7"/>
            <p:cNvSpPr/>
            <p:nvPr/>
          </p:nvSpPr>
          <p:spPr>
            <a:xfrm>
              <a:off x="976875" y="1586200"/>
              <a:ext cx="241375" cy="162100"/>
            </a:xfrm>
            <a:custGeom>
              <a:avLst/>
              <a:gdLst/>
              <a:ahLst/>
              <a:cxnLst/>
              <a:rect l="l" t="t" r="r" b="b"/>
              <a:pathLst>
                <a:path w="9655" h="6484" extrusionOk="0">
                  <a:moveTo>
                    <a:pt x="4488" y="0"/>
                  </a:moveTo>
                  <a:cubicBezTo>
                    <a:pt x="1726" y="0"/>
                    <a:pt x="0" y="3825"/>
                    <a:pt x="2530" y="5626"/>
                  </a:cubicBezTo>
                  <a:cubicBezTo>
                    <a:pt x="3300" y="6174"/>
                    <a:pt x="4216" y="6484"/>
                    <a:pt x="5118" y="6484"/>
                  </a:cubicBezTo>
                  <a:cubicBezTo>
                    <a:pt x="5499" y="6484"/>
                    <a:pt x="5877" y="6429"/>
                    <a:pt x="6241" y="6313"/>
                  </a:cubicBezTo>
                  <a:cubicBezTo>
                    <a:pt x="9655" y="5163"/>
                    <a:pt x="8096" y="598"/>
                    <a:pt x="5090" y="60"/>
                  </a:cubicBezTo>
                  <a:cubicBezTo>
                    <a:pt x="4885" y="20"/>
                    <a:pt x="4684" y="0"/>
                    <a:pt x="44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CUSTOM_11_1">
    <p:spTree>
      <p:nvGrpSpPr>
        <p:cNvPr id="1" name="Shape 624"/>
        <p:cNvGrpSpPr/>
        <p:nvPr/>
      </p:nvGrpSpPr>
      <p:grpSpPr>
        <a:xfrm>
          <a:off x="0" y="0"/>
          <a:ext cx="0" cy="0"/>
          <a:chOff x="0" y="0"/>
          <a:chExt cx="0" cy="0"/>
        </a:xfrm>
      </p:grpSpPr>
      <p:grpSp>
        <p:nvGrpSpPr>
          <p:cNvPr id="625" name="Google Shape;625;p23"/>
          <p:cNvGrpSpPr/>
          <p:nvPr/>
        </p:nvGrpSpPr>
        <p:grpSpPr>
          <a:xfrm>
            <a:off x="175400" y="98775"/>
            <a:ext cx="8730863" cy="4891100"/>
            <a:chOff x="175400" y="98775"/>
            <a:chExt cx="8730863" cy="4891100"/>
          </a:xfrm>
        </p:grpSpPr>
        <p:grpSp>
          <p:nvGrpSpPr>
            <p:cNvPr id="626" name="Google Shape;626;p23"/>
            <p:cNvGrpSpPr/>
            <p:nvPr/>
          </p:nvGrpSpPr>
          <p:grpSpPr>
            <a:xfrm>
              <a:off x="175400" y="98775"/>
              <a:ext cx="944875" cy="918825"/>
              <a:chOff x="4281500" y="1208725"/>
              <a:chExt cx="944875" cy="918825"/>
            </a:xfrm>
          </p:grpSpPr>
          <p:sp>
            <p:nvSpPr>
              <p:cNvPr id="627" name="Google Shape;627;p23"/>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3"/>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3"/>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3"/>
              <p:cNvSpPr/>
              <p:nvPr/>
            </p:nvSpPr>
            <p:spPr>
              <a:xfrm>
                <a:off x="4818625" y="12646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3"/>
              <p:cNvSpPr/>
              <p:nvPr/>
            </p:nvSpPr>
            <p:spPr>
              <a:xfrm>
                <a:off x="4281500" y="1581425"/>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3"/>
              <p:cNvSpPr/>
              <p:nvPr/>
            </p:nvSpPr>
            <p:spPr>
              <a:xfrm>
                <a:off x="4495800" y="15993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3"/>
              <p:cNvSpPr/>
              <p:nvPr/>
            </p:nvSpPr>
            <p:spPr>
              <a:xfrm>
                <a:off x="4495800" y="1990000"/>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3"/>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3"/>
              <p:cNvSpPr/>
              <p:nvPr/>
            </p:nvSpPr>
            <p:spPr>
              <a:xfrm>
                <a:off x="5178100" y="1355775"/>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23"/>
            <p:cNvGrpSpPr/>
            <p:nvPr/>
          </p:nvGrpSpPr>
          <p:grpSpPr>
            <a:xfrm flipH="1">
              <a:off x="8053925" y="4172900"/>
              <a:ext cx="852338" cy="816975"/>
              <a:chOff x="4279413" y="1046125"/>
              <a:chExt cx="852338" cy="816975"/>
            </a:xfrm>
          </p:grpSpPr>
          <p:sp>
            <p:nvSpPr>
              <p:cNvPr id="637" name="Google Shape;637;p23"/>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3"/>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3"/>
              <p:cNvSpPr/>
              <p:nvPr/>
            </p:nvSpPr>
            <p:spPr>
              <a:xfrm>
                <a:off x="4282425" y="1758525"/>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3"/>
              <p:cNvSpPr/>
              <p:nvPr/>
            </p:nvSpPr>
            <p:spPr>
              <a:xfrm>
                <a:off x="4279413" y="10461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3"/>
              <p:cNvSpPr/>
              <p:nvPr/>
            </p:nvSpPr>
            <p:spPr>
              <a:xfrm>
                <a:off x="4281500" y="1581425"/>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3"/>
              <p:cNvSpPr/>
              <p:nvPr/>
            </p:nvSpPr>
            <p:spPr>
              <a:xfrm>
                <a:off x="4495800" y="15993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3"/>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3"/>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46" name="Google Shape;646;p23"/>
          <p:cNvGrpSpPr/>
          <p:nvPr/>
        </p:nvGrpSpPr>
        <p:grpSpPr>
          <a:xfrm>
            <a:off x="-945646" y="-539008"/>
            <a:ext cx="11891410" cy="7432073"/>
            <a:chOff x="-945646" y="-539008"/>
            <a:chExt cx="11891410" cy="7432073"/>
          </a:xfrm>
        </p:grpSpPr>
        <p:sp>
          <p:nvSpPr>
            <p:cNvPr id="647" name="Google Shape;647;p23"/>
            <p:cNvSpPr/>
            <p:nvPr/>
          </p:nvSpPr>
          <p:spPr>
            <a:xfrm rot="-1414712">
              <a:off x="-377522" y="3536506"/>
              <a:ext cx="1586353" cy="3171681"/>
            </a:xfrm>
            <a:custGeom>
              <a:avLst/>
              <a:gdLst/>
              <a:ahLst/>
              <a:cxnLst/>
              <a:rect l="l" t="t" r="r" b="b"/>
              <a:pathLst>
                <a:path w="63455" h="126869" extrusionOk="0">
                  <a:moveTo>
                    <a:pt x="25734" y="1"/>
                  </a:moveTo>
                  <a:lnTo>
                    <a:pt x="25734" y="1"/>
                  </a:lnTo>
                  <a:cubicBezTo>
                    <a:pt x="23415" y="5790"/>
                    <a:pt x="21096" y="11987"/>
                    <a:pt x="22024" y="18165"/>
                  </a:cubicBezTo>
                  <a:cubicBezTo>
                    <a:pt x="22562" y="21950"/>
                    <a:pt x="24343" y="25587"/>
                    <a:pt x="25271" y="29372"/>
                  </a:cubicBezTo>
                  <a:cubicBezTo>
                    <a:pt x="25345" y="31858"/>
                    <a:pt x="25512" y="34325"/>
                    <a:pt x="25734" y="36793"/>
                  </a:cubicBezTo>
                  <a:cubicBezTo>
                    <a:pt x="24807" y="34474"/>
                    <a:pt x="23267" y="32322"/>
                    <a:pt x="21486" y="30763"/>
                  </a:cubicBezTo>
                  <a:cubicBezTo>
                    <a:pt x="19092" y="28834"/>
                    <a:pt x="16142" y="27683"/>
                    <a:pt x="13062" y="27516"/>
                  </a:cubicBezTo>
                  <a:cubicBezTo>
                    <a:pt x="12769" y="27501"/>
                    <a:pt x="12475" y="27495"/>
                    <a:pt x="12181" y="27495"/>
                  </a:cubicBezTo>
                  <a:cubicBezTo>
                    <a:pt x="11003" y="27495"/>
                    <a:pt x="9819" y="27590"/>
                    <a:pt x="8646" y="27590"/>
                  </a:cubicBezTo>
                  <a:cubicBezTo>
                    <a:pt x="7181" y="27590"/>
                    <a:pt x="5641" y="27368"/>
                    <a:pt x="4397" y="26663"/>
                  </a:cubicBezTo>
                  <a:lnTo>
                    <a:pt x="4397" y="26663"/>
                  </a:lnTo>
                  <a:cubicBezTo>
                    <a:pt x="4082" y="28221"/>
                    <a:pt x="4861" y="29835"/>
                    <a:pt x="6104" y="30837"/>
                  </a:cubicBezTo>
                  <a:cubicBezTo>
                    <a:pt x="7329" y="31858"/>
                    <a:pt x="8887" y="32396"/>
                    <a:pt x="10502" y="32619"/>
                  </a:cubicBezTo>
                  <a:cubicBezTo>
                    <a:pt x="12060" y="32934"/>
                    <a:pt x="13600" y="33008"/>
                    <a:pt x="15214" y="33324"/>
                  </a:cubicBezTo>
                  <a:cubicBezTo>
                    <a:pt x="19389" y="34084"/>
                    <a:pt x="23564" y="36645"/>
                    <a:pt x="25976" y="40281"/>
                  </a:cubicBezTo>
                  <a:cubicBezTo>
                    <a:pt x="26273" y="43139"/>
                    <a:pt x="26588" y="45996"/>
                    <a:pt x="26978" y="48779"/>
                  </a:cubicBezTo>
                  <a:cubicBezTo>
                    <a:pt x="25883" y="46608"/>
                    <a:pt x="24028" y="44530"/>
                    <a:pt x="21949" y="43361"/>
                  </a:cubicBezTo>
                  <a:cubicBezTo>
                    <a:pt x="19853" y="42211"/>
                    <a:pt x="17459" y="41747"/>
                    <a:pt x="15140" y="41357"/>
                  </a:cubicBezTo>
                  <a:cubicBezTo>
                    <a:pt x="12747" y="40968"/>
                    <a:pt x="10353" y="40578"/>
                    <a:pt x="8182" y="39576"/>
                  </a:cubicBezTo>
                  <a:cubicBezTo>
                    <a:pt x="6030" y="38574"/>
                    <a:pt x="4008" y="36867"/>
                    <a:pt x="3321" y="34641"/>
                  </a:cubicBezTo>
                  <a:lnTo>
                    <a:pt x="3321" y="34641"/>
                  </a:lnTo>
                  <a:cubicBezTo>
                    <a:pt x="3154" y="39038"/>
                    <a:pt x="5863" y="43454"/>
                    <a:pt x="9815" y="45458"/>
                  </a:cubicBezTo>
                  <a:cubicBezTo>
                    <a:pt x="11819" y="46460"/>
                    <a:pt x="14138" y="46849"/>
                    <a:pt x="16383" y="47239"/>
                  </a:cubicBezTo>
                  <a:cubicBezTo>
                    <a:pt x="18703" y="47536"/>
                    <a:pt x="20948" y="47851"/>
                    <a:pt x="23100" y="48705"/>
                  </a:cubicBezTo>
                  <a:cubicBezTo>
                    <a:pt x="24807" y="49391"/>
                    <a:pt x="26440" y="50560"/>
                    <a:pt x="27441" y="52026"/>
                  </a:cubicBezTo>
                  <a:cubicBezTo>
                    <a:pt x="27905" y="54586"/>
                    <a:pt x="28295" y="57054"/>
                    <a:pt x="28833" y="59596"/>
                  </a:cubicBezTo>
                  <a:cubicBezTo>
                    <a:pt x="27052" y="56590"/>
                    <a:pt x="23953" y="54197"/>
                    <a:pt x="20632" y="53492"/>
                  </a:cubicBezTo>
                  <a:cubicBezTo>
                    <a:pt x="17701" y="52879"/>
                    <a:pt x="14676" y="53343"/>
                    <a:pt x="11745" y="52954"/>
                  </a:cubicBezTo>
                  <a:cubicBezTo>
                    <a:pt x="6791" y="52341"/>
                    <a:pt x="2319" y="49169"/>
                    <a:pt x="0" y="44846"/>
                  </a:cubicBezTo>
                  <a:lnTo>
                    <a:pt x="0" y="44846"/>
                  </a:lnTo>
                  <a:cubicBezTo>
                    <a:pt x="612" y="47072"/>
                    <a:pt x="1225" y="49391"/>
                    <a:pt x="2319" y="51488"/>
                  </a:cubicBezTo>
                  <a:cubicBezTo>
                    <a:pt x="3395" y="53566"/>
                    <a:pt x="5102" y="55421"/>
                    <a:pt x="7255" y="56349"/>
                  </a:cubicBezTo>
                  <a:cubicBezTo>
                    <a:pt x="8528" y="56865"/>
                    <a:pt x="9855" y="57033"/>
                    <a:pt x="11211" y="57033"/>
                  </a:cubicBezTo>
                  <a:cubicBezTo>
                    <a:pt x="13717" y="57033"/>
                    <a:pt x="16323" y="56461"/>
                    <a:pt x="18873" y="56461"/>
                  </a:cubicBezTo>
                  <a:cubicBezTo>
                    <a:pt x="19307" y="56461"/>
                    <a:pt x="19739" y="56477"/>
                    <a:pt x="20168" y="56516"/>
                  </a:cubicBezTo>
                  <a:cubicBezTo>
                    <a:pt x="23805" y="56813"/>
                    <a:pt x="27200" y="58984"/>
                    <a:pt x="29297" y="62008"/>
                  </a:cubicBezTo>
                  <a:cubicBezTo>
                    <a:pt x="29983" y="65162"/>
                    <a:pt x="30763" y="68261"/>
                    <a:pt x="31616" y="71359"/>
                  </a:cubicBezTo>
                  <a:cubicBezTo>
                    <a:pt x="29686" y="68112"/>
                    <a:pt x="26347" y="65626"/>
                    <a:pt x="22562" y="64865"/>
                  </a:cubicBezTo>
                  <a:cubicBezTo>
                    <a:pt x="19853" y="64327"/>
                    <a:pt x="16996" y="64624"/>
                    <a:pt x="14138" y="64327"/>
                  </a:cubicBezTo>
                  <a:cubicBezTo>
                    <a:pt x="9277" y="63863"/>
                    <a:pt x="4639" y="61544"/>
                    <a:pt x="1299" y="57907"/>
                  </a:cubicBezTo>
                  <a:lnTo>
                    <a:pt x="1299" y="57907"/>
                  </a:lnTo>
                  <a:cubicBezTo>
                    <a:pt x="1689" y="61229"/>
                    <a:pt x="2857" y="64550"/>
                    <a:pt x="5399" y="66721"/>
                  </a:cubicBezTo>
                  <a:cubicBezTo>
                    <a:pt x="7960" y="68873"/>
                    <a:pt x="11596" y="69429"/>
                    <a:pt x="14918" y="69429"/>
                  </a:cubicBezTo>
                  <a:cubicBezTo>
                    <a:pt x="17066" y="69429"/>
                    <a:pt x="19215" y="69244"/>
                    <a:pt x="21350" y="69244"/>
                  </a:cubicBezTo>
                  <a:cubicBezTo>
                    <a:pt x="22589" y="69244"/>
                    <a:pt x="23822" y="69306"/>
                    <a:pt x="25048" y="69504"/>
                  </a:cubicBezTo>
                  <a:cubicBezTo>
                    <a:pt x="27738" y="69968"/>
                    <a:pt x="30614" y="71433"/>
                    <a:pt x="32228" y="73678"/>
                  </a:cubicBezTo>
                  <a:cubicBezTo>
                    <a:pt x="32618" y="75070"/>
                    <a:pt x="33008" y="76461"/>
                    <a:pt x="33472" y="77853"/>
                  </a:cubicBezTo>
                  <a:cubicBezTo>
                    <a:pt x="34232" y="80562"/>
                    <a:pt x="35160" y="83178"/>
                    <a:pt x="36088" y="85813"/>
                  </a:cubicBezTo>
                  <a:cubicBezTo>
                    <a:pt x="33694" y="82250"/>
                    <a:pt x="29983" y="79541"/>
                    <a:pt x="25883" y="78243"/>
                  </a:cubicBezTo>
                  <a:cubicBezTo>
                    <a:pt x="22488" y="77148"/>
                    <a:pt x="18851" y="77074"/>
                    <a:pt x="15307" y="76294"/>
                  </a:cubicBezTo>
                  <a:cubicBezTo>
                    <a:pt x="11819" y="75608"/>
                    <a:pt x="8182" y="74068"/>
                    <a:pt x="6327" y="71044"/>
                  </a:cubicBezTo>
                  <a:lnTo>
                    <a:pt x="6327" y="71044"/>
                  </a:lnTo>
                  <a:cubicBezTo>
                    <a:pt x="6494" y="73752"/>
                    <a:pt x="7570" y="76461"/>
                    <a:pt x="9426" y="78465"/>
                  </a:cubicBezTo>
                  <a:cubicBezTo>
                    <a:pt x="11281" y="80469"/>
                    <a:pt x="13823" y="81861"/>
                    <a:pt x="16532" y="82250"/>
                  </a:cubicBezTo>
                  <a:cubicBezTo>
                    <a:pt x="17461" y="82392"/>
                    <a:pt x="18397" y="82430"/>
                    <a:pt x="19339" y="82430"/>
                  </a:cubicBezTo>
                  <a:cubicBezTo>
                    <a:pt x="20484" y="82430"/>
                    <a:pt x="21637" y="82373"/>
                    <a:pt x="22795" y="82373"/>
                  </a:cubicBezTo>
                  <a:cubicBezTo>
                    <a:pt x="23310" y="82373"/>
                    <a:pt x="23826" y="82384"/>
                    <a:pt x="24343" y="82417"/>
                  </a:cubicBezTo>
                  <a:cubicBezTo>
                    <a:pt x="29297" y="82640"/>
                    <a:pt x="34325" y="85200"/>
                    <a:pt x="37257" y="89134"/>
                  </a:cubicBezTo>
                  <a:cubicBezTo>
                    <a:pt x="38184" y="91453"/>
                    <a:pt x="39038" y="93698"/>
                    <a:pt x="40040" y="96017"/>
                  </a:cubicBezTo>
                  <a:cubicBezTo>
                    <a:pt x="37795" y="93160"/>
                    <a:pt x="34325" y="90915"/>
                    <a:pt x="30911" y="90451"/>
                  </a:cubicBezTo>
                  <a:cubicBezTo>
                    <a:pt x="30040" y="90326"/>
                    <a:pt x="29154" y="90289"/>
                    <a:pt x="28259" y="90289"/>
                  </a:cubicBezTo>
                  <a:cubicBezTo>
                    <a:pt x="26965" y="90289"/>
                    <a:pt x="25654" y="90366"/>
                    <a:pt x="24349" y="90366"/>
                  </a:cubicBezTo>
                  <a:cubicBezTo>
                    <a:pt x="23751" y="90366"/>
                    <a:pt x="23155" y="90350"/>
                    <a:pt x="22562" y="90303"/>
                  </a:cubicBezTo>
                  <a:cubicBezTo>
                    <a:pt x="17849" y="89839"/>
                    <a:pt x="13359" y="86963"/>
                    <a:pt x="10891" y="82955"/>
                  </a:cubicBezTo>
                  <a:lnTo>
                    <a:pt x="10891" y="82955"/>
                  </a:lnTo>
                  <a:cubicBezTo>
                    <a:pt x="11429" y="88058"/>
                    <a:pt x="15307" y="92696"/>
                    <a:pt x="20243" y="94162"/>
                  </a:cubicBezTo>
                  <a:cubicBezTo>
                    <a:pt x="24417" y="95312"/>
                    <a:pt x="28833" y="94477"/>
                    <a:pt x="33008" y="95312"/>
                  </a:cubicBezTo>
                  <a:cubicBezTo>
                    <a:pt x="36088" y="95943"/>
                    <a:pt x="39335" y="97483"/>
                    <a:pt x="41654" y="99728"/>
                  </a:cubicBezTo>
                  <a:cubicBezTo>
                    <a:pt x="45828" y="109153"/>
                    <a:pt x="50857" y="118133"/>
                    <a:pt x="56497" y="126705"/>
                  </a:cubicBezTo>
                  <a:cubicBezTo>
                    <a:pt x="56601" y="126798"/>
                    <a:pt x="56727" y="126869"/>
                    <a:pt x="56865" y="126869"/>
                  </a:cubicBezTo>
                  <a:cubicBezTo>
                    <a:pt x="56948" y="126869"/>
                    <a:pt x="57037" y="126843"/>
                    <a:pt x="57128" y="126780"/>
                  </a:cubicBezTo>
                  <a:cubicBezTo>
                    <a:pt x="57350" y="126705"/>
                    <a:pt x="57350" y="126390"/>
                    <a:pt x="57276" y="126241"/>
                  </a:cubicBezTo>
                  <a:cubicBezTo>
                    <a:pt x="51951" y="118208"/>
                    <a:pt x="47220" y="109784"/>
                    <a:pt x="43212" y="101045"/>
                  </a:cubicBezTo>
                  <a:cubicBezTo>
                    <a:pt x="43750" y="98485"/>
                    <a:pt x="45290" y="96407"/>
                    <a:pt x="47220" y="94551"/>
                  </a:cubicBezTo>
                  <a:cubicBezTo>
                    <a:pt x="49317" y="92455"/>
                    <a:pt x="51859" y="90841"/>
                    <a:pt x="54271" y="89208"/>
                  </a:cubicBezTo>
                  <a:cubicBezTo>
                    <a:pt x="56738" y="87519"/>
                    <a:pt x="59132" y="85664"/>
                    <a:pt x="60839" y="83252"/>
                  </a:cubicBezTo>
                  <a:cubicBezTo>
                    <a:pt x="62527" y="80859"/>
                    <a:pt x="63455" y="77779"/>
                    <a:pt x="62694" y="74903"/>
                  </a:cubicBezTo>
                  <a:lnTo>
                    <a:pt x="62694" y="74903"/>
                  </a:lnTo>
                  <a:cubicBezTo>
                    <a:pt x="61841" y="77612"/>
                    <a:pt x="59837" y="79857"/>
                    <a:pt x="57592" y="81564"/>
                  </a:cubicBezTo>
                  <a:cubicBezTo>
                    <a:pt x="55272" y="83252"/>
                    <a:pt x="52712" y="84495"/>
                    <a:pt x="50244" y="85961"/>
                  </a:cubicBezTo>
                  <a:cubicBezTo>
                    <a:pt x="47851" y="87352"/>
                    <a:pt x="45457" y="89059"/>
                    <a:pt x="43825" y="91379"/>
                  </a:cubicBezTo>
                  <a:cubicBezTo>
                    <a:pt x="42507" y="93160"/>
                    <a:pt x="41747" y="95628"/>
                    <a:pt x="41821" y="97947"/>
                  </a:cubicBezTo>
                  <a:cubicBezTo>
                    <a:pt x="41116" y="96240"/>
                    <a:pt x="40429" y="94551"/>
                    <a:pt x="39724" y="92844"/>
                  </a:cubicBezTo>
                  <a:cubicBezTo>
                    <a:pt x="40188" y="89913"/>
                    <a:pt x="42043" y="87742"/>
                    <a:pt x="44066" y="85497"/>
                  </a:cubicBezTo>
                  <a:cubicBezTo>
                    <a:pt x="46385" y="83029"/>
                    <a:pt x="49168" y="81100"/>
                    <a:pt x="51784" y="78929"/>
                  </a:cubicBezTo>
                  <a:cubicBezTo>
                    <a:pt x="54419" y="76851"/>
                    <a:pt x="56887" y="74439"/>
                    <a:pt x="58445" y="71433"/>
                  </a:cubicBezTo>
                  <a:cubicBezTo>
                    <a:pt x="59985" y="68502"/>
                    <a:pt x="60449" y="64698"/>
                    <a:pt x="58909" y="61767"/>
                  </a:cubicBezTo>
                  <a:lnTo>
                    <a:pt x="58909" y="61767"/>
                  </a:lnTo>
                  <a:cubicBezTo>
                    <a:pt x="58278" y="65477"/>
                    <a:pt x="56349" y="69040"/>
                    <a:pt x="53417" y="71507"/>
                  </a:cubicBezTo>
                  <a:cubicBezTo>
                    <a:pt x="51098" y="73511"/>
                    <a:pt x="48315" y="74903"/>
                    <a:pt x="45828" y="76758"/>
                  </a:cubicBezTo>
                  <a:cubicBezTo>
                    <a:pt x="42043" y="79783"/>
                    <a:pt x="39502" y="85033"/>
                    <a:pt x="38574" y="89913"/>
                  </a:cubicBezTo>
                  <a:cubicBezTo>
                    <a:pt x="37405" y="86963"/>
                    <a:pt x="36403" y="84031"/>
                    <a:pt x="35401" y="81100"/>
                  </a:cubicBezTo>
                  <a:cubicBezTo>
                    <a:pt x="35475" y="78781"/>
                    <a:pt x="36329" y="76387"/>
                    <a:pt x="37869" y="74754"/>
                  </a:cubicBezTo>
                  <a:cubicBezTo>
                    <a:pt x="39965" y="72584"/>
                    <a:pt x="42749" y="71285"/>
                    <a:pt x="45365" y="69893"/>
                  </a:cubicBezTo>
                  <a:cubicBezTo>
                    <a:pt x="48074" y="68576"/>
                    <a:pt x="50782" y="67184"/>
                    <a:pt x="52879" y="65014"/>
                  </a:cubicBezTo>
                  <a:cubicBezTo>
                    <a:pt x="54883" y="62843"/>
                    <a:pt x="56126" y="59689"/>
                    <a:pt x="55272" y="56813"/>
                  </a:cubicBezTo>
                  <a:lnTo>
                    <a:pt x="55272" y="56813"/>
                  </a:lnTo>
                  <a:cubicBezTo>
                    <a:pt x="54567" y="59911"/>
                    <a:pt x="51784" y="62082"/>
                    <a:pt x="48927" y="63548"/>
                  </a:cubicBezTo>
                  <a:cubicBezTo>
                    <a:pt x="46144" y="65014"/>
                    <a:pt x="42971" y="66016"/>
                    <a:pt x="40429" y="67945"/>
                  </a:cubicBezTo>
                  <a:cubicBezTo>
                    <a:pt x="37108" y="70431"/>
                    <a:pt x="35011" y="74903"/>
                    <a:pt x="34789" y="79170"/>
                  </a:cubicBezTo>
                  <a:cubicBezTo>
                    <a:pt x="33694" y="75756"/>
                    <a:pt x="32766" y="72361"/>
                    <a:pt x="31839" y="68873"/>
                  </a:cubicBezTo>
                  <a:cubicBezTo>
                    <a:pt x="32618" y="66331"/>
                    <a:pt x="34158" y="64160"/>
                    <a:pt x="36329" y="62694"/>
                  </a:cubicBezTo>
                  <a:cubicBezTo>
                    <a:pt x="38797" y="60913"/>
                    <a:pt x="41580" y="59837"/>
                    <a:pt x="44288" y="58520"/>
                  </a:cubicBezTo>
                  <a:cubicBezTo>
                    <a:pt x="46997" y="57202"/>
                    <a:pt x="49706" y="55737"/>
                    <a:pt x="51710" y="53492"/>
                  </a:cubicBezTo>
                  <a:cubicBezTo>
                    <a:pt x="53714" y="51247"/>
                    <a:pt x="54883" y="48092"/>
                    <a:pt x="54104" y="45217"/>
                  </a:cubicBezTo>
                  <a:lnTo>
                    <a:pt x="54104" y="45217"/>
                  </a:lnTo>
                  <a:cubicBezTo>
                    <a:pt x="53250" y="47851"/>
                    <a:pt x="51172" y="50022"/>
                    <a:pt x="48853" y="51488"/>
                  </a:cubicBezTo>
                  <a:cubicBezTo>
                    <a:pt x="46534" y="52954"/>
                    <a:pt x="43899" y="53881"/>
                    <a:pt x="41283" y="54957"/>
                  </a:cubicBezTo>
                  <a:cubicBezTo>
                    <a:pt x="38722" y="56052"/>
                    <a:pt x="36180" y="57202"/>
                    <a:pt x="34158" y="59132"/>
                  </a:cubicBezTo>
                  <a:cubicBezTo>
                    <a:pt x="32544" y="60616"/>
                    <a:pt x="31301" y="63084"/>
                    <a:pt x="30985" y="65403"/>
                  </a:cubicBezTo>
                  <a:cubicBezTo>
                    <a:pt x="30521" y="63232"/>
                    <a:pt x="30058" y="61080"/>
                    <a:pt x="29594" y="58835"/>
                  </a:cubicBezTo>
                  <a:cubicBezTo>
                    <a:pt x="30763" y="56201"/>
                    <a:pt x="32841" y="53955"/>
                    <a:pt x="35475" y="52731"/>
                  </a:cubicBezTo>
                  <a:cubicBezTo>
                    <a:pt x="39260" y="50950"/>
                    <a:pt x="43676" y="51098"/>
                    <a:pt x="47387" y="49169"/>
                  </a:cubicBezTo>
                  <a:cubicBezTo>
                    <a:pt x="51562" y="46998"/>
                    <a:pt x="54104" y="41895"/>
                    <a:pt x="53343" y="37183"/>
                  </a:cubicBezTo>
                  <a:lnTo>
                    <a:pt x="53343" y="37183"/>
                  </a:lnTo>
                  <a:cubicBezTo>
                    <a:pt x="51562" y="41209"/>
                    <a:pt x="47999" y="44382"/>
                    <a:pt x="43750" y="45773"/>
                  </a:cubicBezTo>
                  <a:cubicBezTo>
                    <a:pt x="41283" y="46534"/>
                    <a:pt x="38574" y="46775"/>
                    <a:pt x="36180" y="47777"/>
                  </a:cubicBezTo>
                  <a:cubicBezTo>
                    <a:pt x="32766" y="49243"/>
                    <a:pt x="29983" y="52564"/>
                    <a:pt x="29056" y="56201"/>
                  </a:cubicBezTo>
                  <a:cubicBezTo>
                    <a:pt x="28666" y="53733"/>
                    <a:pt x="28295" y="51247"/>
                    <a:pt x="27905" y="48853"/>
                  </a:cubicBezTo>
                  <a:cubicBezTo>
                    <a:pt x="28369" y="47072"/>
                    <a:pt x="29686" y="45458"/>
                    <a:pt x="31226" y="44456"/>
                  </a:cubicBezTo>
                  <a:cubicBezTo>
                    <a:pt x="33397" y="42990"/>
                    <a:pt x="36013" y="42359"/>
                    <a:pt x="38574" y="41747"/>
                  </a:cubicBezTo>
                  <a:cubicBezTo>
                    <a:pt x="41116" y="41135"/>
                    <a:pt x="43750" y="40430"/>
                    <a:pt x="45754" y="38723"/>
                  </a:cubicBezTo>
                  <a:cubicBezTo>
                    <a:pt x="48779" y="36329"/>
                    <a:pt x="50003" y="31932"/>
                    <a:pt x="48704" y="28295"/>
                  </a:cubicBezTo>
                  <a:lnTo>
                    <a:pt x="48704" y="28295"/>
                  </a:lnTo>
                  <a:cubicBezTo>
                    <a:pt x="47777" y="31079"/>
                    <a:pt x="44994" y="32934"/>
                    <a:pt x="42210" y="34010"/>
                  </a:cubicBezTo>
                  <a:cubicBezTo>
                    <a:pt x="39427" y="35179"/>
                    <a:pt x="36477" y="35865"/>
                    <a:pt x="33935" y="37424"/>
                  </a:cubicBezTo>
                  <a:cubicBezTo>
                    <a:pt x="30911" y="39187"/>
                    <a:pt x="28518" y="42823"/>
                    <a:pt x="27590" y="46386"/>
                  </a:cubicBezTo>
                  <a:cubicBezTo>
                    <a:pt x="27200" y="43751"/>
                    <a:pt x="26978" y="41135"/>
                    <a:pt x="26736" y="38500"/>
                  </a:cubicBezTo>
                  <a:cubicBezTo>
                    <a:pt x="27516" y="35643"/>
                    <a:pt x="29520" y="33157"/>
                    <a:pt x="31913" y="31468"/>
                  </a:cubicBezTo>
                  <a:cubicBezTo>
                    <a:pt x="34789" y="29446"/>
                    <a:pt x="38036" y="27980"/>
                    <a:pt x="40503" y="25587"/>
                  </a:cubicBezTo>
                  <a:cubicBezTo>
                    <a:pt x="43602" y="22581"/>
                    <a:pt x="45365" y="18239"/>
                    <a:pt x="45216" y="13916"/>
                  </a:cubicBezTo>
                  <a:lnTo>
                    <a:pt x="45216" y="13916"/>
                  </a:lnTo>
                  <a:cubicBezTo>
                    <a:pt x="43750" y="16922"/>
                    <a:pt x="41116" y="19167"/>
                    <a:pt x="38333" y="21097"/>
                  </a:cubicBezTo>
                  <a:cubicBezTo>
                    <a:pt x="35624" y="22952"/>
                    <a:pt x="32692" y="24659"/>
                    <a:pt x="30299" y="27052"/>
                  </a:cubicBezTo>
                  <a:cubicBezTo>
                    <a:pt x="28518" y="28759"/>
                    <a:pt x="26978" y="31468"/>
                    <a:pt x="26440" y="34084"/>
                  </a:cubicBezTo>
                  <a:cubicBezTo>
                    <a:pt x="26347" y="33157"/>
                    <a:pt x="26273" y="32229"/>
                    <a:pt x="26273" y="31227"/>
                  </a:cubicBezTo>
                  <a:cubicBezTo>
                    <a:pt x="28443" y="26440"/>
                    <a:pt x="29130" y="20633"/>
                    <a:pt x="28369" y="15382"/>
                  </a:cubicBezTo>
                  <a:cubicBezTo>
                    <a:pt x="27664" y="10205"/>
                    <a:pt x="25512" y="5177"/>
                    <a:pt x="257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3"/>
            <p:cNvSpPr/>
            <p:nvPr/>
          </p:nvSpPr>
          <p:spPr>
            <a:xfrm rot="-2220788" flipH="1">
              <a:off x="8564525" y="-381065"/>
              <a:ext cx="1586380" cy="3171735"/>
            </a:xfrm>
            <a:custGeom>
              <a:avLst/>
              <a:gdLst/>
              <a:ahLst/>
              <a:cxnLst/>
              <a:rect l="l" t="t" r="r" b="b"/>
              <a:pathLst>
                <a:path w="63455" h="126869" extrusionOk="0">
                  <a:moveTo>
                    <a:pt x="25734" y="1"/>
                  </a:moveTo>
                  <a:lnTo>
                    <a:pt x="25734" y="1"/>
                  </a:lnTo>
                  <a:cubicBezTo>
                    <a:pt x="23415" y="5790"/>
                    <a:pt x="21096" y="11987"/>
                    <a:pt x="22024" y="18165"/>
                  </a:cubicBezTo>
                  <a:cubicBezTo>
                    <a:pt x="22562" y="21950"/>
                    <a:pt x="24343" y="25587"/>
                    <a:pt x="25271" y="29372"/>
                  </a:cubicBezTo>
                  <a:cubicBezTo>
                    <a:pt x="25345" y="31858"/>
                    <a:pt x="25512" y="34325"/>
                    <a:pt x="25734" y="36793"/>
                  </a:cubicBezTo>
                  <a:cubicBezTo>
                    <a:pt x="24807" y="34474"/>
                    <a:pt x="23267" y="32322"/>
                    <a:pt x="21486" y="30763"/>
                  </a:cubicBezTo>
                  <a:cubicBezTo>
                    <a:pt x="19092" y="28834"/>
                    <a:pt x="16142" y="27683"/>
                    <a:pt x="13062" y="27516"/>
                  </a:cubicBezTo>
                  <a:cubicBezTo>
                    <a:pt x="12769" y="27501"/>
                    <a:pt x="12475" y="27495"/>
                    <a:pt x="12181" y="27495"/>
                  </a:cubicBezTo>
                  <a:cubicBezTo>
                    <a:pt x="11003" y="27495"/>
                    <a:pt x="9819" y="27590"/>
                    <a:pt x="8646" y="27590"/>
                  </a:cubicBezTo>
                  <a:cubicBezTo>
                    <a:pt x="7181" y="27590"/>
                    <a:pt x="5641" y="27368"/>
                    <a:pt x="4397" y="26663"/>
                  </a:cubicBezTo>
                  <a:lnTo>
                    <a:pt x="4397" y="26663"/>
                  </a:lnTo>
                  <a:cubicBezTo>
                    <a:pt x="4082" y="28221"/>
                    <a:pt x="4861" y="29835"/>
                    <a:pt x="6104" y="30837"/>
                  </a:cubicBezTo>
                  <a:cubicBezTo>
                    <a:pt x="7329" y="31858"/>
                    <a:pt x="8887" y="32396"/>
                    <a:pt x="10502" y="32619"/>
                  </a:cubicBezTo>
                  <a:cubicBezTo>
                    <a:pt x="12060" y="32934"/>
                    <a:pt x="13600" y="33008"/>
                    <a:pt x="15214" y="33324"/>
                  </a:cubicBezTo>
                  <a:cubicBezTo>
                    <a:pt x="19389" y="34084"/>
                    <a:pt x="23564" y="36645"/>
                    <a:pt x="25976" y="40281"/>
                  </a:cubicBezTo>
                  <a:cubicBezTo>
                    <a:pt x="26273" y="43139"/>
                    <a:pt x="26588" y="45996"/>
                    <a:pt x="26978" y="48779"/>
                  </a:cubicBezTo>
                  <a:cubicBezTo>
                    <a:pt x="25883" y="46608"/>
                    <a:pt x="24028" y="44530"/>
                    <a:pt x="21949" y="43361"/>
                  </a:cubicBezTo>
                  <a:cubicBezTo>
                    <a:pt x="19853" y="42211"/>
                    <a:pt x="17459" y="41747"/>
                    <a:pt x="15140" y="41357"/>
                  </a:cubicBezTo>
                  <a:cubicBezTo>
                    <a:pt x="12747" y="40968"/>
                    <a:pt x="10353" y="40578"/>
                    <a:pt x="8182" y="39576"/>
                  </a:cubicBezTo>
                  <a:cubicBezTo>
                    <a:pt x="6030" y="38574"/>
                    <a:pt x="4008" y="36867"/>
                    <a:pt x="3321" y="34641"/>
                  </a:cubicBezTo>
                  <a:lnTo>
                    <a:pt x="3321" y="34641"/>
                  </a:lnTo>
                  <a:cubicBezTo>
                    <a:pt x="3154" y="39038"/>
                    <a:pt x="5863" y="43454"/>
                    <a:pt x="9815" y="45458"/>
                  </a:cubicBezTo>
                  <a:cubicBezTo>
                    <a:pt x="11819" y="46460"/>
                    <a:pt x="14138" y="46849"/>
                    <a:pt x="16383" y="47239"/>
                  </a:cubicBezTo>
                  <a:cubicBezTo>
                    <a:pt x="18703" y="47536"/>
                    <a:pt x="20948" y="47851"/>
                    <a:pt x="23100" y="48705"/>
                  </a:cubicBezTo>
                  <a:cubicBezTo>
                    <a:pt x="24807" y="49391"/>
                    <a:pt x="26440" y="50560"/>
                    <a:pt x="27441" y="52026"/>
                  </a:cubicBezTo>
                  <a:cubicBezTo>
                    <a:pt x="27905" y="54586"/>
                    <a:pt x="28295" y="57054"/>
                    <a:pt x="28833" y="59596"/>
                  </a:cubicBezTo>
                  <a:cubicBezTo>
                    <a:pt x="27052" y="56590"/>
                    <a:pt x="23953" y="54197"/>
                    <a:pt x="20632" y="53492"/>
                  </a:cubicBezTo>
                  <a:cubicBezTo>
                    <a:pt x="17701" y="52879"/>
                    <a:pt x="14676" y="53343"/>
                    <a:pt x="11745" y="52954"/>
                  </a:cubicBezTo>
                  <a:cubicBezTo>
                    <a:pt x="6791" y="52341"/>
                    <a:pt x="2319" y="49169"/>
                    <a:pt x="0" y="44846"/>
                  </a:cubicBezTo>
                  <a:lnTo>
                    <a:pt x="0" y="44846"/>
                  </a:lnTo>
                  <a:cubicBezTo>
                    <a:pt x="612" y="47072"/>
                    <a:pt x="1225" y="49391"/>
                    <a:pt x="2319" y="51488"/>
                  </a:cubicBezTo>
                  <a:cubicBezTo>
                    <a:pt x="3395" y="53566"/>
                    <a:pt x="5102" y="55421"/>
                    <a:pt x="7255" y="56349"/>
                  </a:cubicBezTo>
                  <a:cubicBezTo>
                    <a:pt x="8528" y="56865"/>
                    <a:pt x="9855" y="57033"/>
                    <a:pt x="11211" y="57033"/>
                  </a:cubicBezTo>
                  <a:cubicBezTo>
                    <a:pt x="13717" y="57033"/>
                    <a:pt x="16323" y="56461"/>
                    <a:pt x="18873" y="56461"/>
                  </a:cubicBezTo>
                  <a:cubicBezTo>
                    <a:pt x="19307" y="56461"/>
                    <a:pt x="19739" y="56477"/>
                    <a:pt x="20168" y="56516"/>
                  </a:cubicBezTo>
                  <a:cubicBezTo>
                    <a:pt x="23805" y="56813"/>
                    <a:pt x="27200" y="58984"/>
                    <a:pt x="29297" y="62008"/>
                  </a:cubicBezTo>
                  <a:cubicBezTo>
                    <a:pt x="29983" y="65162"/>
                    <a:pt x="30763" y="68261"/>
                    <a:pt x="31616" y="71359"/>
                  </a:cubicBezTo>
                  <a:cubicBezTo>
                    <a:pt x="29686" y="68112"/>
                    <a:pt x="26347" y="65626"/>
                    <a:pt x="22562" y="64865"/>
                  </a:cubicBezTo>
                  <a:cubicBezTo>
                    <a:pt x="19853" y="64327"/>
                    <a:pt x="16996" y="64624"/>
                    <a:pt x="14138" y="64327"/>
                  </a:cubicBezTo>
                  <a:cubicBezTo>
                    <a:pt x="9277" y="63863"/>
                    <a:pt x="4639" y="61544"/>
                    <a:pt x="1299" y="57907"/>
                  </a:cubicBezTo>
                  <a:lnTo>
                    <a:pt x="1299" y="57907"/>
                  </a:lnTo>
                  <a:cubicBezTo>
                    <a:pt x="1689" y="61229"/>
                    <a:pt x="2857" y="64550"/>
                    <a:pt x="5399" y="66721"/>
                  </a:cubicBezTo>
                  <a:cubicBezTo>
                    <a:pt x="7960" y="68873"/>
                    <a:pt x="11596" y="69429"/>
                    <a:pt x="14918" y="69429"/>
                  </a:cubicBezTo>
                  <a:cubicBezTo>
                    <a:pt x="17066" y="69429"/>
                    <a:pt x="19215" y="69244"/>
                    <a:pt x="21350" y="69244"/>
                  </a:cubicBezTo>
                  <a:cubicBezTo>
                    <a:pt x="22589" y="69244"/>
                    <a:pt x="23822" y="69306"/>
                    <a:pt x="25048" y="69504"/>
                  </a:cubicBezTo>
                  <a:cubicBezTo>
                    <a:pt x="27738" y="69968"/>
                    <a:pt x="30614" y="71433"/>
                    <a:pt x="32228" y="73678"/>
                  </a:cubicBezTo>
                  <a:cubicBezTo>
                    <a:pt x="32618" y="75070"/>
                    <a:pt x="33008" y="76461"/>
                    <a:pt x="33472" y="77853"/>
                  </a:cubicBezTo>
                  <a:cubicBezTo>
                    <a:pt x="34232" y="80562"/>
                    <a:pt x="35160" y="83178"/>
                    <a:pt x="36088" y="85813"/>
                  </a:cubicBezTo>
                  <a:cubicBezTo>
                    <a:pt x="33694" y="82250"/>
                    <a:pt x="29983" y="79541"/>
                    <a:pt x="25883" y="78243"/>
                  </a:cubicBezTo>
                  <a:cubicBezTo>
                    <a:pt x="22488" y="77148"/>
                    <a:pt x="18851" y="77074"/>
                    <a:pt x="15307" y="76294"/>
                  </a:cubicBezTo>
                  <a:cubicBezTo>
                    <a:pt x="11819" y="75608"/>
                    <a:pt x="8182" y="74068"/>
                    <a:pt x="6327" y="71044"/>
                  </a:cubicBezTo>
                  <a:lnTo>
                    <a:pt x="6327" y="71044"/>
                  </a:lnTo>
                  <a:cubicBezTo>
                    <a:pt x="6494" y="73752"/>
                    <a:pt x="7570" y="76461"/>
                    <a:pt x="9426" y="78465"/>
                  </a:cubicBezTo>
                  <a:cubicBezTo>
                    <a:pt x="11281" y="80469"/>
                    <a:pt x="13823" y="81861"/>
                    <a:pt x="16532" y="82250"/>
                  </a:cubicBezTo>
                  <a:cubicBezTo>
                    <a:pt x="17461" y="82392"/>
                    <a:pt x="18397" y="82430"/>
                    <a:pt x="19339" y="82430"/>
                  </a:cubicBezTo>
                  <a:cubicBezTo>
                    <a:pt x="20484" y="82430"/>
                    <a:pt x="21637" y="82373"/>
                    <a:pt x="22795" y="82373"/>
                  </a:cubicBezTo>
                  <a:cubicBezTo>
                    <a:pt x="23310" y="82373"/>
                    <a:pt x="23826" y="82384"/>
                    <a:pt x="24343" y="82417"/>
                  </a:cubicBezTo>
                  <a:cubicBezTo>
                    <a:pt x="29297" y="82640"/>
                    <a:pt x="34325" y="85200"/>
                    <a:pt x="37257" y="89134"/>
                  </a:cubicBezTo>
                  <a:cubicBezTo>
                    <a:pt x="38184" y="91453"/>
                    <a:pt x="39038" y="93698"/>
                    <a:pt x="40040" y="96017"/>
                  </a:cubicBezTo>
                  <a:cubicBezTo>
                    <a:pt x="37795" y="93160"/>
                    <a:pt x="34325" y="90915"/>
                    <a:pt x="30911" y="90451"/>
                  </a:cubicBezTo>
                  <a:cubicBezTo>
                    <a:pt x="30040" y="90326"/>
                    <a:pt x="29154" y="90289"/>
                    <a:pt x="28259" y="90289"/>
                  </a:cubicBezTo>
                  <a:cubicBezTo>
                    <a:pt x="26965" y="90289"/>
                    <a:pt x="25654" y="90366"/>
                    <a:pt x="24349" y="90366"/>
                  </a:cubicBezTo>
                  <a:cubicBezTo>
                    <a:pt x="23751" y="90366"/>
                    <a:pt x="23155" y="90350"/>
                    <a:pt x="22562" y="90303"/>
                  </a:cubicBezTo>
                  <a:cubicBezTo>
                    <a:pt x="17849" y="89839"/>
                    <a:pt x="13359" y="86963"/>
                    <a:pt x="10891" y="82955"/>
                  </a:cubicBezTo>
                  <a:lnTo>
                    <a:pt x="10891" y="82955"/>
                  </a:lnTo>
                  <a:cubicBezTo>
                    <a:pt x="11429" y="88058"/>
                    <a:pt x="15307" y="92696"/>
                    <a:pt x="20243" y="94162"/>
                  </a:cubicBezTo>
                  <a:cubicBezTo>
                    <a:pt x="24417" y="95312"/>
                    <a:pt x="28833" y="94477"/>
                    <a:pt x="33008" y="95312"/>
                  </a:cubicBezTo>
                  <a:cubicBezTo>
                    <a:pt x="36088" y="95943"/>
                    <a:pt x="39335" y="97483"/>
                    <a:pt x="41654" y="99728"/>
                  </a:cubicBezTo>
                  <a:cubicBezTo>
                    <a:pt x="45828" y="109153"/>
                    <a:pt x="50857" y="118133"/>
                    <a:pt x="56497" y="126705"/>
                  </a:cubicBezTo>
                  <a:cubicBezTo>
                    <a:pt x="56601" y="126798"/>
                    <a:pt x="56727" y="126869"/>
                    <a:pt x="56865" y="126869"/>
                  </a:cubicBezTo>
                  <a:cubicBezTo>
                    <a:pt x="56948" y="126869"/>
                    <a:pt x="57037" y="126843"/>
                    <a:pt x="57128" y="126780"/>
                  </a:cubicBezTo>
                  <a:cubicBezTo>
                    <a:pt x="57350" y="126705"/>
                    <a:pt x="57350" y="126390"/>
                    <a:pt x="57276" y="126241"/>
                  </a:cubicBezTo>
                  <a:cubicBezTo>
                    <a:pt x="51951" y="118208"/>
                    <a:pt x="47220" y="109784"/>
                    <a:pt x="43212" y="101045"/>
                  </a:cubicBezTo>
                  <a:cubicBezTo>
                    <a:pt x="43750" y="98485"/>
                    <a:pt x="45290" y="96407"/>
                    <a:pt x="47220" y="94551"/>
                  </a:cubicBezTo>
                  <a:cubicBezTo>
                    <a:pt x="49317" y="92455"/>
                    <a:pt x="51859" y="90841"/>
                    <a:pt x="54271" y="89208"/>
                  </a:cubicBezTo>
                  <a:cubicBezTo>
                    <a:pt x="56738" y="87519"/>
                    <a:pt x="59132" y="85664"/>
                    <a:pt x="60839" y="83252"/>
                  </a:cubicBezTo>
                  <a:cubicBezTo>
                    <a:pt x="62527" y="80859"/>
                    <a:pt x="63455" y="77779"/>
                    <a:pt x="62694" y="74903"/>
                  </a:cubicBezTo>
                  <a:lnTo>
                    <a:pt x="62694" y="74903"/>
                  </a:lnTo>
                  <a:cubicBezTo>
                    <a:pt x="61841" y="77612"/>
                    <a:pt x="59837" y="79857"/>
                    <a:pt x="57592" y="81564"/>
                  </a:cubicBezTo>
                  <a:cubicBezTo>
                    <a:pt x="55272" y="83252"/>
                    <a:pt x="52712" y="84495"/>
                    <a:pt x="50244" y="85961"/>
                  </a:cubicBezTo>
                  <a:cubicBezTo>
                    <a:pt x="47851" y="87352"/>
                    <a:pt x="45457" y="89059"/>
                    <a:pt x="43825" y="91379"/>
                  </a:cubicBezTo>
                  <a:cubicBezTo>
                    <a:pt x="42507" y="93160"/>
                    <a:pt x="41747" y="95628"/>
                    <a:pt x="41821" y="97947"/>
                  </a:cubicBezTo>
                  <a:cubicBezTo>
                    <a:pt x="41116" y="96240"/>
                    <a:pt x="40429" y="94551"/>
                    <a:pt x="39724" y="92844"/>
                  </a:cubicBezTo>
                  <a:cubicBezTo>
                    <a:pt x="40188" y="89913"/>
                    <a:pt x="42043" y="87742"/>
                    <a:pt x="44066" y="85497"/>
                  </a:cubicBezTo>
                  <a:cubicBezTo>
                    <a:pt x="46385" y="83029"/>
                    <a:pt x="49168" y="81100"/>
                    <a:pt x="51784" y="78929"/>
                  </a:cubicBezTo>
                  <a:cubicBezTo>
                    <a:pt x="54419" y="76851"/>
                    <a:pt x="56887" y="74439"/>
                    <a:pt x="58445" y="71433"/>
                  </a:cubicBezTo>
                  <a:cubicBezTo>
                    <a:pt x="59985" y="68502"/>
                    <a:pt x="60449" y="64698"/>
                    <a:pt x="58909" y="61767"/>
                  </a:cubicBezTo>
                  <a:lnTo>
                    <a:pt x="58909" y="61767"/>
                  </a:lnTo>
                  <a:cubicBezTo>
                    <a:pt x="58278" y="65477"/>
                    <a:pt x="56349" y="69040"/>
                    <a:pt x="53417" y="71507"/>
                  </a:cubicBezTo>
                  <a:cubicBezTo>
                    <a:pt x="51098" y="73511"/>
                    <a:pt x="48315" y="74903"/>
                    <a:pt x="45828" y="76758"/>
                  </a:cubicBezTo>
                  <a:cubicBezTo>
                    <a:pt x="42043" y="79783"/>
                    <a:pt x="39502" y="85033"/>
                    <a:pt x="38574" y="89913"/>
                  </a:cubicBezTo>
                  <a:cubicBezTo>
                    <a:pt x="37405" y="86963"/>
                    <a:pt x="36403" y="84031"/>
                    <a:pt x="35401" y="81100"/>
                  </a:cubicBezTo>
                  <a:cubicBezTo>
                    <a:pt x="35475" y="78781"/>
                    <a:pt x="36329" y="76387"/>
                    <a:pt x="37869" y="74754"/>
                  </a:cubicBezTo>
                  <a:cubicBezTo>
                    <a:pt x="39965" y="72584"/>
                    <a:pt x="42749" y="71285"/>
                    <a:pt x="45365" y="69893"/>
                  </a:cubicBezTo>
                  <a:cubicBezTo>
                    <a:pt x="48074" y="68576"/>
                    <a:pt x="50782" y="67184"/>
                    <a:pt x="52879" y="65014"/>
                  </a:cubicBezTo>
                  <a:cubicBezTo>
                    <a:pt x="54883" y="62843"/>
                    <a:pt x="56126" y="59689"/>
                    <a:pt x="55272" y="56813"/>
                  </a:cubicBezTo>
                  <a:lnTo>
                    <a:pt x="55272" y="56813"/>
                  </a:lnTo>
                  <a:cubicBezTo>
                    <a:pt x="54567" y="59911"/>
                    <a:pt x="51784" y="62082"/>
                    <a:pt x="48927" y="63548"/>
                  </a:cubicBezTo>
                  <a:cubicBezTo>
                    <a:pt x="46144" y="65014"/>
                    <a:pt x="42971" y="66016"/>
                    <a:pt x="40429" y="67945"/>
                  </a:cubicBezTo>
                  <a:cubicBezTo>
                    <a:pt x="37108" y="70431"/>
                    <a:pt x="35011" y="74903"/>
                    <a:pt x="34789" y="79170"/>
                  </a:cubicBezTo>
                  <a:cubicBezTo>
                    <a:pt x="33694" y="75756"/>
                    <a:pt x="32766" y="72361"/>
                    <a:pt x="31839" y="68873"/>
                  </a:cubicBezTo>
                  <a:cubicBezTo>
                    <a:pt x="32618" y="66331"/>
                    <a:pt x="34158" y="64160"/>
                    <a:pt x="36329" y="62694"/>
                  </a:cubicBezTo>
                  <a:cubicBezTo>
                    <a:pt x="38797" y="60913"/>
                    <a:pt x="41580" y="59837"/>
                    <a:pt x="44288" y="58520"/>
                  </a:cubicBezTo>
                  <a:cubicBezTo>
                    <a:pt x="46997" y="57202"/>
                    <a:pt x="49706" y="55737"/>
                    <a:pt x="51710" y="53492"/>
                  </a:cubicBezTo>
                  <a:cubicBezTo>
                    <a:pt x="53714" y="51247"/>
                    <a:pt x="54883" y="48092"/>
                    <a:pt x="54104" y="45217"/>
                  </a:cubicBezTo>
                  <a:lnTo>
                    <a:pt x="54104" y="45217"/>
                  </a:lnTo>
                  <a:cubicBezTo>
                    <a:pt x="53250" y="47851"/>
                    <a:pt x="51172" y="50022"/>
                    <a:pt x="48853" y="51488"/>
                  </a:cubicBezTo>
                  <a:cubicBezTo>
                    <a:pt x="46534" y="52954"/>
                    <a:pt x="43899" y="53881"/>
                    <a:pt x="41283" y="54957"/>
                  </a:cubicBezTo>
                  <a:cubicBezTo>
                    <a:pt x="38722" y="56052"/>
                    <a:pt x="36180" y="57202"/>
                    <a:pt x="34158" y="59132"/>
                  </a:cubicBezTo>
                  <a:cubicBezTo>
                    <a:pt x="32544" y="60616"/>
                    <a:pt x="31301" y="63084"/>
                    <a:pt x="30985" y="65403"/>
                  </a:cubicBezTo>
                  <a:cubicBezTo>
                    <a:pt x="30521" y="63232"/>
                    <a:pt x="30058" y="61080"/>
                    <a:pt x="29594" y="58835"/>
                  </a:cubicBezTo>
                  <a:cubicBezTo>
                    <a:pt x="30763" y="56201"/>
                    <a:pt x="32841" y="53955"/>
                    <a:pt x="35475" y="52731"/>
                  </a:cubicBezTo>
                  <a:cubicBezTo>
                    <a:pt x="39260" y="50950"/>
                    <a:pt x="43676" y="51098"/>
                    <a:pt x="47387" y="49169"/>
                  </a:cubicBezTo>
                  <a:cubicBezTo>
                    <a:pt x="51562" y="46998"/>
                    <a:pt x="54104" y="41895"/>
                    <a:pt x="53343" y="37183"/>
                  </a:cubicBezTo>
                  <a:lnTo>
                    <a:pt x="53343" y="37183"/>
                  </a:lnTo>
                  <a:cubicBezTo>
                    <a:pt x="51562" y="41209"/>
                    <a:pt x="47999" y="44382"/>
                    <a:pt x="43750" y="45773"/>
                  </a:cubicBezTo>
                  <a:cubicBezTo>
                    <a:pt x="41283" y="46534"/>
                    <a:pt x="38574" y="46775"/>
                    <a:pt x="36180" y="47777"/>
                  </a:cubicBezTo>
                  <a:cubicBezTo>
                    <a:pt x="32766" y="49243"/>
                    <a:pt x="29983" y="52564"/>
                    <a:pt x="29056" y="56201"/>
                  </a:cubicBezTo>
                  <a:cubicBezTo>
                    <a:pt x="28666" y="53733"/>
                    <a:pt x="28295" y="51247"/>
                    <a:pt x="27905" y="48853"/>
                  </a:cubicBezTo>
                  <a:cubicBezTo>
                    <a:pt x="28369" y="47072"/>
                    <a:pt x="29686" y="45458"/>
                    <a:pt x="31226" y="44456"/>
                  </a:cubicBezTo>
                  <a:cubicBezTo>
                    <a:pt x="33397" y="42990"/>
                    <a:pt x="36013" y="42359"/>
                    <a:pt x="38574" y="41747"/>
                  </a:cubicBezTo>
                  <a:cubicBezTo>
                    <a:pt x="41116" y="41135"/>
                    <a:pt x="43750" y="40430"/>
                    <a:pt x="45754" y="38723"/>
                  </a:cubicBezTo>
                  <a:cubicBezTo>
                    <a:pt x="48779" y="36329"/>
                    <a:pt x="50003" y="31932"/>
                    <a:pt x="48704" y="28295"/>
                  </a:cubicBezTo>
                  <a:lnTo>
                    <a:pt x="48704" y="28295"/>
                  </a:lnTo>
                  <a:cubicBezTo>
                    <a:pt x="47777" y="31079"/>
                    <a:pt x="44994" y="32934"/>
                    <a:pt x="42210" y="34010"/>
                  </a:cubicBezTo>
                  <a:cubicBezTo>
                    <a:pt x="39427" y="35179"/>
                    <a:pt x="36477" y="35865"/>
                    <a:pt x="33935" y="37424"/>
                  </a:cubicBezTo>
                  <a:cubicBezTo>
                    <a:pt x="30911" y="39187"/>
                    <a:pt x="28518" y="42823"/>
                    <a:pt x="27590" y="46386"/>
                  </a:cubicBezTo>
                  <a:cubicBezTo>
                    <a:pt x="27200" y="43751"/>
                    <a:pt x="26978" y="41135"/>
                    <a:pt x="26736" y="38500"/>
                  </a:cubicBezTo>
                  <a:cubicBezTo>
                    <a:pt x="27516" y="35643"/>
                    <a:pt x="29520" y="33157"/>
                    <a:pt x="31913" y="31468"/>
                  </a:cubicBezTo>
                  <a:cubicBezTo>
                    <a:pt x="34789" y="29446"/>
                    <a:pt x="38036" y="27980"/>
                    <a:pt x="40503" y="25587"/>
                  </a:cubicBezTo>
                  <a:cubicBezTo>
                    <a:pt x="43602" y="22581"/>
                    <a:pt x="45365" y="18239"/>
                    <a:pt x="45216" y="13916"/>
                  </a:cubicBezTo>
                  <a:lnTo>
                    <a:pt x="45216" y="13916"/>
                  </a:lnTo>
                  <a:cubicBezTo>
                    <a:pt x="43750" y="16922"/>
                    <a:pt x="41116" y="19167"/>
                    <a:pt x="38333" y="21097"/>
                  </a:cubicBezTo>
                  <a:cubicBezTo>
                    <a:pt x="35624" y="22952"/>
                    <a:pt x="32692" y="24659"/>
                    <a:pt x="30299" y="27052"/>
                  </a:cubicBezTo>
                  <a:cubicBezTo>
                    <a:pt x="28518" y="28759"/>
                    <a:pt x="26978" y="31468"/>
                    <a:pt x="26440" y="34084"/>
                  </a:cubicBezTo>
                  <a:cubicBezTo>
                    <a:pt x="26347" y="33157"/>
                    <a:pt x="26273" y="32229"/>
                    <a:pt x="26273" y="31227"/>
                  </a:cubicBezTo>
                  <a:cubicBezTo>
                    <a:pt x="28443" y="26440"/>
                    <a:pt x="29130" y="20633"/>
                    <a:pt x="28369" y="15382"/>
                  </a:cubicBezTo>
                  <a:cubicBezTo>
                    <a:pt x="27664" y="10205"/>
                    <a:pt x="25512" y="5177"/>
                    <a:pt x="257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9" name="Google Shape;649;p23"/>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0" name="Google Shape;650;p23"/>
          <p:cNvSpPr txBox="1">
            <a:spLocks noGrp="1"/>
          </p:cNvSpPr>
          <p:nvPr>
            <p:ph type="subTitle" idx="1"/>
          </p:nvPr>
        </p:nvSpPr>
        <p:spPr>
          <a:xfrm>
            <a:off x="720000" y="1570175"/>
            <a:ext cx="3598500" cy="233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51" name="Google Shape;651;p23"/>
          <p:cNvSpPr txBox="1">
            <a:spLocks noGrp="1"/>
          </p:cNvSpPr>
          <p:nvPr>
            <p:ph type="subTitle" idx="2"/>
          </p:nvPr>
        </p:nvSpPr>
        <p:spPr>
          <a:xfrm>
            <a:off x="4825525" y="1570175"/>
            <a:ext cx="3598500" cy="233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grpSp>
        <p:nvGrpSpPr>
          <p:cNvPr id="652" name="Google Shape;652;p23"/>
          <p:cNvGrpSpPr/>
          <p:nvPr/>
        </p:nvGrpSpPr>
        <p:grpSpPr>
          <a:xfrm rot="5400000">
            <a:off x="4102336" y="3807691"/>
            <a:ext cx="939325" cy="1591375"/>
            <a:chOff x="4866875" y="3024800"/>
            <a:chExt cx="939325" cy="1591375"/>
          </a:xfrm>
        </p:grpSpPr>
        <p:sp>
          <p:nvSpPr>
            <p:cNvPr id="653" name="Google Shape;653;p23"/>
            <p:cNvSpPr/>
            <p:nvPr/>
          </p:nvSpPr>
          <p:spPr>
            <a:xfrm>
              <a:off x="5040825" y="3024800"/>
              <a:ext cx="203175" cy="260675"/>
            </a:xfrm>
            <a:custGeom>
              <a:avLst/>
              <a:gdLst/>
              <a:ahLst/>
              <a:cxnLst/>
              <a:rect l="l" t="t" r="r" b="b"/>
              <a:pathLst>
                <a:path w="8127" h="10427" extrusionOk="0">
                  <a:moveTo>
                    <a:pt x="4812" y="1"/>
                  </a:moveTo>
                  <a:cubicBezTo>
                    <a:pt x="3934" y="1"/>
                    <a:pt x="3046" y="350"/>
                    <a:pt x="2319" y="887"/>
                  </a:cubicBezTo>
                  <a:cubicBezTo>
                    <a:pt x="1559" y="1573"/>
                    <a:pt x="928" y="2501"/>
                    <a:pt x="538" y="3429"/>
                  </a:cubicBezTo>
                  <a:cubicBezTo>
                    <a:pt x="241" y="4282"/>
                    <a:pt x="0" y="5210"/>
                    <a:pt x="167" y="6063"/>
                  </a:cubicBezTo>
                  <a:cubicBezTo>
                    <a:pt x="464" y="7214"/>
                    <a:pt x="1392" y="7993"/>
                    <a:pt x="2319" y="8698"/>
                  </a:cubicBezTo>
                  <a:cubicBezTo>
                    <a:pt x="2709" y="8995"/>
                    <a:pt x="3099" y="9236"/>
                    <a:pt x="3414" y="9533"/>
                  </a:cubicBezTo>
                  <a:cubicBezTo>
                    <a:pt x="3711" y="9774"/>
                    <a:pt x="4026" y="10238"/>
                    <a:pt x="4416" y="10386"/>
                  </a:cubicBezTo>
                  <a:cubicBezTo>
                    <a:pt x="4480" y="10414"/>
                    <a:pt x="4533" y="10426"/>
                    <a:pt x="4578" y="10426"/>
                  </a:cubicBezTo>
                  <a:cubicBezTo>
                    <a:pt x="4807" y="10426"/>
                    <a:pt x="4818" y="10100"/>
                    <a:pt x="4880" y="9774"/>
                  </a:cubicBezTo>
                  <a:cubicBezTo>
                    <a:pt x="5028" y="9384"/>
                    <a:pt x="5269" y="8921"/>
                    <a:pt x="5492" y="8531"/>
                  </a:cubicBezTo>
                  <a:cubicBezTo>
                    <a:pt x="6104" y="7677"/>
                    <a:pt x="6809" y="6991"/>
                    <a:pt x="7273" y="6063"/>
                  </a:cubicBezTo>
                  <a:cubicBezTo>
                    <a:pt x="7885" y="4987"/>
                    <a:pt x="8127" y="3670"/>
                    <a:pt x="7811" y="2501"/>
                  </a:cubicBezTo>
                  <a:cubicBezTo>
                    <a:pt x="7496" y="1351"/>
                    <a:pt x="6494" y="349"/>
                    <a:pt x="5269" y="33"/>
                  </a:cubicBezTo>
                  <a:cubicBezTo>
                    <a:pt x="5118" y="11"/>
                    <a:pt x="4965" y="1"/>
                    <a:pt x="4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3"/>
            <p:cNvSpPr/>
            <p:nvPr/>
          </p:nvSpPr>
          <p:spPr>
            <a:xfrm>
              <a:off x="5371550" y="3143975"/>
              <a:ext cx="156325" cy="218975"/>
            </a:xfrm>
            <a:custGeom>
              <a:avLst/>
              <a:gdLst/>
              <a:ahLst/>
              <a:cxnLst/>
              <a:rect l="l" t="t" r="r" b="b"/>
              <a:pathLst>
                <a:path w="6253" h="8759" extrusionOk="0">
                  <a:moveTo>
                    <a:pt x="3003" y="1"/>
                  </a:moveTo>
                  <a:cubicBezTo>
                    <a:pt x="2357" y="1"/>
                    <a:pt x="1714" y="190"/>
                    <a:pt x="1225" y="591"/>
                  </a:cubicBezTo>
                  <a:cubicBezTo>
                    <a:pt x="538" y="1222"/>
                    <a:pt x="148" y="2076"/>
                    <a:pt x="74" y="2910"/>
                  </a:cubicBezTo>
                  <a:cubicBezTo>
                    <a:pt x="0" y="3838"/>
                    <a:pt x="148" y="4692"/>
                    <a:pt x="464" y="5545"/>
                  </a:cubicBezTo>
                  <a:cubicBezTo>
                    <a:pt x="612" y="6157"/>
                    <a:pt x="761" y="6788"/>
                    <a:pt x="1076" y="7326"/>
                  </a:cubicBezTo>
                  <a:cubicBezTo>
                    <a:pt x="1225" y="7790"/>
                    <a:pt x="1466" y="8569"/>
                    <a:pt x="1930" y="8718"/>
                  </a:cubicBezTo>
                  <a:cubicBezTo>
                    <a:pt x="1997" y="8746"/>
                    <a:pt x="2062" y="8758"/>
                    <a:pt x="2125" y="8758"/>
                  </a:cubicBezTo>
                  <a:cubicBezTo>
                    <a:pt x="2565" y="8758"/>
                    <a:pt x="2906" y="8150"/>
                    <a:pt x="3247" y="7939"/>
                  </a:cubicBezTo>
                  <a:cubicBezTo>
                    <a:pt x="3711" y="7549"/>
                    <a:pt x="4249" y="7252"/>
                    <a:pt x="4713" y="6788"/>
                  </a:cubicBezTo>
                  <a:cubicBezTo>
                    <a:pt x="5566" y="6009"/>
                    <a:pt x="6178" y="4766"/>
                    <a:pt x="6253" y="3616"/>
                  </a:cubicBezTo>
                  <a:cubicBezTo>
                    <a:pt x="6253" y="2372"/>
                    <a:pt x="5715" y="1148"/>
                    <a:pt x="4639" y="443"/>
                  </a:cubicBezTo>
                  <a:cubicBezTo>
                    <a:pt x="4165" y="153"/>
                    <a:pt x="3583" y="1"/>
                    <a:pt x="3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3"/>
            <p:cNvSpPr/>
            <p:nvPr/>
          </p:nvSpPr>
          <p:spPr>
            <a:xfrm>
              <a:off x="4866875" y="3269000"/>
              <a:ext cx="236125" cy="164375"/>
            </a:xfrm>
            <a:custGeom>
              <a:avLst/>
              <a:gdLst/>
              <a:ahLst/>
              <a:cxnLst/>
              <a:rect l="l" t="t" r="r" b="b"/>
              <a:pathLst>
                <a:path w="9445" h="6575" extrusionOk="0">
                  <a:moveTo>
                    <a:pt x="3241" y="1"/>
                  </a:moveTo>
                  <a:cubicBezTo>
                    <a:pt x="2125" y="1"/>
                    <a:pt x="979" y="672"/>
                    <a:pt x="538" y="1713"/>
                  </a:cubicBezTo>
                  <a:cubicBezTo>
                    <a:pt x="0" y="2789"/>
                    <a:pt x="241" y="4181"/>
                    <a:pt x="928" y="5108"/>
                  </a:cubicBezTo>
                  <a:cubicBezTo>
                    <a:pt x="1707" y="6036"/>
                    <a:pt x="2950" y="6574"/>
                    <a:pt x="4101" y="6574"/>
                  </a:cubicBezTo>
                  <a:cubicBezTo>
                    <a:pt x="4880" y="6500"/>
                    <a:pt x="5641" y="6259"/>
                    <a:pt x="6346" y="6036"/>
                  </a:cubicBezTo>
                  <a:cubicBezTo>
                    <a:pt x="6958" y="5888"/>
                    <a:pt x="7663" y="5646"/>
                    <a:pt x="8275" y="5498"/>
                  </a:cubicBezTo>
                  <a:cubicBezTo>
                    <a:pt x="8350" y="5498"/>
                    <a:pt x="8581" y="5517"/>
                    <a:pt x="8804" y="5517"/>
                  </a:cubicBezTo>
                  <a:cubicBezTo>
                    <a:pt x="9027" y="5517"/>
                    <a:pt x="9240" y="5498"/>
                    <a:pt x="9277" y="5424"/>
                  </a:cubicBezTo>
                  <a:cubicBezTo>
                    <a:pt x="9444" y="5257"/>
                    <a:pt x="9055" y="4867"/>
                    <a:pt x="8888" y="4719"/>
                  </a:cubicBezTo>
                  <a:cubicBezTo>
                    <a:pt x="8053" y="3568"/>
                    <a:pt x="7125" y="2548"/>
                    <a:pt x="6105" y="1546"/>
                  </a:cubicBezTo>
                  <a:cubicBezTo>
                    <a:pt x="5344" y="860"/>
                    <a:pt x="4490" y="155"/>
                    <a:pt x="3414" y="6"/>
                  </a:cubicBezTo>
                  <a:cubicBezTo>
                    <a:pt x="3357" y="2"/>
                    <a:pt x="3299" y="1"/>
                    <a:pt x="3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3"/>
            <p:cNvSpPr/>
            <p:nvPr/>
          </p:nvSpPr>
          <p:spPr>
            <a:xfrm>
              <a:off x="5551050" y="3479525"/>
              <a:ext cx="178150" cy="209700"/>
            </a:xfrm>
            <a:custGeom>
              <a:avLst/>
              <a:gdLst/>
              <a:ahLst/>
              <a:cxnLst/>
              <a:rect l="l" t="t" r="r" b="b"/>
              <a:pathLst>
                <a:path w="7126" h="8388" extrusionOk="0">
                  <a:moveTo>
                    <a:pt x="3649" y="1"/>
                  </a:moveTo>
                  <a:cubicBezTo>
                    <a:pt x="2625" y="1"/>
                    <a:pt x="1584" y="458"/>
                    <a:pt x="928" y="1252"/>
                  </a:cubicBezTo>
                  <a:cubicBezTo>
                    <a:pt x="167" y="2328"/>
                    <a:pt x="0" y="3794"/>
                    <a:pt x="316" y="5111"/>
                  </a:cubicBezTo>
                  <a:cubicBezTo>
                    <a:pt x="631" y="6113"/>
                    <a:pt x="1095" y="7356"/>
                    <a:pt x="1782" y="8135"/>
                  </a:cubicBezTo>
                  <a:cubicBezTo>
                    <a:pt x="1949" y="8314"/>
                    <a:pt x="2136" y="8387"/>
                    <a:pt x="2335" y="8387"/>
                  </a:cubicBezTo>
                  <a:cubicBezTo>
                    <a:pt x="3062" y="8387"/>
                    <a:pt x="3937" y="7405"/>
                    <a:pt x="4490" y="7040"/>
                  </a:cubicBezTo>
                  <a:cubicBezTo>
                    <a:pt x="5270" y="6428"/>
                    <a:pt x="6105" y="5816"/>
                    <a:pt x="6569" y="4888"/>
                  </a:cubicBezTo>
                  <a:cubicBezTo>
                    <a:pt x="7125" y="3961"/>
                    <a:pt x="7125" y="2717"/>
                    <a:pt x="6569" y="1716"/>
                  </a:cubicBezTo>
                  <a:cubicBezTo>
                    <a:pt x="6030" y="788"/>
                    <a:pt x="4954" y="83"/>
                    <a:pt x="3878" y="9"/>
                  </a:cubicBezTo>
                  <a:cubicBezTo>
                    <a:pt x="3802" y="3"/>
                    <a:pt x="3725" y="1"/>
                    <a:pt x="3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3"/>
            <p:cNvSpPr/>
            <p:nvPr/>
          </p:nvSpPr>
          <p:spPr>
            <a:xfrm>
              <a:off x="5023650" y="3628350"/>
              <a:ext cx="247250" cy="161050"/>
            </a:xfrm>
            <a:custGeom>
              <a:avLst/>
              <a:gdLst/>
              <a:ahLst/>
              <a:cxnLst/>
              <a:rect l="l" t="t" r="r" b="b"/>
              <a:pathLst>
                <a:path w="9890" h="6442" extrusionOk="0">
                  <a:moveTo>
                    <a:pt x="4042" y="0"/>
                  </a:moveTo>
                  <a:cubicBezTo>
                    <a:pt x="3931" y="0"/>
                    <a:pt x="3821" y="4"/>
                    <a:pt x="3711" y="11"/>
                  </a:cubicBezTo>
                  <a:cubicBezTo>
                    <a:pt x="2617" y="86"/>
                    <a:pt x="1466" y="624"/>
                    <a:pt x="854" y="1551"/>
                  </a:cubicBezTo>
                  <a:cubicBezTo>
                    <a:pt x="149" y="2405"/>
                    <a:pt x="1" y="3722"/>
                    <a:pt x="539" y="4650"/>
                  </a:cubicBezTo>
                  <a:cubicBezTo>
                    <a:pt x="1077" y="5503"/>
                    <a:pt x="1930" y="5967"/>
                    <a:pt x="2858" y="6190"/>
                  </a:cubicBezTo>
                  <a:cubicBezTo>
                    <a:pt x="3399" y="6359"/>
                    <a:pt x="3968" y="6441"/>
                    <a:pt x="4545" y="6441"/>
                  </a:cubicBezTo>
                  <a:cubicBezTo>
                    <a:pt x="5294" y="6441"/>
                    <a:pt x="6058" y="6303"/>
                    <a:pt x="6791" y="6041"/>
                  </a:cubicBezTo>
                  <a:cubicBezTo>
                    <a:pt x="7422" y="5800"/>
                    <a:pt x="7960" y="5503"/>
                    <a:pt x="8498" y="5114"/>
                  </a:cubicBezTo>
                  <a:cubicBezTo>
                    <a:pt x="8888" y="4798"/>
                    <a:pt x="9741" y="4112"/>
                    <a:pt x="9816" y="3574"/>
                  </a:cubicBezTo>
                  <a:cubicBezTo>
                    <a:pt x="9890" y="3110"/>
                    <a:pt x="9036" y="2331"/>
                    <a:pt x="8647" y="2015"/>
                  </a:cubicBezTo>
                  <a:cubicBezTo>
                    <a:pt x="8109" y="1551"/>
                    <a:pt x="7571" y="1162"/>
                    <a:pt x="6958" y="791"/>
                  </a:cubicBezTo>
                  <a:cubicBezTo>
                    <a:pt x="6058" y="291"/>
                    <a:pt x="5023" y="0"/>
                    <a:pt x="40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3"/>
            <p:cNvSpPr/>
            <p:nvPr/>
          </p:nvSpPr>
          <p:spPr>
            <a:xfrm>
              <a:off x="5640100" y="3845975"/>
              <a:ext cx="166100" cy="197725"/>
            </a:xfrm>
            <a:custGeom>
              <a:avLst/>
              <a:gdLst/>
              <a:ahLst/>
              <a:cxnLst/>
              <a:rect l="l" t="t" r="r" b="b"/>
              <a:pathLst>
                <a:path w="6644" h="7909" extrusionOk="0">
                  <a:moveTo>
                    <a:pt x="3119" y="0"/>
                  </a:moveTo>
                  <a:cubicBezTo>
                    <a:pt x="2566" y="0"/>
                    <a:pt x="2019" y="156"/>
                    <a:pt x="1541" y="509"/>
                  </a:cubicBezTo>
                  <a:cubicBezTo>
                    <a:pt x="780" y="973"/>
                    <a:pt x="316" y="1901"/>
                    <a:pt x="149" y="2754"/>
                  </a:cubicBezTo>
                  <a:cubicBezTo>
                    <a:pt x="1" y="3682"/>
                    <a:pt x="75" y="4609"/>
                    <a:pt x="149" y="5537"/>
                  </a:cubicBezTo>
                  <a:cubicBezTo>
                    <a:pt x="223" y="6149"/>
                    <a:pt x="223" y="6929"/>
                    <a:pt x="465" y="7467"/>
                  </a:cubicBezTo>
                  <a:cubicBezTo>
                    <a:pt x="610" y="7818"/>
                    <a:pt x="857" y="7908"/>
                    <a:pt x="1166" y="7908"/>
                  </a:cubicBezTo>
                  <a:cubicBezTo>
                    <a:pt x="1331" y="7908"/>
                    <a:pt x="1514" y="7882"/>
                    <a:pt x="1708" y="7856"/>
                  </a:cubicBezTo>
                  <a:cubicBezTo>
                    <a:pt x="2932" y="7615"/>
                    <a:pt x="4491" y="7856"/>
                    <a:pt x="5493" y="7003"/>
                  </a:cubicBezTo>
                  <a:cubicBezTo>
                    <a:pt x="5957" y="6539"/>
                    <a:pt x="6179" y="6001"/>
                    <a:pt x="6346" y="5370"/>
                  </a:cubicBezTo>
                  <a:cubicBezTo>
                    <a:pt x="6569" y="4443"/>
                    <a:pt x="6643" y="3366"/>
                    <a:pt x="6253" y="2439"/>
                  </a:cubicBezTo>
                  <a:cubicBezTo>
                    <a:pt x="5957" y="1511"/>
                    <a:pt x="5252" y="732"/>
                    <a:pt x="4398" y="268"/>
                  </a:cubicBezTo>
                  <a:cubicBezTo>
                    <a:pt x="3990" y="96"/>
                    <a:pt x="3553" y="0"/>
                    <a:pt x="31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3"/>
            <p:cNvSpPr/>
            <p:nvPr/>
          </p:nvSpPr>
          <p:spPr>
            <a:xfrm>
              <a:off x="5214750" y="3848150"/>
              <a:ext cx="185575" cy="194125"/>
            </a:xfrm>
            <a:custGeom>
              <a:avLst/>
              <a:gdLst/>
              <a:ahLst/>
              <a:cxnLst/>
              <a:rect l="l" t="t" r="r" b="b"/>
              <a:pathLst>
                <a:path w="7423" h="7765" extrusionOk="0">
                  <a:moveTo>
                    <a:pt x="3338" y="0"/>
                  </a:moveTo>
                  <a:cubicBezTo>
                    <a:pt x="3048" y="0"/>
                    <a:pt x="2762" y="33"/>
                    <a:pt x="2487" y="107"/>
                  </a:cubicBezTo>
                  <a:cubicBezTo>
                    <a:pt x="1634" y="348"/>
                    <a:pt x="854" y="960"/>
                    <a:pt x="465" y="1739"/>
                  </a:cubicBezTo>
                  <a:cubicBezTo>
                    <a:pt x="1" y="2741"/>
                    <a:pt x="242" y="3892"/>
                    <a:pt x="780" y="4894"/>
                  </a:cubicBezTo>
                  <a:cubicBezTo>
                    <a:pt x="1318" y="5914"/>
                    <a:pt x="2394" y="6990"/>
                    <a:pt x="3322" y="7602"/>
                  </a:cubicBezTo>
                  <a:cubicBezTo>
                    <a:pt x="3509" y="7715"/>
                    <a:pt x="3689" y="7764"/>
                    <a:pt x="3863" y="7764"/>
                  </a:cubicBezTo>
                  <a:cubicBezTo>
                    <a:pt x="4779" y="7764"/>
                    <a:pt x="5516" y="6402"/>
                    <a:pt x="6031" y="5747"/>
                  </a:cubicBezTo>
                  <a:cubicBezTo>
                    <a:pt x="6662" y="5061"/>
                    <a:pt x="7274" y="4281"/>
                    <a:pt x="7348" y="3354"/>
                  </a:cubicBezTo>
                  <a:cubicBezTo>
                    <a:pt x="7422" y="2667"/>
                    <a:pt x="7125" y="1962"/>
                    <a:pt x="6736" y="1498"/>
                  </a:cubicBezTo>
                  <a:cubicBezTo>
                    <a:pt x="6272" y="960"/>
                    <a:pt x="5734" y="571"/>
                    <a:pt x="5103" y="348"/>
                  </a:cubicBezTo>
                  <a:cubicBezTo>
                    <a:pt x="4531" y="137"/>
                    <a:pt x="3926" y="0"/>
                    <a:pt x="3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3"/>
            <p:cNvSpPr/>
            <p:nvPr/>
          </p:nvSpPr>
          <p:spPr>
            <a:xfrm>
              <a:off x="5077450" y="4018425"/>
              <a:ext cx="178150" cy="228025"/>
            </a:xfrm>
            <a:custGeom>
              <a:avLst/>
              <a:gdLst/>
              <a:ahLst/>
              <a:cxnLst/>
              <a:rect l="l" t="t" r="r" b="b"/>
              <a:pathLst>
                <a:path w="7126" h="9121" extrusionOk="0">
                  <a:moveTo>
                    <a:pt x="3602" y="1"/>
                  </a:moveTo>
                  <a:cubicBezTo>
                    <a:pt x="3458" y="1"/>
                    <a:pt x="3315" y="11"/>
                    <a:pt x="3174" y="31"/>
                  </a:cubicBezTo>
                  <a:cubicBezTo>
                    <a:pt x="1949" y="179"/>
                    <a:pt x="854" y="1033"/>
                    <a:pt x="390" y="2183"/>
                  </a:cubicBezTo>
                  <a:cubicBezTo>
                    <a:pt x="1" y="3185"/>
                    <a:pt x="168" y="4354"/>
                    <a:pt x="557" y="5430"/>
                  </a:cubicBezTo>
                  <a:cubicBezTo>
                    <a:pt x="1021" y="6673"/>
                    <a:pt x="1856" y="7749"/>
                    <a:pt x="2951" y="8528"/>
                  </a:cubicBezTo>
                  <a:cubicBezTo>
                    <a:pt x="3226" y="8686"/>
                    <a:pt x="3686" y="9121"/>
                    <a:pt x="4018" y="9121"/>
                  </a:cubicBezTo>
                  <a:cubicBezTo>
                    <a:pt x="4156" y="9121"/>
                    <a:pt x="4272" y="9045"/>
                    <a:pt x="4342" y="8844"/>
                  </a:cubicBezTo>
                  <a:cubicBezTo>
                    <a:pt x="4417" y="8528"/>
                    <a:pt x="4417" y="8213"/>
                    <a:pt x="4565" y="7916"/>
                  </a:cubicBezTo>
                  <a:cubicBezTo>
                    <a:pt x="4639" y="7526"/>
                    <a:pt x="4880" y="7211"/>
                    <a:pt x="5103" y="6896"/>
                  </a:cubicBezTo>
                  <a:cubicBezTo>
                    <a:pt x="5567" y="6209"/>
                    <a:pt x="6198" y="5671"/>
                    <a:pt x="6587" y="4892"/>
                  </a:cubicBezTo>
                  <a:cubicBezTo>
                    <a:pt x="7126" y="3816"/>
                    <a:pt x="7051" y="2424"/>
                    <a:pt x="6346" y="1422"/>
                  </a:cubicBezTo>
                  <a:cubicBezTo>
                    <a:pt x="5743" y="525"/>
                    <a:pt x="4651" y="1"/>
                    <a:pt x="3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3"/>
            <p:cNvSpPr/>
            <p:nvPr/>
          </p:nvSpPr>
          <p:spPr>
            <a:xfrm>
              <a:off x="5535750" y="4279750"/>
              <a:ext cx="193450" cy="146550"/>
            </a:xfrm>
            <a:custGeom>
              <a:avLst/>
              <a:gdLst/>
              <a:ahLst/>
              <a:cxnLst/>
              <a:rect l="l" t="t" r="r" b="b"/>
              <a:pathLst>
                <a:path w="7738" h="5862" extrusionOk="0">
                  <a:moveTo>
                    <a:pt x="4274" y="0"/>
                  </a:moveTo>
                  <a:cubicBezTo>
                    <a:pt x="4216" y="0"/>
                    <a:pt x="4159" y="2"/>
                    <a:pt x="4101" y="5"/>
                  </a:cubicBezTo>
                  <a:cubicBezTo>
                    <a:pt x="2857" y="79"/>
                    <a:pt x="1707" y="858"/>
                    <a:pt x="1076" y="2009"/>
                  </a:cubicBezTo>
                  <a:cubicBezTo>
                    <a:pt x="854" y="2565"/>
                    <a:pt x="612" y="3104"/>
                    <a:pt x="464" y="3716"/>
                  </a:cubicBezTo>
                  <a:cubicBezTo>
                    <a:pt x="390" y="4180"/>
                    <a:pt x="0" y="4792"/>
                    <a:pt x="0" y="5349"/>
                  </a:cubicBezTo>
                  <a:cubicBezTo>
                    <a:pt x="0" y="5759"/>
                    <a:pt x="176" y="5861"/>
                    <a:pt x="454" y="5861"/>
                  </a:cubicBezTo>
                  <a:cubicBezTo>
                    <a:pt x="590" y="5861"/>
                    <a:pt x="751" y="5837"/>
                    <a:pt x="928" y="5812"/>
                  </a:cubicBezTo>
                  <a:cubicBezTo>
                    <a:pt x="1234" y="5766"/>
                    <a:pt x="1563" y="5743"/>
                    <a:pt x="1893" y="5743"/>
                  </a:cubicBezTo>
                  <a:cubicBezTo>
                    <a:pt x="2222" y="5743"/>
                    <a:pt x="2551" y="5766"/>
                    <a:pt x="2857" y="5812"/>
                  </a:cubicBezTo>
                  <a:cubicBezTo>
                    <a:pt x="3241" y="5835"/>
                    <a:pt x="3632" y="5858"/>
                    <a:pt x="4016" y="5858"/>
                  </a:cubicBezTo>
                  <a:cubicBezTo>
                    <a:pt x="4877" y="5858"/>
                    <a:pt x="5704" y="5743"/>
                    <a:pt x="6346" y="5256"/>
                  </a:cubicBezTo>
                  <a:cubicBezTo>
                    <a:pt x="7348" y="4495"/>
                    <a:pt x="7737" y="2937"/>
                    <a:pt x="7181" y="1860"/>
                  </a:cubicBezTo>
                  <a:cubicBezTo>
                    <a:pt x="6666" y="761"/>
                    <a:pt x="5524" y="0"/>
                    <a:pt x="4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3"/>
            <p:cNvSpPr/>
            <p:nvPr/>
          </p:nvSpPr>
          <p:spPr>
            <a:xfrm>
              <a:off x="5012050" y="3147150"/>
              <a:ext cx="537175" cy="1469025"/>
            </a:xfrm>
            <a:custGeom>
              <a:avLst/>
              <a:gdLst/>
              <a:ahLst/>
              <a:cxnLst/>
              <a:rect l="l" t="t" r="r" b="b"/>
              <a:pathLst>
                <a:path w="21487" h="58761" extrusionOk="0">
                  <a:moveTo>
                    <a:pt x="4472" y="0"/>
                  </a:moveTo>
                  <a:cubicBezTo>
                    <a:pt x="4324" y="0"/>
                    <a:pt x="4175" y="167"/>
                    <a:pt x="4175" y="316"/>
                  </a:cubicBezTo>
                  <a:cubicBezTo>
                    <a:pt x="3934" y="3563"/>
                    <a:pt x="5400" y="7051"/>
                    <a:pt x="8573" y="10595"/>
                  </a:cubicBezTo>
                  <a:cubicBezTo>
                    <a:pt x="9500" y="11597"/>
                    <a:pt x="10502" y="12617"/>
                    <a:pt x="11430" y="13545"/>
                  </a:cubicBezTo>
                  <a:cubicBezTo>
                    <a:pt x="13137" y="15159"/>
                    <a:pt x="14844" y="16866"/>
                    <a:pt x="16161" y="18870"/>
                  </a:cubicBezTo>
                  <a:cubicBezTo>
                    <a:pt x="20410" y="25048"/>
                    <a:pt x="20800" y="33954"/>
                    <a:pt x="17163" y="41672"/>
                  </a:cubicBezTo>
                  <a:cubicBezTo>
                    <a:pt x="13137" y="49873"/>
                    <a:pt x="5715" y="55198"/>
                    <a:pt x="223" y="58223"/>
                  </a:cubicBezTo>
                  <a:cubicBezTo>
                    <a:pt x="75" y="58297"/>
                    <a:pt x="1" y="58445"/>
                    <a:pt x="75" y="58612"/>
                  </a:cubicBezTo>
                  <a:cubicBezTo>
                    <a:pt x="149" y="58686"/>
                    <a:pt x="223" y="58761"/>
                    <a:pt x="390" y="58761"/>
                  </a:cubicBezTo>
                  <a:lnTo>
                    <a:pt x="539" y="58761"/>
                  </a:lnTo>
                  <a:cubicBezTo>
                    <a:pt x="6105" y="55662"/>
                    <a:pt x="13675" y="50263"/>
                    <a:pt x="17701" y="41914"/>
                  </a:cubicBezTo>
                  <a:cubicBezTo>
                    <a:pt x="21486" y="34028"/>
                    <a:pt x="21097" y="24826"/>
                    <a:pt x="16699" y="18480"/>
                  </a:cubicBezTo>
                  <a:cubicBezTo>
                    <a:pt x="15308" y="16476"/>
                    <a:pt x="13601" y="14769"/>
                    <a:pt x="11894" y="13081"/>
                  </a:cubicBezTo>
                  <a:cubicBezTo>
                    <a:pt x="10966" y="12153"/>
                    <a:pt x="9964" y="11226"/>
                    <a:pt x="9036" y="10205"/>
                  </a:cubicBezTo>
                  <a:cubicBezTo>
                    <a:pt x="6031" y="6735"/>
                    <a:pt x="4565" y="3489"/>
                    <a:pt x="4788" y="390"/>
                  </a:cubicBezTo>
                  <a:cubicBezTo>
                    <a:pt x="4788" y="167"/>
                    <a:pt x="4639" y="0"/>
                    <a:pt x="4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3"/>
            <p:cNvSpPr/>
            <p:nvPr/>
          </p:nvSpPr>
          <p:spPr>
            <a:xfrm>
              <a:off x="4975400" y="3359825"/>
              <a:ext cx="332150" cy="127800"/>
            </a:xfrm>
            <a:custGeom>
              <a:avLst/>
              <a:gdLst/>
              <a:ahLst/>
              <a:cxnLst/>
              <a:rect l="l" t="t" r="r" b="b"/>
              <a:pathLst>
                <a:path w="13286" h="5112" extrusionOk="0">
                  <a:moveTo>
                    <a:pt x="641" y="0"/>
                  </a:moveTo>
                  <a:cubicBezTo>
                    <a:pt x="526" y="0"/>
                    <a:pt x="412" y="4"/>
                    <a:pt x="298" y="10"/>
                  </a:cubicBezTo>
                  <a:cubicBezTo>
                    <a:pt x="149" y="10"/>
                    <a:pt x="1" y="158"/>
                    <a:pt x="75" y="307"/>
                  </a:cubicBezTo>
                  <a:cubicBezTo>
                    <a:pt x="75" y="473"/>
                    <a:pt x="224" y="622"/>
                    <a:pt x="372" y="622"/>
                  </a:cubicBezTo>
                  <a:cubicBezTo>
                    <a:pt x="471" y="616"/>
                    <a:pt x="570" y="613"/>
                    <a:pt x="670" y="613"/>
                  </a:cubicBezTo>
                  <a:cubicBezTo>
                    <a:pt x="1826" y="613"/>
                    <a:pt x="3055" y="1011"/>
                    <a:pt x="4472" y="1865"/>
                  </a:cubicBezTo>
                  <a:cubicBezTo>
                    <a:pt x="5010" y="2162"/>
                    <a:pt x="5567" y="2477"/>
                    <a:pt x="6105" y="2793"/>
                  </a:cubicBezTo>
                  <a:cubicBezTo>
                    <a:pt x="6792" y="3331"/>
                    <a:pt x="7571" y="3795"/>
                    <a:pt x="8424" y="4184"/>
                  </a:cubicBezTo>
                  <a:cubicBezTo>
                    <a:pt x="9575" y="4797"/>
                    <a:pt x="10744" y="5112"/>
                    <a:pt x="11820" y="5112"/>
                  </a:cubicBezTo>
                  <a:cubicBezTo>
                    <a:pt x="12209" y="5112"/>
                    <a:pt x="12673" y="5112"/>
                    <a:pt x="12989" y="4945"/>
                  </a:cubicBezTo>
                  <a:cubicBezTo>
                    <a:pt x="13211" y="4945"/>
                    <a:pt x="13286" y="4797"/>
                    <a:pt x="13211" y="4648"/>
                  </a:cubicBezTo>
                  <a:cubicBezTo>
                    <a:pt x="13211" y="4466"/>
                    <a:pt x="13127" y="4379"/>
                    <a:pt x="13014" y="4379"/>
                  </a:cubicBezTo>
                  <a:cubicBezTo>
                    <a:pt x="12977" y="4379"/>
                    <a:pt x="12937" y="4389"/>
                    <a:pt x="12896" y="4407"/>
                  </a:cubicBezTo>
                  <a:cubicBezTo>
                    <a:pt x="12579" y="4472"/>
                    <a:pt x="12258" y="4501"/>
                    <a:pt x="11940" y="4501"/>
                  </a:cubicBezTo>
                  <a:cubicBezTo>
                    <a:pt x="10713" y="4501"/>
                    <a:pt x="9516" y="4073"/>
                    <a:pt x="8647" y="3646"/>
                  </a:cubicBezTo>
                  <a:cubicBezTo>
                    <a:pt x="7886" y="3257"/>
                    <a:pt x="7181" y="2793"/>
                    <a:pt x="6402" y="2329"/>
                  </a:cubicBezTo>
                  <a:cubicBezTo>
                    <a:pt x="5864" y="1939"/>
                    <a:pt x="5326" y="1624"/>
                    <a:pt x="4788" y="1327"/>
                  </a:cubicBezTo>
                  <a:cubicBezTo>
                    <a:pt x="3289" y="390"/>
                    <a:pt x="1930" y="0"/>
                    <a:pt x="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3"/>
            <p:cNvSpPr/>
            <p:nvPr/>
          </p:nvSpPr>
          <p:spPr>
            <a:xfrm>
              <a:off x="5398450" y="3228275"/>
              <a:ext cx="61700" cy="363725"/>
            </a:xfrm>
            <a:custGeom>
              <a:avLst/>
              <a:gdLst/>
              <a:ahLst/>
              <a:cxnLst/>
              <a:rect l="l" t="t" r="r" b="b"/>
              <a:pathLst>
                <a:path w="2468" h="14549" extrusionOk="0">
                  <a:moveTo>
                    <a:pt x="2189" y="1"/>
                  </a:moveTo>
                  <a:cubicBezTo>
                    <a:pt x="2133" y="1"/>
                    <a:pt x="2070" y="29"/>
                    <a:pt x="2004" y="95"/>
                  </a:cubicBezTo>
                  <a:cubicBezTo>
                    <a:pt x="1076" y="633"/>
                    <a:pt x="538" y="1635"/>
                    <a:pt x="390" y="2952"/>
                  </a:cubicBezTo>
                  <a:cubicBezTo>
                    <a:pt x="316" y="3806"/>
                    <a:pt x="390" y="4641"/>
                    <a:pt x="538" y="5494"/>
                  </a:cubicBezTo>
                  <a:cubicBezTo>
                    <a:pt x="538" y="5735"/>
                    <a:pt x="538" y="5884"/>
                    <a:pt x="612" y="6125"/>
                  </a:cubicBezTo>
                  <a:cubicBezTo>
                    <a:pt x="928" y="8815"/>
                    <a:pt x="705" y="11524"/>
                    <a:pt x="74" y="14159"/>
                  </a:cubicBezTo>
                  <a:cubicBezTo>
                    <a:pt x="0" y="14307"/>
                    <a:pt x="149" y="14549"/>
                    <a:pt x="316" y="14549"/>
                  </a:cubicBezTo>
                  <a:lnTo>
                    <a:pt x="390" y="14549"/>
                  </a:lnTo>
                  <a:cubicBezTo>
                    <a:pt x="538" y="14549"/>
                    <a:pt x="612" y="14474"/>
                    <a:pt x="705" y="14307"/>
                  </a:cubicBezTo>
                  <a:cubicBezTo>
                    <a:pt x="1317" y="11599"/>
                    <a:pt x="1540" y="8815"/>
                    <a:pt x="1243" y="6032"/>
                  </a:cubicBezTo>
                  <a:cubicBezTo>
                    <a:pt x="1169" y="5810"/>
                    <a:pt x="1169" y="5661"/>
                    <a:pt x="1169" y="5420"/>
                  </a:cubicBezTo>
                  <a:cubicBezTo>
                    <a:pt x="1002" y="4641"/>
                    <a:pt x="928" y="3806"/>
                    <a:pt x="1002" y="3027"/>
                  </a:cubicBezTo>
                  <a:cubicBezTo>
                    <a:pt x="1076" y="1951"/>
                    <a:pt x="1633" y="1023"/>
                    <a:pt x="2319" y="633"/>
                  </a:cubicBezTo>
                  <a:cubicBezTo>
                    <a:pt x="2468" y="466"/>
                    <a:pt x="2468" y="318"/>
                    <a:pt x="2394" y="169"/>
                  </a:cubicBezTo>
                  <a:cubicBezTo>
                    <a:pt x="2349" y="68"/>
                    <a:pt x="2276" y="1"/>
                    <a:pt x="2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3"/>
            <p:cNvSpPr/>
            <p:nvPr/>
          </p:nvSpPr>
          <p:spPr>
            <a:xfrm>
              <a:off x="5133575" y="3682825"/>
              <a:ext cx="379000" cy="158275"/>
            </a:xfrm>
            <a:custGeom>
              <a:avLst/>
              <a:gdLst/>
              <a:ahLst/>
              <a:cxnLst/>
              <a:rect l="l" t="t" r="r" b="b"/>
              <a:pathLst>
                <a:path w="15160" h="6331" extrusionOk="0">
                  <a:moveTo>
                    <a:pt x="1288" y="0"/>
                  </a:moveTo>
                  <a:cubicBezTo>
                    <a:pt x="932" y="0"/>
                    <a:pt x="583" y="26"/>
                    <a:pt x="242" y="77"/>
                  </a:cubicBezTo>
                  <a:cubicBezTo>
                    <a:pt x="75" y="77"/>
                    <a:pt x="1" y="226"/>
                    <a:pt x="1" y="467"/>
                  </a:cubicBezTo>
                  <a:cubicBezTo>
                    <a:pt x="1" y="615"/>
                    <a:pt x="168" y="690"/>
                    <a:pt x="390" y="690"/>
                  </a:cubicBezTo>
                  <a:cubicBezTo>
                    <a:pt x="667" y="648"/>
                    <a:pt x="949" y="627"/>
                    <a:pt x="1238" y="627"/>
                  </a:cubicBezTo>
                  <a:cubicBezTo>
                    <a:pt x="2477" y="627"/>
                    <a:pt x="3825" y="1013"/>
                    <a:pt x="5270" y="1766"/>
                  </a:cubicBezTo>
                  <a:cubicBezTo>
                    <a:pt x="6198" y="2230"/>
                    <a:pt x="7126" y="2860"/>
                    <a:pt x="7960" y="3399"/>
                  </a:cubicBezTo>
                  <a:cubicBezTo>
                    <a:pt x="8517" y="3788"/>
                    <a:pt x="9129" y="4178"/>
                    <a:pt x="9742" y="4549"/>
                  </a:cubicBezTo>
                  <a:cubicBezTo>
                    <a:pt x="11671" y="5718"/>
                    <a:pt x="13304" y="6330"/>
                    <a:pt x="14844" y="6330"/>
                  </a:cubicBezTo>
                  <a:cubicBezTo>
                    <a:pt x="15011" y="6330"/>
                    <a:pt x="15159" y="6182"/>
                    <a:pt x="15159" y="6033"/>
                  </a:cubicBezTo>
                  <a:cubicBezTo>
                    <a:pt x="15159" y="5866"/>
                    <a:pt x="15011" y="5718"/>
                    <a:pt x="14844" y="5718"/>
                  </a:cubicBezTo>
                  <a:cubicBezTo>
                    <a:pt x="13378" y="5644"/>
                    <a:pt x="11912" y="5180"/>
                    <a:pt x="10057" y="4011"/>
                  </a:cubicBezTo>
                  <a:cubicBezTo>
                    <a:pt x="9445" y="3714"/>
                    <a:pt x="8888" y="3324"/>
                    <a:pt x="8276" y="2935"/>
                  </a:cubicBezTo>
                  <a:cubicBezTo>
                    <a:pt x="7422" y="2322"/>
                    <a:pt x="6495" y="1692"/>
                    <a:pt x="5567" y="1153"/>
                  </a:cubicBezTo>
                  <a:cubicBezTo>
                    <a:pt x="4045" y="363"/>
                    <a:pt x="2616" y="0"/>
                    <a:pt x="1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3"/>
            <p:cNvSpPr/>
            <p:nvPr/>
          </p:nvSpPr>
          <p:spPr>
            <a:xfrm>
              <a:off x="5508825" y="3567400"/>
              <a:ext cx="154500" cy="329825"/>
            </a:xfrm>
            <a:custGeom>
              <a:avLst/>
              <a:gdLst/>
              <a:ahLst/>
              <a:cxnLst/>
              <a:rect l="l" t="t" r="r" b="b"/>
              <a:pathLst>
                <a:path w="6180" h="13193" extrusionOk="0">
                  <a:moveTo>
                    <a:pt x="5839" y="0"/>
                  </a:moveTo>
                  <a:cubicBezTo>
                    <a:pt x="5753" y="0"/>
                    <a:pt x="5679" y="19"/>
                    <a:pt x="5641" y="56"/>
                  </a:cubicBezTo>
                  <a:cubicBezTo>
                    <a:pt x="4639" y="1058"/>
                    <a:pt x="4009" y="2524"/>
                    <a:pt x="3712" y="4527"/>
                  </a:cubicBezTo>
                  <a:cubicBezTo>
                    <a:pt x="3545" y="4991"/>
                    <a:pt x="3471" y="5548"/>
                    <a:pt x="3396" y="6086"/>
                  </a:cubicBezTo>
                  <a:cubicBezTo>
                    <a:pt x="3248" y="7088"/>
                    <a:pt x="3081" y="8090"/>
                    <a:pt x="2858" y="9092"/>
                  </a:cubicBezTo>
                  <a:cubicBezTo>
                    <a:pt x="2543" y="10094"/>
                    <a:pt x="1764" y="11801"/>
                    <a:pt x="224" y="12580"/>
                  </a:cubicBezTo>
                  <a:cubicBezTo>
                    <a:pt x="75" y="12654"/>
                    <a:pt x="1" y="12877"/>
                    <a:pt x="75" y="13044"/>
                  </a:cubicBezTo>
                  <a:cubicBezTo>
                    <a:pt x="149" y="13118"/>
                    <a:pt x="224" y="13192"/>
                    <a:pt x="372" y="13192"/>
                  </a:cubicBezTo>
                  <a:lnTo>
                    <a:pt x="465" y="13192"/>
                  </a:lnTo>
                  <a:cubicBezTo>
                    <a:pt x="1764" y="12506"/>
                    <a:pt x="2858" y="11114"/>
                    <a:pt x="3396" y="9333"/>
                  </a:cubicBezTo>
                  <a:cubicBezTo>
                    <a:pt x="3712" y="8238"/>
                    <a:pt x="3860" y="7162"/>
                    <a:pt x="4009" y="6160"/>
                  </a:cubicBezTo>
                  <a:cubicBezTo>
                    <a:pt x="4083" y="5622"/>
                    <a:pt x="4176" y="5158"/>
                    <a:pt x="4324" y="4620"/>
                  </a:cubicBezTo>
                  <a:cubicBezTo>
                    <a:pt x="4639" y="2765"/>
                    <a:pt x="5252" y="1447"/>
                    <a:pt x="6105" y="520"/>
                  </a:cubicBezTo>
                  <a:cubicBezTo>
                    <a:pt x="6179" y="353"/>
                    <a:pt x="6179" y="204"/>
                    <a:pt x="6105" y="56"/>
                  </a:cubicBezTo>
                  <a:cubicBezTo>
                    <a:pt x="6022" y="19"/>
                    <a:pt x="5924" y="0"/>
                    <a:pt x="5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3"/>
            <p:cNvSpPr/>
            <p:nvPr/>
          </p:nvSpPr>
          <p:spPr>
            <a:xfrm>
              <a:off x="5272750" y="3920375"/>
              <a:ext cx="166525" cy="336325"/>
            </a:xfrm>
            <a:custGeom>
              <a:avLst/>
              <a:gdLst/>
              <a:ahLst/>
              <a:cxnLst/>
              <a:rect l="l" t="t" r="r" b="b"/>
              <a:pathLst>
                <a:path w="6661" h="13453" extrusionOk="0">
                  <a:moveTo>
                    <a:pt x="779" y="1"/>
                  </a:moveTo>
                  <a:cubicBezTo>
                    <a:pt x="631" y="1"/>
                    <a:pt x="464" y="75"/>
                    <a:pt x="464" y="242"/>
                  </a:cubicBezTo>
                  <a:cubicBezTo>
                    <a:pt x="0" y="3173"/>
                    <a:pt x="1095" y="6179"/>
                    <a:pt x="3173" y="8202"/>
                  </a:cubicBezTo>
                  <a:cubicBezTo>
                    <a:pt x="3414" y="8424"/>
                    <a:pt x="3711" y="8665"/>
                    <a:pt x="3952" y="8888"/>
                  </a:cubicBezTo>
                  <a:cubicBezTo>
                    <a:pt x="4490" y="9352"/>
                    <a:pt x="5028" y="9816"/>
                    <a:pt x="5418" y="10354"/>
                  </a:cubicBezTo>
                  <a:cubicBezTo>
                    <a:pt x="5956" y="11133"/>
                    <a:pt x="5956" y="12209"/>
                    <a:pt x="5492" y="12988"/>
                  </a:cubicBezTo>
                  <a:cubicBezTo>
                    <a:pt x="5418" y="13137"/>
                    <a:pt x="5418" y="13304"/>
                    <a:pt x="5566" y="13452"/>
                  </a:cubicBezTo>
                  <a:lnTo>
                    <a:pt x="5733" y="13452"/>
                  </a:lnTo>
                  <a:cubicBezTo>
                    <a:pt x="5882" y="13452"/>
                    <a:pt x="5956" y="13452"/>
                    <a:pt x="6030" y="13304"/>
                  </a:cubicBezTo>
                  <a:cubicBezTo>
                    <a:pt x="6661" y="12302"/>
                    <a:pt x="6568" y="11059"/>
                    <a:pt x="5956" y="10057"/>
                  </a:cubicBezTo>
                  <a:cubicBezTo>
                    <a:pt x="5492" y="9352"/>
                    <a:pt x="4954" y="8888"/>
                    <a:pt x="4342" y="8350"/>
                  </a:cubicBezTo>
                  <a:cubicBezTo>
                    <a:pt x="4100" y="8202"/>
                    <a:pt x="3878" y="7960"/>
                    <a:pt x="3637" y="7738"/>
                  </a:cubicBezTo>
                  <a:cubicBezTo>
                    <a:pt x="1707" y="5882"/>
                    <a:pt x="705" y="3025"/>
                    <a:pt x="1095" y="316"/>
                  </a:cubicBezTo>
                  <a:cubicBezTo>
                    <a:pt x="1095" y="149"/>
                    <a:pt x="928" y="1"/>
                    <a:pt x="7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3"/>
            <p:cNvSpPr/>
            <p:nvPr/>
          </p:nvSpPr>
          <p:spPr>
            <a:xfrm>
              <a:off x="5404475" y="3973925"/>
              <a:ext cx="318675" cy="290650"/>
            </a:xfrm>
            <a:custGeom>
              <a:avLst/>
              <a:gdLst/>
              <a:ahLst/>
              <a:cxnLst/>
              <a:rect l="l" t="t" r="r" b="b"/>
              <a:pathLst>
                <a:path w="12747" h="11626" extrusionOk="0">
                  <a:moveTo>
                    <a:pt x="12404" y="0"/>
                  </a:moveTo>
                  <a:cubicBezTo>
                    <a:pt x="12364" y="0"/>
                    <a:pt x="12323" y="10"/>
                    <a:pt x="12283" y="30"/>
                  </a:cubicBezTo>
                  <a:cubicBezTo>
                    <a:pt x="11207" y="493"/>
                    <a:pt x="10205" y="1495"/>
                    <a:pt x="9426" y="2961"/>
                  </a:cubicBezTo>
                  <a:cubicBezTo>
                    <a:pt x="9110" y="3425"/>
                    <a:pt x="8888" y="3963"/>
                    <a:pt x="8647" y="4501"/>
                  </a:cubicBezTo>
                  <a:cubicBezTo>
                    <a:pt x="8350" y="5206"/>
                    <a:pt x="8034" y="5818"/>
                    <a:pt x="7645" y="6449"/>
                  </a:cubicBezTo>
                  <a:cubicBezTo>
                    <a:pt x="6105" y="8991"/>
                    <a:pt x="3247" y="10772"/>
                    <a:pt x="297" y="10921"/>
                  </a:cubicBezTo>
                  <a:cubicBezTo>
                    <a:pt x="149" y="10995"/>
                    <a:pt x="0" y="11162"/>
                    <a:pt x="0" y="11310"/>
                  </a:cubicBezTo>
                  <a:cubicBezTo>
                    <a:pt x="0" y="11459"/>
                    <a:pt x="149" y="11626"/>
                    <a:pt x="297" y="11626"/>
                  </a:cubicBezTo>
                  <a:cubicBezTo>
                    <a:pt x="3470" y="11385"/>
                    <a:pt x="6494" y="9529"/>
                    <a:pt x="8183" y="6820"/>
                  </a:cubicBezTo>
                  <a:cubicBezTo>
                    <a:pt x="8572" y="6134"/>
                    <a:pt x="8888" y="5429"/>
                    <a:pt x="9185" y="4742"/>
                  </a:cubicBezTo>
                  <a:cubicBezTo>
                    <a:pt x="9426" y="4278"/>
                    <a:pt x="9648" y="3740"/>
                    <a:pt x="9964" y="3276"/>
                  </a:cubicBezTo>
                  <a:cubicBezTo>
                    <a:pt x="10669" y="1885"/>
                    <a:pt x="11504" y="1031"/>
                    <a:pt x="12524" y="642"/>
                  </a:cubicBezTo>
                  <a:cubicBezTo>
                    <a:pt x="12673" y="568"/>
                    <a:pt x="12747" y="419"/>
                    <a:pt x="12673" y="178"/>
                  </a:cubicBezTo>
                  <a:cubicBezTo>
                    <a:pt x="12618" y="69"/>
                    <a:pt x="12514" y="0"/>
                    <a:pt x="12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3"/>
            <p:cNvSpPr/>
            <p:nvPr/>
          </p:nvSpPr>
          <p:spPr>
            <a:xfrm>
              <a:off x="5156775" y="4111025"/>
              <a:ext cx="102525" cy="344650"/>
            </a:xfrm>
            <a:custGeom>
              <a:avLst/>
              <a:gdLst/>
              <a:ahLst/>
              <a:cxnLst/>
              <a:rect l="l" t="t" r="r" b="b"/>
              <a:pathLst>
                <a:path w="4101" h="13786" extrusionOk="0">
                  <a:moveTo>
                    <a:pt x="1105" y="0"/>
                  </a:moveTo>
                  <a:cubicBezTo>
                    <a:pt x="974" y="0"/>
                    <a:pt x="833" y="79"/>
                    <a:pt x="780" y="186"/>
                  </a:cubicBezTo>
                  <a:cubicBezTo>
                    <a:pt x="1" y="1800"/>
                    <a:pt x="242" y="3581"/>
                    <a:pt x="631" y="4899"/>
                  </a:cubicBezTo>
                  <a:cubicBezTo>
                    <a:pt x="928" y="5975"/>
                    <a:pt x="1392" y="7069"/>
                    <a:pt x="1856" y="8071"/>
                  </a:cubicBezTo>
                  <a:cubicBezTo>
                    <a:pt x="2023" y="8461"/>
                    <a:pt x="2171" y="8758"/>
                    <a:pt x="2320" y="9147"/>
                  </a:cubicBezTo>
                  <a:cubicBezTo>
                    <a:pt x="2858" y="10391"/>
                    <a:pt x="3489" y="11931"/>
                    <a:pt x="3414" y="13489"/>
                  </a:cubicBezTo>
                  <a:cubicBezTo>
                    <a:pt x="3414" y="13638"/>
                    <a:pt x="3563" y="13786"/>
                    <a:pt x="3711" y="13786"/>
                  </a:cubicBezTo>
                  <a:cubicBezTo>
                    <a:pt x="3878" y="13786"/>
                    <a:pt x="4027" y="13638"/>
                    <a:pt x="4027" y="13489"/>
                  </a:cubicBezTo>
                  <a:cubicBezTo>
                    <a:pt x="4101" y="11782"/>
                    <a:pt x="3489" y="10242"/>
                    <a:pt x="2951" y="8925"/>
                  </a:cubicBezTo>
                  <a:cubicBezTo>
                    <a:pt x="2784" y="8535"/>
                    <a:pt x="2635" y="8146"/>
                    <a:pt x="2394" y="7830"/>
                  </a:cubicBezTo>
                  <a:cubicBezTo>
                    <a:pt x="1930" y="6828"/>
                    <a:pt x="1466" y="5752"/>
                    <a:pt x="1169" y="4676"/>
                  </a:cubicBezTo>
                  <a:cubicBezTo>
                    <a:pt x="854" y="3581"/>
                    <a:pt x="631" y="1893"/>
                    <a:pt x="1392" y="409"/>
                  </a:cubicBezTo>
                  <a:cubicBezTo>
                    <a:pt x="1466" y="260"/>
                    <a:pt x="1392" y="112"/>
                    <a:pt x="1244" y="38"/>
                  </a:cubicBezTo>
                  <a:cubicBezTo>
                    <a:pt x="1203" y="12"/>
                    <a:pt x="1154" y="0"/>
                    <a:pt x="1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3"/>
            <p:cNvSpPr/>
            <p:nvPr/>
          </p:nvSpPr>
          <p:spPr>
            <a:xfrm>
              <a:off x="5234250" y="4356600"/>
              <a:ext cx="396150" cy="128300"/>
            </a:xfrm>
            <a:custGeom>
              <a:avLst/>
              <a:gdLst/>
              <a:ahLst/>
              <a:cxnLst/>
              <a:rect l="l" t="t" r="r" b="b"/>
              <a:pathLst>
                <a:path w="15846" h="5132" extrusionOk="0">
                  <a:moveTo>
                    <a:pt x="15441" y="0"/>
                  </a:moveTo>
                  <a:cubicBezTo>
                    <a:pt x="15393" y="0"/>
                    <a:pt x="15347" y="10"/>
                    <a:pt x="15307" y="30"/>
                  </a:cubicBezTo>
                  <a:cubicBezTo>
                    <a:pt x="14695" y="419"/>
                    <a:pt x="13990" y="883"/>
                    <a:pt x="13377" y="1254"/>
                  </a:cubicBezTo>
                  <a:cubicBezTo>
                    <a:pt x="12283" y="2033"/>
                    <a:pt x="11132" y="2813"/>
                    <a:pt x="9889" y="3351"/>
                  </a:cubicBezTo>
                  <a:cubicBezTo>
                    <a:pt x="8294" y="4108"/>
                    <a:pt x="6534" y="4497"/>
                    <a:pt x="4776" y="4497"/>
                  </a:cubicBezTo>
                  <a:cubicBezTo>
                    <a:pt x="3304" y="4497"/>
                    <a:pt x="1834" y="4224"/>
                    <a:pt x="464" y="3666"/>
                  </a:cubicBezTo>
                  <a:cubicBezTo>
                    <a:pt x="315" y="3666"/>
                    <a:pt x="74" y="3740"/>
                    <a:pt x="74" y="3889"/>
                  </a:cubicBezTo>
                  <a:cubicBezTo>
                    <a:pt x="0" y="4037"/>
                    <a:pt x="74" y="4204"/>
                    <a:pt x="223" y="4278"/>
                  </a:cubicBezTo>
                  <a:cubicBezTo>
                    <a:pt x="1707" y="4816"/>
                    <a:pt x="3247" y="5132"/>
                    <a:pt x="4787" y="5132"/>
                  </a:cubicBezTo>
                  <a:cubicBezTo>
                    <a:pt x="6642" y="5132"/>
                    <a:pt x="8498" y="4742"/>
                    <a:pt x="10205" y="3963"/>
                  </a:cubicBezTo>
                  <a:cubicBezTo>
                    <a:pt x="11448" y="3351"/>
                    <a:pt x="12598" y="2571"/>
                    <a:pt x="13767" y="1811"/>
                  </a:cubicBezTo>
                  <a:cubicBezTo>
                    <a:pt x="14379" y="1421"/>
                    <a:pt x="14992" y="957"/>
                    <a:pt x="15697" y="568"/>
                  </a:cubicBezTo>
                  <a:cubicBezTo>
                    <a:pt x="15845" y="493"/>
                    <a:pt x="15845" y="252"/>
                    <a:pt x="15771" y="178"/>
                  </a:cubicBezTo>
                  <a:cubicBezTo>
                    <a:pt x="15717" y="69"/>
                    <a:pt x="15573" y="0"/>
                    <a:pt x="15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
  <p:cSld name="CUSTOM_2">
    <p:bg>
      <p:bgPr>
        <a:solidFill>
          <a:schemeClr val="lt1"/>
        </a:solidFill>
        <a:effectLst/>
      </p:bgPr>
    </p:bg>
    <p:spTree>
      <p:nvGrpSpPr>
        <p:cNvPr id="1" name="Shape 978"/>
        <p:cNvGrpSpPr/>
        <p:nvPr/>
      </p:nvGrpSpPr>
      <p:grpSpPr>
        <a:xfrm>
          <a:off x="0" y="0"/>
          <a:ext cx="0" cy="0"/>
          <a:chOff x="0" y="0"/>
          <a:chExt cx="0" cy="0"/>
        </a:xfrm>
      </p:grpSpPr>
      <p:sp>
        <p:nvSpPr>
          <p:cNvPr id="979" name="Google Shape;979;p32"/>
          <p:cNvSpPr/>
          <p:nvPr/>
        </p:nvSpPr>
        <p:spPr>
          <a:xfrm rot="-2700000" flipH="1">
            <a:off x="7937069" y="-109075"/>
            <a:ext cx="1586360" cy="3171695"/>
          </a:xfrm>
          <a:custGeom>
            <a:avLst/>
            <a:gdLst/>
            <a:ahLst/>
            <a:cxnLst/>
            <a:rect l="l" t="t" r="r" b="b"/>
            <a:pathLst>
              <a:path w="63455" h="126869" extrusionOk="0">
                <a:moveTo>
                  <a:pt x="25734" y="1"/>
                </a:moveTo>
                <a:lnTo>
                  <a:pt x="25734" y="1"/>
                </a:lnTo>
                <a:cubicBezTo>
                  <a:pt x="23415" y="5790"/>
                  <a:pt x="21096" y="11987"/>
                  <a:pt x="22024" y="18165"/>
                </a:cubicBezTo>
                <a:cubicBezTo>
                  <a:pt x="22562" y="21950"/>
                  <a:pt x="24343" y="25587"/>
                  <a:pt x="25271" y="29372"/>
                </a:cubicBezTo>
                <a:cubicBezTo>
                  <a:pt x="25345" y="31858"/>
                  <a:pt x="25512" y="34325"/>
                  <a:pt x="25734" y="36793"/>
                </a:cubicBezTo>
                <a:cubicBezTo>
                  <a:pt x="24807" y="34474"/>
                  <a:pt x="23267" y="32322"/>
                  <a:pt x="21486" y="30763"/>
                </a:cubicBezTo>
                <a:cubicBezTo>
                  <a:pt x="19092" y="28834"/>
                  <a:pt x="16142" y="27683"/>
                  <a:pt x="13062" y="27516"/>
                </a:cubicBezTo>
                <a:cubicBezTo>
                  <a:pt x="12769" y="27501"/>
                  <a:pt x="12475" y="27495"/>
                  <a:pt x="12181" y="27495"/>
                </a:cubicBezTo>
                <a:cubicBezTo>
                  <a:pt x="11003" y="27495"/>
                  <a:pt x="9819" y="27590"/>
                  <a:pt x="8646" y="27590"/>
                </a:cubicBezTo>
                <a:cubicBezTo>
                  <a:pt x="7181" y="27590"/>
                  <a:pt x="5641" y="27368"/>
                  <a:pt x="4397" y="26663"/>
                </a:cubicBezTo>
                <a:lnTo>
                  <a:pt x="4397" y="26663"/>
                </a:lnTo>
                <a:cubicBezTo>
                  <a:pt x="4082" y="28221"/>
                  <a:pt x="4861" y="29835"/>
                  <a:pt x="6104" y="30837"/>
                </a:cubicBezTo>
                <a:cubicBezTo>
                  <a:pt x="7329" y="31858"/>
                  <a:pt x="8887" y="32396"/>
                  <a:pt x="10502" y="32619"/>
                </a:cubicBezTo>
                <a:cubicBezTo>
                  <a:pt x="12060" y="32934"/>
                  <a:pt x="13600" y="33008"/>
                  <a:pt x="15214" y="33324"/>
                </a:cubicBezTo>
                <a:cubicBezTo>
                  <a:pt x="19389" y="34084"/>
                  <a:pt x="23564" y="36645"/>
                  <a:pt x="25976" y="40281"/>
                </a:cubicBezTo>
                <a:cubicBezTo>
                  <a:pt x="26273" y="43139"/>
                  <a:pt x="26588" y="45996"/>
                  <a:pt x="26978" y="48779"/>
                </a:cubicBezTo>
                <a:cubicBezTo>
                  <a:pt x="25883" y="46608"/>
                  <a:pt x="24028" y="44530"/>
                  <a:pt x="21949" y="43361"/>
                </a:cubicBezTo>
                <a:cubicBezTo>
                  <a:pt x="19853" y="42211"/>
                  <a:pt x="17459" y="41747"/>
                  <a:pt x="15140" y="41357"/>
                </a:cubicBezTo>
                <a:cubicBezTo>
                  <a:pt x="12747" y="40968"/>
                  <a:pt x="10353" y="40578"/>
                  <a:pt x="8182" y="39576"/>
                </a:cubicBezTo>
                <a:cubicBezTo>
                  <a:pt x="6030" y="38574"/>
                  <a:pt x="4008" y="36867"/>
                  <a:pt x="3321" y="34641"/>
                </a:cubicBezTo>
                <a:lnTo>
                  <a:pt x="3321" y="34641"/>
                </a:lnTo>
                <a:cubicBezTo>
                  <a:pt x="3154" y="39038"/>
                  <a:pt x="5863" y="43454"/>
                  <a:pt x="9815" y="45458"/>
                </a:cubicBezTo>
                <a:cubicBezTo>
                  <a:pt x="11819" y="46460"/>
                  <a:pt x="14138" y="46849"/>
                  <a:pt x="16383" y="47239"/>
                </a:cubicBezTo>
                <a:cubicBezTo>
                  <a:pt x="18703" y="47536"/>
                  <a:pt x="20948" y="47851"/>
                  <a:pt x="23100" y="48705"/>
                </a:cubicBezTo>
                <a:cubicBezTo>
                  <a:pt x="24807" y="49391"/>
                  <a:pt x="26440" y="50560"/>
                  <a:pt x="27441" y="52026"/>
                </a:cubicBezTo>
                <a:cubicBezTo>
                  <a:pt x="27905" y="54586"/>
                  <a:pt x="28295" y="57054"/>
                  <a:pt x="28833" y="59596"/>
                </a:cubicBezTo>
                <a:cubicBezTo>
                  <a:pt x="27052" y="56590"/>
                  <a:pt x="23953" y="54197"/>
                  <a:pt x="20632" y="53492"/>
                </a:cubicBezTo>
                <a:cubicBezTo>
                  <a:pt x="17701" y="52879"/>
                  <a:pt x="14676" y="53343"/>
                  <a:pt x="11745" y="52954"/>
                </a:cubicBezTo>
                <a:cubicBezTo>
                  <a:pt x="6791" y="52341"/>
                  <a:pt x="2319" y="49169"/>
                  <a:pt x="0" y="44846"/>
                </a:cubicBezTo>
                <a:lnTo>
                  <a:pt x="0" y="44846"/>
                </a:lnTo>
                <a:cubicBezTo>
                  <a:pt x="612" y="47072"/>
                  <a:pt x="1225" y="49391"/>
                  <a:pt x="2319" y="51488"/>
                </a:cubicBezTo>
                <a:cubicBezTo>
                  <a:pt x="3395" y="53566"/>
                  <a:pt x="5102" y="55421"/>
                  <a:pt x="7255" y="56349"/>
                </a:cubicBezTo>
                <a:cubicBezTo>
                  <a:pt x="8528" y="56865"/>
                  <a:pt x="9855" y="57033"/>
                  <a:pt x="11211" y="57033"/>
                </a:cubicBezTo>
                <a:cubicBezTo>
                  <a:pt x="13717" y="57033"/>
                  <a:pt x="16323" y="56461"/>
                  <a:pt x="18873" y="56461"/>
                </a:cubicBezTo>
                <a:cubicBezTo>
                  <a:pt x="19307" y="56461"/>
                  <a:pt x="19739" y="56477"/>
                  <a:pt x="20168" y="56516"/>
                </a:cubicBezTo>
                <a:cubicBezTo>
                  <a:pt x="23805" y="56813"/>
                  <a:pt x="27200" y="58984"/>
                  <a:pt x="29297" y="62008"/>
                </a:cubicBezTo>
                <a:cubicBezTo>
                  <a:pt x="29983" y="65162"/>
                  <a:pt x="30763" y="68261"/>
                  <a:pt x="31616" y="71359"/>
                </a:cubicBezTo>
                <a:cubicBezTo>
                  <a:pt x="29686" y="68112"/>
                  <a:pt x="26347" y="65626"/>
                  <a:pt x="22562" y="64865"/>
                </a:cubicBezTo>
                <a:cubicBezTo>
                  <a:pt x="19853" y="64327"/>
                  <a:pt x="16996" y="64624"/>
                  <a:pt x="14138" y="64327"/>
                </a:cubicBezTo>
                <a:cubicBezTo>
                  <a:pt x="9277" y="63863"/>
                  <a:pt x="4639" y="61544"/>
                  <a:pt x="1299" y="57907"/>
                </a:cubicBezTo>
                <a:lnTo>
                  <a:pt x="1299" y="57907"/>
                </a:lnTo>
                <a:cubicBezTo>
                  <a:pt x="1689" y="61229"/>
                  <a:pt x="2857" y="64550"/>
                  <a:pt x="5399" y="66721"/>
                </a:cubicBezTo>
                <a:cubicBezTo>
                  <a:pt x="7960" y="68873"/>
                  <a:pt x="11596" y="69429"/>
                  <a:pt x="14918" y="69429"/>
                </a:cubicBezTo>
                <a:cubicBezTo>
                  <a:pt x="17066" y="69429"/>
                  <a:pt x="19215" y="69244"/>
                  <a:pt x="21350" y="69244"/>
                </a:cubicBezTo>
                <a:cubicBezTo>
                  <a:pt x="22589" y="69244"/>
                  <a:pt x="23822" y="69306"/>
                  <a:pt x="25048" y="69504"/>
                </a:cubicBezTo>
                <a:cubicBezTo>
                  <a:pt x="27738" y="69968"/>
                  <a:pt x="30614" y="71433"/>
                  <a:pt x="32228" y="73678"/>
                </a:cubicBezTo>
                <a:cubicBezTo>
                  <a:pt x="32618" y="75070"/>
                  <a:pt x="33008" y="76461"/>
                  <a:pt x="33472" y="77853"/>
                </a:cubicBezTo>
                <a:cubicBezTo>
                  <a:pt x="34232" y="80562"/>
                  <a:pt x="35160" y="83178"/>
                  <a:pt x="36088" y="85813"/>
                </a:cubicBezTo>
                <a:cubicBezTo>
                  <a:pt x="33694" y="82250"/>
                  <a:pt x="29983" y="79541"/>
                  <a:pt x="25883" y="78243"/>
                </a:cubicBezTo>
                <a:cubicBezTo>
                  <a:pt x="22488" y="77148"/>
                  <a:pt x="18851" y="77074"/>
                  <a:pt x="15307" y="76294"/>
                </a:cubicBezTo>
                <a:cubicBezTo>
                  <a:pt x="11819" y="75608"/>
                  <a:pt x="8182" y="74068"/>
                  <a:pt x="6327" y="71044"/>
                </a:cubicBezTo>
                <a:lnTo>
                  <a:pt x="6327" y="71044"/>
                </a:lnTo>
                <a:cubicBezTo>
                  <a:pt x="6494" y="73752"/>
                  <a:pt x="7570" y="76461"/>
                  <a:pt x="9426" y="78465"/>
                </a:cubicBezTo>
                <a:cubicBezTo>
                  <a:pt x="11281" y="80469"/>
                  <a:pt x="13823" y="81861"/>
                  <a:pt x="16532" y="82250"/>
                </a:cubicBezTo>
                <a:cubicBezTo>
                  <a:pt x="17461" y="82392"/>
                  <a:pt x="18397" y="82430"/>
                  <a:pt x="19339" y="82430"/>
                </a:cubicBezTo>
                <a:cubicBezTo>
                  <a:pt x="20484" y="82430"/>
                  <a:pt x="21637" y="82373"/>
                  <a:pt x="22795" y="82373"/>
                </a:cubicBezTo>
                <a:cubicBezTo>
                  <a:pt x="23310" y="82373"/>
                  <a:pt x="23826" y="82384"/>
                  <a:pt x="24343" y="82417"/>
                </a:cubicBezTo>
                <a:cubicBezTo>
                  <a:pt x="29297" y="82640"/>
                  <a:pt x="34325" y="85200"/>
                  <a:pt x="37257" y="89134"/>
                </a:cubicBezTo>
                <a:cubicBezTo>
                  <a:pt x="38184" y="91453"/>
                  <a:pt x="39038" y="93698"/>
                  <a:pt x="40040" y="96017"/>
                </a:cubicBezTo>
                <a:cubicBezTo>
                  <a:pt x="37795" y="93160"/>
                  <a:pt x="34325" y="90915"/>
                  <a:pt x="30911" y="90451"/>
                </a:cubicBezTo>
                <a:cubicBezTo>
                  <a:pt x="30040" y="90326"/>
                  <a:pt x="29154" y="90289"/>
                  <a:pt x="28259" y="90289"/>
                </a:cubicBezTo>
                <a:cubicBezTo>
                  <a:pt x="26965" y="90289"/>
                  <a:pt x="25654" y="90366"/>
                  <a:pt x="24349" y="90366"/>
                </a:cubicBezTo>
                <a:cubicBezTo>
                  <a:pt x="23751" y="90366"/>
                  <a:pt x="23155" y="90350"/>
                  <a:pt x="22562" y="90303"/>
                </a:cubicBezTo>
                <a:cubicBezTo>
                  <a:pt x="17849" y="89839"/>
                  <a:pt x="13359" y="86963"/>
                  <a:pt x="10891" y="82955"/>
                </a:cubicBezTo>
                <a:lnTo>
                  <a:pt x="10891" y="82955"/>
                </a:lnTo>
                <a:cubicBezTo>
                  <a:pt x="11429" y="88058"/>
                  <a:pt x="15307" y="92696"/>
                  <a:pt x="20243" y="94162"/>
                </a:cubicBezTo>
                <a:cubicBezTo>
                  <a:pt x="24417" y="95312"/>
                  <a:pt x="28833" y="94477"/>
                  <a:pt x="33008" y="95312"/>
                </a:cubicBezTo>
                <a:cubicBezTo>
                  <a:pt x="36088" y="95943"/>
                  <a:pt x="39335" y="97483"/>
                  <a:pt x="41654" y="99728"/>
                </a:cubicBezTo>
                <a:cubicBezTo>
                  <a:pt x="45828" y="109153"/>
                  <a:pt x="50857" y="118133"/>
                  <a:pt x="56497" y="126705"/>
                </a:cubicBezTo>
                <a:cubicBezTo>
                  <a:pt x="56601" y="126798"/>
                  <a:pt x="56727" y="126869"/>
                  <a:pt x="56865" y="126869"/>
                </a:cubicBezTo>
                <a:cubicBezTo>
                  <a:pt x="56948" y="126869"/>
                  <a:pt x="57037" y="126843"/>
                  <a:pt x="57128" y="126780"/>
                </a:cubicBezTo>
                <a:cubicBezTo>
                  <a:pt x="57350" y="126705"/>
                  <a:pt x="57350" y="126390"/>
                  <a:pt x="57276" y="126241"/>
                </a:cubicBezTo>
                <a:cubicBezTo>
                  <a:pt x="51951" y="118208"/>
                  <a:pt x="47220" y="109784"/>
                  <a:pt x="43212" y="101045"/>
                </a:cubicBezTo>
                <a:cubicBezTo>
                  <a:pt x="43750" y="98485"/>
                  <a:pt x="45290" y="96407"/>
                  <a:pt x="47220" y="94551"/>
                </a:cubicBezTo>
                <a:cubicBezTo>
                  <a:pt x="49317" y="92455"/>
                  <a:pt x="51859" y="90841"/>
                  <a:pt x="54271" y="89208"/>
                </a:cubicBezTo>
                <a:cubicBezTo>
                  <a:pt x="56738" y="87519"/>
                  <a:pt x="59132" y="85664"/>
                  <a:pt x="60839" y="83252"/>
                </a:cubicBezTo>
                <a:cubicBezTo>
                  <a:pt x="62527" y="80859"/>
                  <a:pt x="63455" y="77779"/>
                  <a:pt x="62694" y="74903"/>
                </a:cubicBezTo>
                <a:lnTo>
                  <a:pt x="62694" y="74903"/>
                </a:lnTo>
                <a:cubicBezTo>
                  <a:pt x="61841" y="77612"/>
                  <a:pt x="59837" y="79857"/>
                  <a:pt x="57592" y="81564"/>
                </a:cubicBezTo>
                <a:cubicBezTo>
                  <a:pt x="55272" y="83252"/>
                  <a:pt x="52712" y="84495"/>
                  <a:pt x="50244" y="85961"/>
                </a:cubicBezTo>
                <a:cubicBezTo>
                  <a:pt x="47851" y="87352"/>
                  <a:pt x="45457" y="89059"/>
                  <a:pt x="43825" y="91379"/>
                </a:cubicBezTo>
                <a:cubicBezTo>
                  <a:pt x="42507" y="93160"/>
                  <a:pt x="41747" y="95628"/>
                  <a:pt x="41821" y="97947"/>
                </a:cubicBezTo>
                <a:cubicBezTo>
                  <a:pt x="41116" y="96240"/>
                  <a:pt x="40429" y="94551"/>
                  <a:pt x="39724" y="92844"/>
                </a:cubicBezTo>
                <a:cubicBezTo>
                  <a:pt x="40188" y="89913"/>
                  <a:pt x="42043" y="87742"/>
                  <a:pt x="44066" y="85497"/>
                </a:cubicBezTo>
                <a:cubicBezTo>
                  <a:pt x="46385" y="83029"/>
                  <a:pt x="49168" y="81100"/>
                  <a:pt x="51784" y="78929"/>
                </a:cubicBezTo>
                <a:cubicBezTo>
                  <a:pt x="54419" y="76851"/>
                  <a:pt x="56887" y="74439"/>
                  <a:pt x="58445" y="71433"/>
                </a:cubicBezTo>
                <a:cubicBezTo>
                  <a:pt x="59985" y="68502"/>
                  <a:pt x="60449" y="64698"/>
                  <a:pt x="58909" y="61767"/>
                </a:cubicBezTo>
                <a:lnTo>
                  <a:pt x="58909" y="61767"/>
                </a:lnTo>
                <a:cubicBezTo>
                  <a:pt x="58278" y="65477"/>
                  <a:pt x="56349" y="69040"/>
                  <a:pt x="53417" y="71507"/>
                </a:cubicBezTo>
                <a:cubicBezTo>
                  <a:pt x="51098" y="73511"/>
                  <a:pt x="48315" y="74903"/>
                  <a:pt x="45828" y="76758"/>
                </a:cubicBezTo>
                <a:cubicBezTo>
                  <a:pt x="42043" y="79783"/>
                  <a:pt x="39502" y="85033"/>
                  <a:pt x="38574" y="89913"/>
                </a:cubicBezTo>
                <a:cubicBezTo>
                  <a:pt x="37405" y="86963"/>
                  <a:pt x="36403" y="84031"/>
                  <a:pt x="35401" y="81100"/>
                </a:cubicBezTo>
                <a:cubicBezTo>
                  <a:pt x="35475" y="78781"/>
                  <a:pt x="36329" y="76387"/>
                  <a:pt x="37869" y="74754"/>
                </a:cubicBezTo>
                <a:cubicBezTo>
                  <a:pt x="39965" y="72584"/>
                  <a:pt x="42749" y="71285"/>
                  <a:pt x="45365" y="69893"/>
                </a:cubicBezTo>
                <a:cubicBezTo>
                  <a:pt x="48074" y="68576"/>
                  <a:pt x="50782" y="67184"/>
                  <a:pt x="52879" y="65014"/>
                </a:cubicBezTo>
                <a:cubicBezTo>
                  <a:pt x="54883" y="62843"/>
                  <a:pt x="56126" y="59689"/>
                  <a:pt x="55272" y="56813"/>
                </a:cubicBezTo>
                <a:lnTo>
                  <a:pt x="55272" y="56813"/>
                </a:lnTo>
                <a:cubicBezTo>
                  <a:pt x="54567" y="59911"/>
                  <a:pt x="51784" y="62082"/>
                  <a:pt x="48927" y="63548"/>
                </a:cubicBezTo>
                <a:cubicBezTo>
                  <a:pt x="46144" y="65014"/>
                  <a:pt x="42971" y="66016"/>
                  <a:pt x="40429" y="67945"/>
                </a:cubicBezTo>
                <a:cubicBezTo>
                  <a:pt x="37108" y="70431"/>
                  <a:pt x="35011" y="74903"/>
                  <a:pt x="34789" y="79170"/>
                </a:cubicBezTo>
                <a:cubicBezTo>
                  <a:pt x="33694" y="75756"/>
                  <a:pt x="32766" y="72361"/>
                  <a:pt x="31839" y="68873"/>
                </a:cubicBezTo>
                <a:cubicBezTo>
                  <a:pt x="32618" y="66331"/>
                  <a:pt x="34158" y="64160"/>
                  <a:pt x="36329" y="62694"/>
                </a:cubicBezTo>
                <a:cubicBezTo>
                  <a:pt x="38797" y="60913"/>
                  <a:pt x="41580" y="59837"/>
                  <a:pt x="44288" y="58520"/>
                </a:cubicBezTo>
                <a:cubicBezTo>
                  <a:pt x="46997" y="57202"/>
                  <a:pt x="49706" y="55737"/>
                  <a:pt x="51710" y="53492"/>
                </a:cubicBezTo>
                <a:cubicBezTo>
                  <a:pt x="53714" y="51247"/>
                  <a:pt x="54883" y="48092"/>
                  <a:pt x="54104" y="45217"/>
                </a:cubicBezTo>
                <a:lnTo>
                  <a:pt x="54104" y="45217"/>
                </a:lnTo>
                <a:cubicBezTo>
                  <a:pt x="53250" y="47851"/>
                  <a:pt x="51172" y="50022"/>
                  <a:pt x="48853" y="51488"/>
                </a:cubicBezTo>
                <a:cubicBezTo>
                  <a:pt x="46534" y="52954"/>
                  <a:pt x="43899" y="53881"/>
                  <a:pt x="41283" y="54957"/>
                </a:cubicBezTo>
                <a:cubicBezTo>
                  <a:pt x="38722" y="56052"/>
                  <a:pt x="36180" y="57202"/>
                  <a:pt x="34158" y="59132"/>
                </a:cubicBezTo>
                <a:cubicBezTo>
                  <a:pt x="32544" y="60616"/>
                  <a:pt x="31301" y="63084"/>
                  <a:pt x="30985" y="65403"/>
                </a:cubicBezTo>
                <a:cubicBezTo>
                  <a:pt x="30521" y="63232"/>
                  <a:pt x="30058" y="61080"/>
                  <a:pt x="29594" y="58835"/>
                </a:cubicBezTo>
                <a:cubicBezTo>
                  <a:pt x="30763" y="56201"/>
                  <a:pt x="32841" y="53955"/>
                  <a:pt x="35475" y="52731"/>
                </a:cubicBezTo>
                <a:cubicBezTo>
                  <a:pt x="39260" y="50950"/>
                  <a:pt x="43676" y="51098"/>
                  <a:pt x="47387" y="49169"/>
                </a:cubicBezTo>
                <a:cubicBezTo>
                  <a:pt x="51562" y="46998"/>
                  <a:pt x="54104" y="41895"/>
                  <a:pt x="53343" y="37183"/>
                </a:cubicBezTo>
                <a:lnTo>
                  <a:pt x="53343" y="37183"/>
                </a:lnTo>
                <a:cubicBezTo>
                  <a:pt x="51562" y="41209"/>
                  <a:pt x="47999" y="44382"/>
                  <a:pt x="43750" y="45773"/>
                </a:cubicBezTo>
                <a:cubicBezTo>
                  <a:pt x="41283" y="46534"/>
                  <a:pt x="38574" y="46775"/>
                  <a:pt x="36180" y="47777"/>
                </a:cubicBezTo>
                <a:cubicBezTo>
                  <a:pt x="32766" y="49243"/>
                  <a:pt x="29983" y="52564"/>
                  <a:pt x="29056" y="56201"/>
                </a:cubicBezTo>
                <a:cubicBezTo>
                  <a:pt x="28666" y="53733"/>
                  <a:pt x="28295" y="51247"/>
                  <a:pt x="27905" y="48853"/>
                </a:cubicBezTo>
                <a:cubicBezTo>
                  <a:pt x="28369" y="47072"/>
                  <a:pt x="29686" y="45458"/>
                  <a:pt x="31226" y="44456"/>
                </a:cubicBezTo>
                <a:cubicBezTo>
                  <a:pt x="33397" y="42990"/>
                  <a:pt x="36013" y="42359"/>
                  <a:pt x="38574" y="41747"/>
                </a:cubicBezTo>
                <a:cubicBezTo>
                  <a:pt x="41116" y="41135"/>
                  <a:pt x="43750" y="40430"/>
                  <a:pt x="45754" y="38723"/>
                </a:cubicBezTo>
                <a:cubicBezTo>
                  <a:pt x="48779" y="36329"/>
                  <a:pt x="50003" y="31932"/>
                  <a:pt x="48704" y="28295"/>
                </a:cubicBezTo>
                <a:lnTo>
                  <a:pt x="48704" y="28295"/>
                </a:lnTo>
                <a:cubicBezTo>
                  <a:pt x="47777" y="31079"/>
                  <a:pt x="44994" y="32934"/>
                  <a:pt x="42210" y="34010"/>
                </a:cubicBezTo>
                <a:cubicBezTo>
                  <a:pt x="39427" y="35179"/>
                  <a:pt x="36477" y="35865"/>
                  <a:pt x="33935" y="37424"/>
                </a:cubicBezTo>
                <a:cubicBezTo>
                  <a:pt x="30911" y="39187"/>
                  <a:pt x="28518" y="42823"/>
                  <a:pt x="27590" y="46386"/>
                </a:cubicBezTo>
                <a:cubicBezTo>
                  <a:pt x="27200" y="43751"/>
                  <a:pt x="26978" y="41135"/>
                  <a:pt x="26736" y="38500"/>
                </a:cubicBezTo>
                <a:cubicBezTo>
                  <a:pt x="27516" y="35643"/>
                  <a:pt x="29520" y="33157"/>
                  <a:pt x="31913" y="31468"/>
                </a:cubicBezTo>
                <a:cubicBezTo>
                  <a:pt x="34789" y="29446"/>
                  <a:pt x="38036" y="27980"/>
                  <a:pt x="40503" y="25587"/>
                </a:cubicBezTo>
                <a:cubicBezTo>
                  <a:pt x="43602" y="22581"/>
                  <a:pt x="45365" y="18239"/>
                  <a:pt x="45216" y="13916"/>
                </a:cubicBezTo>
                <a:lnTo>
                  <a:pt x="45216" y="13916"/>
                </a:lnTo>
                <a:cubicBezTo>
                  <a:pt x="43750" y="16922"/>
                  <a:pt x="41116" y="19167"/>
                  <a:pt x="38333" y="21097"/>
                </a:cubicBezTo>
                <a:cubicBezTo>
                  <a:pt x="35624" y="22952"/>
                  <a:pt x="32692" y="24659"/>
                  <a:pt x="30299" y="27052"/>
                </a:cubicBezTo>
                <a:cubicBezTo>
                  <a:pt x="28518" y="28759"/>
                  <a:pt x="26978" y="31468"/>
                  <a:pt x="26440" y="34084"/>
                </a:cubicBezTo>
                <a:cubicBezTo>
                  <a:pt x="26347" y="33157"/>
                  <a:pt x="26273" y="32229"/>
                  <a:pt x="26273" y="31227"/>
                </a:cubicBezTo>
                <a:cubicBezTo>
                  <a:pt x="28443" y="26440"/>
                  <a:pt x="29130" y="20633"/>
                  <a:pt x="28369" y="15382"/>
                </a:cubicBezTo>
                <a:cubicBezTo>
                  <a:pt x="27664" y="10205"/>
                  <a:pt x="25512" y="5177"/>
                  <a:pt x="257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0" name="Google Shape;980;p32"/>
          <p:cNvGrpSpPr/>
          <p:nvPr/>
        </p:nvGrpSpPr>
        <p:grpSpPr>
          <a:xfrm rot="-2990098" flipH="1">
            <a:off x="382093" y="3628358"/>
            <a:ext cx="939338" cy="1591396"/>
            <a:chOff x="4866875" y="3024800"/>
            <a:chExt cx="939325" cy="1591375"/>
          </a:xfrm>
        </p:grpSpPr>
        <p:sp>
          <p:nvSpPr>
            <p:cNvPr id="981" name="Google Shape;981;p32"/>
            <p:cNvSpPr/>
            <p:nvPr/>
          </p:nvSpPr>
          <p:spPr>
            <a:xfrm>
              <a:off x="5040825" y="3024800"/>
              <a:ext cx="203175" cy="260675"/>
            </a:xfrm>
            <a:custGeom>
              <a:avLst/>
              <a:gdLst/>
              <a:ahLst/>
              <a:cxnLst/>
              <a:rect l="l" t="t" r="r" b="b"/>
              <a:pathLst>
                <a:path w="8127" h="10427" extrusionOk="0">
                  <a:moveTo>
                    <a:pt x="4812" y="1"/>
                  </a:moveTo>
                  <a:cubicBezTo>
                    <a:pt x="3934" y="1"/>
                    <a:pt x="3046" y="350"/>
                    <a:pt x="2319" y="887"/>
                  </a:cubicBezTo>
                  <a:cubicBezTo>
                    <a:pt x="1559" y="1573"/>
                    <a:pt x="928" y="2501"/>
                    <a:pt x="538" y="3429"/>
                  </a:cubicBezTo>
                  <a:cubicBezTo>
                    <a:pt x="241" y="4282"/>
                    <a:pt x="0" y="5210"/>
                    <a:pt x="167" y="6063"/>
                  </a:cubicBezTo>
                  <a:cubicBezTo>
                    <a:pt x="464" y="7214"/>
                    <a:pt x="1392" y="7993"/>
                    <a:pt x="2319" y="8698"/>
                  </a:cubicBezTo>
                  <a:cubicBezTo>
                    <a:pt x="2709" y="8995"/>
                    <a:pt x="3099" y="9236"/>
                    <a:pt x="3414" y="9533"/>
                  </a:cubicBezTo>
                  <a:cubicBezTo>
                    <a:pt x="3711" y="9774"/>
                    <a:pt x="4026" y="10238"/>
                    <a:pt x="4416" y="10386"/>
                  </a:cubicBezTo>
                  <a:cubicBezTo>
                    <a:pt x="4480" y="10414"/>
                    <a:pt x="4533" y="10426"/>
                    <a:pt x="4578" y="10426"/>
                  </a:cubicBezTo>
                  <a:cubicBezTo>
                    <a:pt x="4807" y="10426"/>
                    <a:pt x="4818" y="10100"/>
                    <a:pt x="4880" y="9774"/>
                  </a:cubicBezTo>
                  <a:cubicBezTo>
                    <a:pt x="5028" y="9384"/>
                    <a:pt x="5269" y="8921"/>
                    <a:pt x="5492" y="8531"/>
                  </a:cubicBezTo>
                  <a:cubicBezTo>
                    <a:pt x="6104" y="7677"/>
                    <a:pt x="6809" y="6991"/>
                    <a:pt x="7273" y="6063"/>
                  </a:cubicBezTo>
                  <a:cubicBezTo>
                    <a:pt x="7885" y="4987"/>
                    <a:pt x="8127" y="3670"/>
                    <a:pt x="7811" y="2501"/>
                  </a:cubicBezTo>
                  <a:cubicBezTo>
                    <a:pt x="7496" y="1351"/>
                    <a:pt x="6494" y="349"/>
                    <a:pt x="5269" y="33"/>
                  </a:cubicBezTo>
                  <a:cubicBezTo>
                    <a:pt x="5118" y="11"/>
                    <a:pt x="4965" y="1"/>
                    <a:pt x="4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2"/>
            <p:cNvSpPr/>
            <p:nvPr/>
          </p:nvSpPr>
          <p:spPr>
            <a:xfrm>
              <a:off x="5371550" y="3143975"/>
              <a:ext cx="156325" cy="218975"/>
            </a:xfrm>
            <a:custGeom>
              <a:avLst/>
              <a:gdLst/>
              <a:ahLst/>
              <a:cxnLst/>
              <a:rect l="l" t="t" r="r" b="b"/>
              <a:pathLst>
                <a:path w="6253" h="8759" extrusionOk="0">
                  <a:moveTo>
                    <a:pt x="3003" y="1"/>
                  </a:moveTo>
                  <a:cubicBezTo>
                    <a:pt x="2357" y="1"/>
                    <a:pt x="1714" y="190"/>
                    <a:pt x="1225" y="591"/>
                  </a:cubicBezTo>
                  <a:cubicBezTo>
                    <a:pt x="538" y="1222"/>
                    <a:pt x="148" y="2076"/>
                    <a:pt x="74" y="2910"/>
                  </a:cubicBezTo>
                  <a:cubicBezTo>
                    <a:pt x="0" y="3838"/>
                    <a:pt x="148" y="4692"/>
                    <a:pt x="464" y="5545"/>
                  </a:cubicBezTo>
                  <a:cubicBezTo>
                    <a:pt x="612" y="6157"/>
                    <a:pt x="761" y="6788"/>
                    <a:pt x="1076" y="7326"/>
                  </a:cubicBezTo>
                  <a:cubicBezTo>
                    <a:pt x="1225" y="7790"/>
                    <a:pt x="1466" y="8569"/>
                    <a:pt x="1930" y="8718"/>
                  </a:cubicBezTo>
                  <a:cubicBezTo>
                    <a:pt x="1997" y="8746"/>
                    <a:pt x="2062" y="8758"/>
                    <a:pt x="2125" y="8758"/>
                  </a:cubicBezTo>
                  <a:cubicBezTo>
                    <a:pt x="2565" y="8758"/>
                    <a:pt x="2906" y="8150"/>
                    <a:pt x="3247" y="7939"/>
                  </a:cubicBezTo>
                  <a:cubicBezTo>
                    <a:pt x="3711" y="7549"/>
                    <a:pt x="4249" y="7252"/>
                    <a:pt x="4713" y="6788"/>
                  </a:cubicBezTo>
                  <a:cubicBezTo>
                    <a:pt x="5566" y="6009"/>
                    <a:pt x="6178" y="4766"/>
                    <a:pt x="6253" y="3616"/>
                  </a:cubicBezTo>
                  <a:cubicBezTo>
                    <a:pt x="6253" y="2372"/>
                    <a:pt x="5715" y="1148"/>
                    <a:pt x="4639" y="443"/>
                  </a:cubicBezTo>
                  <a:cubicBezTo>
                    <a:pt x="4165" y="153"/>
                    <a:pt x="3583" y="1"/>
                    <a:pt x="3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2"/>
            <p:cNvSpPr/>
            <p:nvPr/>
          </p:nvSpPr>
          <p:spPr>
            <a:xfrm>
              <a:off x="4866875" y="3269000"/>
              <a:ext cx="236125" cy="164375"/>
            </a:xfrm>
            <a:custGeom>
              <a:avLst/>
              <a:gdLst/>
              <a:ahLst/>
              <a:cxnLst/>
              <a:rect l="l" t="t" r="r" b="b"/>
              <a:pathLst>
                <a:path w="9445" h="6575" extrusionOk="0">
                  <a:moveTo>
                    <a:pt x="3241" y="1"/>
                  </a:moveTo>
                  <a:cubicBezTo>
                    <a:pt x="2125" y="1"/>
                    <a:pt x="979" y="672"/>
                    <a:pt x="538" y="1713"/>
                  </a:cubicBezTo>
                  <a:cubicBezTo>
                    <a:pt x="0" y="2789"/>
                    <a:pt x="241" y="4181"/>
                    <a:pt x="928" y="5108"/>
                  </a:cubicBezTo>
                  <a:cubicBezTo>
                    <a:pt x="1707" y="6036"/>
                    <a:pt x="2950" y="6574"/>
                    <a:pt x="4101" y="6574"/>
                  </a:cubicBezTo>
                  <a:cubicBezTo>
                    <a:pt x="4880" y="6500"/>
                    <a:pt x="5641" y="6259"/>
                    <a:pt x="6346" y="6036"/>
                  </a:cubicBezTo>
                  <a:cubicBezTo>
                    <a:pt x="6958" y="5888"/>
                    <a:pt x="7663" y="5646"/>
                    <a:pt x="8275" y="5498"/>
                  </a:cubicBezTo>
                  <a:cubicBezTo>
                    <a:pt x="8350" y="5498"/>
                    <a:pt x="8581" y="5517"/>
                    <a:pt x="8804" y="5517"/>
                  </a:cubicBezTo>
                  <a:cubicBezTo>
                    <a:pt x="9027" y="5517"/>
                    <a:pt x="9240" y="5498"/>
                    <a:pt x="9277" y="5424"/>
                  </a:cubicBezTo>
                  <a:cubicBezTo>
                    <a:pt x="9444" y="5257"/>
                    <a:pt x="9055" y="4867"/>
                    <a:pt x="8888" y="4719"/>
                  </a:cubicBezTo>
                  <a:cubicBezTo>
                    <a:pt x="8053" y="3568"/>
                    <a:pt x="7125" y="2548"/>
                    <a:pt x="6105" y="1546"/>
                  </a:cubicBezTo>
                  <a:cubicBezTo>
                    <a:pt x="5344" y="860"/>
                    <a:pt x="4490" y="155"/>
                    <a:pt x="3414" y="6"/>
                  </a:cubicBezTo>
                  <a:cubicBezTo>
                    <a:pt x="3357" y="2"/>
                    <a:pt x="3299" y="1"/>
                    <a:pt x="3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2"/>
            <p:cNvSpPr/>
            <p:nvPr/>
          </p:nvSpPr>
          <p:spPr>
            <a:xfrm>
              <a:off x="5551050" y="3479525"/>
              <a:ext cx="178150" cy="209700"/>
            </a:xfrm>
            <a:custGeom>
              <a:avLst/>
              <a:gdLst/>
              <a:ahLst/>
              <a:cxnLst/>
              <a:rect l="l" t="t" r="r" b="b"/>
              <a:pathLst>
                <a:path w="7126" h="8388" extrusionOk="0">
                  <a:moveTo>
                    <a:pt x="3649" y="1"/>
                  </a:moveTo>
                  <a:cubicBezTo>
                    <a:pt x="2625" y="1"/>
                    <a:pt x="1584" y="458"/>
                    <a:pt x="928" y="1252"/>
                  </a:cubicBezTo>
                  <a:cubicBezTo>
                    <a:pt x="167" y="2328"/>
                    <a:pt x="0" y="3794"/>
                    <a:pt x="316" y="5111"/>
                  </a:cubicBezTo>
                  <a:cubicBezTo>
                    <a:pt x="631" y="6113"/>
                    <a:pt x="1095" y="7356"/>
                    <a:pt x="1782" y="8135"/>
                  </a:cubicBezTo>
                  <a:cubicBezTo>
                    <a:pt x="1949" y="8314"/>
                    <a:pt x="2136" y="8387"/>
                    <a:pt x="2335" y="8387"/>
                  </a:cubicBezTo>
                  <a:cubicBezTo>
                    <a:pt x="3062" y="8387"/>
                    <a:pt x="3937" y="7405"/>
                    <a:pt x="4490" y="7040"/>
                  </a:cubicBezTo>
                  <a:cubicBezTo>
                    <a:pt x="5270" y="6428"/>
                    <a:pt x="6105" y="5816"/>
                    <a:pt x="6569" y="4888"/>
                  </a:cubicBezTo>
                  <a:cubicBezTo>
                    <a:pt x="7125" y="3961"/>
                    <a:pt x="7125" y="2717"/>
                    <a:pt x="6569" y="1716"/>
                  </a:cubicBezTo>
                  <a:cubicBezTo>
                    <a:pt x="6030" y="788"/>
                    <a:pt x="4954" y="83"/>
                    <a:pt x="3878" y="9"/>
                  </a:cubicBezTo>
                  <a:cubicBezTo>
                    <a:pt x="3802" y="3"/>
                    <a:pt x="3725" y="1"/>
                    <a:pt x="3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2"/>
            <p:cNvSpPr/>
            <p:nvPr/>
          </p:nvSpPr>
          <p:spPr>
            <a:xfrm>
              <a:off x="5023650" y="3628350"/>
              <a:ext cx="247250" cy="161050"/>
            </a:xfrm>
            <a:custGeom>
              <a:avLst/>
              <a:gdLst/>
              <a:ahLst/>
              <a:cxnLst/>
              <a:rect l="l" t="t" r="r" b="b"/>
              <a:pathLst>
                <a:path w="9890" h="6442" extrusionOk="0">
                  <a:moveTo>
                    <a:pt x="4042" y="0"/>
                  </a:moveTo>
                  <a:cubicBezTo>
                    <a:pt x="3931" y="0"/>
                    <a:pt x="3821" y="4"/>
                    <a:pt x="3711" y="11"/>
                  </a:cubicBezTo>
                  <a:cubicBezTo>
                    <a:pt x="2617" y="86"/>
                    <a:pt x="1466" y="624"/>
                    <a:pt x="854" y="1551"/>
                  </a:cubicBezTo>
                  <a:cubicBezTo>
                    <a:pt x="149" y="2405"/>
                    <a:pt x="1" y="3722"/>
                    <a:pt x="539" y="4650"/>
                  </a:cubicBezTo>
                  <a:cubicBezTo>
                    <a:pt x="1077" y="5503"/>
                    <a:pt x="1930" y="5967"/>
                    <a:pt x="2858" y="6190"/>
                  </a:cubicBezTo>
                  <a:cubicBezTo>
                    <a:pt x="3399" y="6359"/>
                    <a:pt x="3968" y="6441"/>
                    <a:pt x="4545" y="6441"/>
                  </a:cubicBezTo>
                  <a:cubicBezTo>
                    <a:pt x="5294" y="6441"/>
                    <a:pt x="6058" y="6303"/>
                    <a:pt x="6791" y="6041"/>
                  </a:cubicBezTo>
                  <a:cubicBezTo>
                    <a:pt x="7422" y="5800"/>
                    <a:pt x="7960" y="5503"/>
                    <a:pt x="8498" y="5114"/>
                  </a:cubicBezTo>
                  <a:cubicBezTo>
                    <a:pt x="8888" y="4798"/>
                    <a:pt x="9741" y="4112"/>
                    <a:pt x="9816" y="3574"/>
                  </a:cubicBezTo>
                  <a:cubicBezTo>
                    <a:pt x="9890" y="3110"/>
                    <a:pt x="9036" y="2331"/>
                    <a:pt x="8647" y="2015"/>
                  </a:cubicBezTo>
                  <a:cubicBezTo>
                    <a:pt x="8109" y="1551"/>
                    <a:pt x="7571" y="1162"/>
                    <a:pt x="6958" y="791"/>
                  </a:cubicBezTo>
                  <a:cubicBezTo>
                    <a:pt x="6058" y="291"/>
                    <a:pt x="5023" y="0"/>
                    <a:pt x="40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2"/>
            <p:cNvSpPr/>
            <p:nvPr/>
          </p:nvSpPr>
          <p:spPr>
            <a:xfrm>
              <a:off x="5640100" y="3845975"/>
              <a:ext cx="166100" cy="197725"/>
            </a:xfrm>
            <a:custGeom>
              <a:avLst/>
              <a:gdLst/>
              <a:ahLst/>
              <a:cxnLst/>
              <a:rect l="l" t="t" r="r" b="b"/>
              <a:pathLst>
                <a:path w="6644" h="7909" extrusionOk="0">
                  <a:moveTo>
                    <a:pt x="3119" y="0"/>
                  </a:moveTo>
                  <a:cubicBezTo>
                    <a:pt x="2566" y="0"/>
                    <a:pt x="2019" y="156"/>
                    <a:pt x="1541" y="509"/>
                  </a:cubicBezTo>
                  <a:cubicBezTo>
                    <a:pt x="780" y="973"/>
                    <a:pt x="316" y="1901"/>
                    <a:pt x="149" y="2754"/>
                  </a:cubicBezTo>
                  <a:cubicBezTo>
                    <a:pt x="1" y="3682"/>
                    <a:pt x="75" y="4609"/>
                    <a:pt x="149" y="5537"/>
                  </a:cubicBezTo>
                  <a:cubicBezTo>
                    <a:pt x="223" y="6149"/>
                    <a:pt x="223" y="6929"/>
                    <a:pt x="465" y="7467"/>
                  </a:cubicBezTo>
                  <a:cubicBezTo>
                    <a:pt x="610" y="7818"/>
                    <a:pt x="857" y="7908"/>
                    <a:pt x="1166" y="7908"/>
                  </a:cubicBezTo>
                  <a:cubicBezTo>
                    <a:pt x="1331" y="7908"/>
                    <a:pt x="1514" y="7882"/>
                    <a:pt x="1708" y="7856"/>
                  </a:cubicBezTo>
                  <a:cubicBezTo>
                    <a:pt x="2932" y="7615"/>
                    <a:pt x="4491" y="7856"/>
                    <a:pt x="5493" y="7003"/>
                  </a:cubicBezTo>
                  <a:cubicBezTo>
                    <a:pt x="5957" y="6539"/>
                    <a:pt x="6179" y="6001"/>
                    <a:pt x="6346" y="5370"/>
                  </a:cubicBezTo>
                  <a:cubicBezTo>
                    <a:pt x="6569" y="4443"/>
                    <a:pt x="6643" y="3366"/>
                    <a:pt x="6253" y="2439"/>
                  </a:cubicBezTo>
                  <a:cubicBezTo>
                    <a:pt x="5957" y="1511"/>
                    <a:pt x="5252" y="732"/>
                    <a:pt x="4398" y="268"/>
                  </a:cubicBezTo>
                  <a:cubicBezTo>
                    <a:pt x="3990" y="96"/>
                    <a:pt x="3553" y="0"/>
                    <a:pt x="31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2"/>
            <p:cNvSpPr/>
            <p:nvPr/>
          </p:nvSpPr>
          <p:spPr>
            <a:xfrm>
              <a:off x="5214750" y="3848150"/>
              <a:ext cx="185575" cy="194125"/>
            </a:xfrm>
            <a:custGeom>
              <a:avLst/>
              <a:gdLst/>
              <a:ahLst/>
              <a:cxnLst/>
              <a:rect l="l" t="t" r="r" b="b"/>
              <a:pathLst>
                <a:path w="7423" h="7765" extrusionOk="0">
                  <a:moveTo>
                    <a:pt x="3338" y="0"/>
                  </a:moveTo>
                  <a:cubicBezTo>
                    <a:pt x="3048" y="0"/>
                    <a:pt x="2762" y="33"/>
                    <a:pt x="2487" y="107"/>
                  </a:cubicBezTo>
                  <a:cubicBezTo>
                    <a:pt x="1634" y="348"/>
                    <a:pt x="854" y="960"/>
                    <a:pt x="465" y="1739"/>
                  </a:cubicBezTo>
                  <a:cubicBezTo>
                    <a:pt x="1" y="2741"/>
                    <a:pt x="242" y="3892"/>
                    <a:pt x="780" y="4894"/>
                  </a:cubicBezTo>
                  <a:cubicBezTo>
                    <a:pt x="1318" y="5914"/>
                    <a:pt x="2394" y="6990"/>
                    <a:pt x="3322" y="7602"/>
                  </a:cubicBezTo>
                  <a:cubicBezTo>
                    <a:pt x="3509" y="7715"/>
                    <a:pt x="3689" y="7764"/>
                    <a:pt x="3863" y="7764"/>
                  </a:cubicBezTo>
                  <a:cubicBezTo>
                    <a:pt x="4779" y="7764"/>
                    <a:pt x="5516" y="6402"/>
                    <a:pt x="6031" y="5747"/>
                  </a:cubicBezTo>
                  <a:cubicBezTo>
                    <a:pt x="6662" y="5061"/>
                    <a:pt x="7274" y="4281"/>
                    <a:pt x="7348" y="3354"/>
                  </a:cubicBezTo>
                  <a:cubicBezTo>
                    <a:pt x="7422" y="2667"/>
                    <a:pt x="7125" y="1962"/>
                    <a:pt x="6736" y="1498"/>
                  </a:cubicBezTo>
                  <a:cubicBezTo>
                    <a:pt x="6272" y="960"/>
                    <a:pt x="5734" y="571"/>
                    <a:pt x="5103" y="348"/>
                  </a:cubicBezTo>
                  <a:cubicBezTo>
                    <a:pt x="4531" y="137"/>
                    <a:pt x="3926" y="0"/>
                    <a:pt x="3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2"/>
            <p:cNvSpPr/>
            <p:nvPr/>
          </p:nvSpPr>
          <p:spPr>
            <a:xfrm>
              <a:off x="5077450" y="4018425"/>
              <a:ext cx="178150" cy="228025"/>
            </a:xfrm>
            <a:custGeom>
              <a:avLst/>
              <a:gdLst/>
              <a:ahLst/>
              <a:cxnLst/>
              <a:rect l="l" t="t" r="r" b="b"/>
              <a:pathLst>
                <a:path w="7126" h="9121" extrusionOk="0">
                  <a:moveTo>
                    <a:pt x="3602" y="1"/>
                  </a:moveTo>
                  <a:cubicBezTo>
                    <a:pt x="3458" y="1"/>
                    <a:pt x="3315" y="11"/>
                    <a:pt x="3174" y="31"/>
                  </a:cubicBezTo>
                  <a:cubicBezTo>
                    <a:pt x="1949" y="179"/>
                    <a:pt x="854" y="1033"/>
                    <a:pt x="390" y="2183"/>
                  </a:cubicBezTo>
                  <a:cubicBezTo>
                    <a:pt x="1" y="3185"/>
                    <a:pt x="168" y="4354"/>
                    <a:pt x="557" y="5430"/>
                  </a:cubicBezTo>
                  <a:cubicBezTo>
                    <a:pt x="1021" y="6673"/>
                    <a:pt x="1856" y="7749"/>
                    <a:pt x="2951" y="8528"/>
                  </a:cubicBezTo>
                  <a:cubicBezTo>
                    <a:pt x="3226" y="8686"/>
                    <a:pt x="3686" y="9121"/>
                    <a:pt x="4018" y="9121"/>
                  </a:cubicBezTo>
                  <a:cubicBezTo>
                    <a:pt x="4156" y="9121"/>
                    <a:pt x="4272" y="9045"/>
                    <a:pt x="4342" y="8844"/>
                  </a:cubicBezTo>
                  <a:cubicBezTo>
                    <a:pt x="4417" y="8528"/>
                    <a:pt x="4417" y="8213"/>
                    <a:pt x="4565" y="7916"/>
                  </a:cubicBezTo>
                  <a:cubicBezTo>
                    <a:pt x="4639" y="7526"/>
                    <a:pt x="4880" y="7211"/>
                    <a:pt x="5103" y="6896"/>
                  </a:cubicBezTo>
                  <a:cubicBezTo>
                    <a:pt x="5567" y="6209"/>
                    <a:pt x="6198" y="5671"/>
                    <a:pt x="6587" y="4892"/>
                  </a:cubicBezTo>
                  <a:cubicBezTo>
                    <a:pt x="7126" y="3816"/>
                    <a:pt x="7051" y="2424"/>
                    <a:pt x="6346" y="1422"/>
                  </a:cubicBezTo>
                  <a:cubicBezTo>
                    <a:pt x="5743" y="525"/>
                    <a:pt x="4651" y="1"/>
                    <a:pt x="3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2"/>
            <p:cNvSpPr/>
            <p:nvPr/>
          </p:nvSpPr>
          <p:spPr>
            <a:xfrm>
              <a:off x="5535750" y="4279750"/>
              <a:ext cx="193450" cy="146550"/>
            </a:xfrm>
            <a:custGeom>
              <a:avLst/>
              <a:gdLst/>
              <a:ahLst/>
              <a:cxnLst/>
              <a:rect l="l" t="t" r="r" b="b"/>
              <a:pathLst>
                <a:path w="7738" h="5862" extrusionOk="0">
                  <a:moveTo>
                    <a:pt x="4274" y="0"/>
                  </a:moveTo>
                  <a:cubicBezTo>
                    <a:pt x="4216" y="0"/>
                    <a:pt x="4159" y="2"/>
                    <a:pt x="4101" y="5"/>
                  </a:cubicBezTo>
                  <a:cubicBezTo>
                    <a:pt x="2857" y="79"/>
                    <a:pt x="1707" y="858"/>
                    <a:pt x="1076" y="2009"/>
                  </a:cubicBezTo>
                  <a:cubicBezTo>
                    <a:pt x="854" y="2565"/>
                    <a:pt x="612" y="3104"/>
                    <a:pt x="464" y="3716"/>
                  </a:cubicBezTo>
                  <a:cubicBezTo>
                    <a:pt x="390" y="4180"/>
                    <a:pt x="0" y="4792"/>
                    <a:pt x="0" y="5349"/>
                  </a:cubicBezTo>
                  <a:cubicBezTo>
                    <a:pt x="0" y="5759"/>
                    <a:pt x="176" y="5861"/>
                    <a:pt x="454" y="5861"/>
                  </a:cubicBezTo>
                  <a:cubicBezTo>
                    <a:pt x="590" y="5861"/>
                    <a:pt x="751" y="5837"/>
                    <a:pt x="928" y="5812"/>
                  </a:cubicBezTo>
                  <a:cubicBezTo>
                    <a:pt x="1234" y="5766"/>
                    <a:pt x="1563" y="5743"/>
                    <a:pt x="1893" y="5743"/>
                  </a:cubicBezTo>
                  <a:cubicBezTo>
                    <a:pt x="2222" y="5743"/>
                    <a:pt x="2551" y="5766"/>
                    <a:pt x="2857" y="5812"/>
                  </a:cubicBezTo>
                  <a:cubicBezTo>
                    <a:pt x="3241" y="5835"/>
                    <a:pt x="3632" y="5858"/>
                    <a:pt x="4016" y="5858"/>
                  </a:cubicBezTo>
                  <a:cubicBezTo>
                    <a:pt x="4877" y="5858"/>
                    <a:pt x="5704" y="5743"/>
                    <a:pt x="6346" y="5256"/>
                  </a:cubicBezTo>
                  <a:cubicBezTo>
                    <a:pt x="7348" y="4495"/>
                    <a:pt x="7737" y="2937"/>
                    <a:pt x="7181" y="1860"/>
                  </a:cubicBezTo>
                  <a:cubicBezTo>
                    <a:pt x="6666" y="761"/>
                    <a:pt x="5524" y="0"/>
                    <a:pt x="4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2"/>
            <p:cNvSpPr/>
            <p:nvPr/>
          </p:nvSpPr>
          <p:spPr>
            <a:xfrm>
              <a:off x="5012050" y="3147150"/>
              <a:ext cx="537175" cy="1469025"/>
            </a:xfrm>
            <a:custGeom>
              <a:avLst/>
              <a:gdLst/>
              <a:ahLst/>
              <a:cxnLst/>
              <a:rect l="l" t="t" r="r" b="b"/>
              <a:pathLst>
                <a:path w="21487" h="58761" extrusionOk="0">
                  <a:moveTo>
                    <a:pt x="4472" y="0"/>
                  </a:moveTo>
                  <a:cubicBezTo>
                    <a:pt x="4324" y="0"/>
                    <a:pt x="4175" y="167"/>
                    <a:pt x="4175" y="316"/>
                  </a:cubicBezTo>
                  <a:cubicBezTo>
                    <a:pt x="3934" y="3563"/>
                    <a:pt x="5400" y="7051"/>
                    <a:pt x="8573" y="10595"/>
                  </a:cubicBezTo>
                  <a:cubicBezTo>
                    <a:pt x="9500" y="11597"/>
                    <a:pt x="10502" y="12617"/>
                    <a:pt x="11430" y="13545"/>
                  </a:cubicBezTo>
                  <a:cubicBezTo>
                    <a:pt x="13137" y="15159"/>
                    <a:pt x="14844" y="16866"/>
                    <a:pt x="16161" y="18870"/>
                  </a:cubicBezTo>
                  <a:cubicBezTo>
                    <a:pt x="20410" y="25048"/>
                    <a:pt x="20800" y="33954"/>
                    <a:pt x="17163" y="41672"/>
                  </a:cubicBezTo>
                  <a:cubicBezTo>
                    <a:pt x="13137" y="49873"/>
                    <a:pt x="5715" y="55198"/>
                    <a:pt x="223" y="58223"/>
                  </a:cubicBezTo>
                  <a:cubicBezTo>
                    <a:pt x="75" y="58297"/>
                    <a:pt x="1" y="58445"/>
                    <a:pt x="75" y="58612"/>
                  </a:cubicBezTo>
                  <a:cubicBezTo>
                    <a:pt x="149" y="58686"/>
                    <a:pt x="223" y="58761"/>
                    <a:pt x="390" y="58761"/>
                  </a:cubicBezTo>
                  <a:lnTo>
                    <a:pt x="539" y="58761"/>
                  </a:lnTo>
                  <a:cubicBezTo>
                    <a:pt x="6105" y="55662"/>
                    <a:pt x="13675" y="50263"/>
                    <a:pt x="17701" y="41914"/>
                  </a:cubicBezTo>
                  <a:cubicBezTo>
                    <a:pt x="21486" y="34028"/>
                    <a:pt x="21097" y="24826"/>
                    <a:pt x="16699" y="18480"/>
                  </a:cubicBezTo>
                  <a:cubicBezTo>
                    <a:pt x="15308" y="16476"/>
                    <a:pt x="13601" y="14769"/>
                    <a:pt x="11894" y="13081"/>
                  </a:cubicBezTo>
                  <a:cubicBezTo>
                    <a:pt x="10966" y="12153"/>
                    <a:pt x="9964" y="11226"/>
                    <a:pt x="9036" y="10205"/>
                  </a:cubicBezTo>
                  <a:cubicBezTo>
                    <a:pt x="6031" y="6735"/>
                    <a:pt x="4565" y="3489"/>
                    <a:pt x="4788" y="390"/>
                  </a:cubicBezTo>
                  <a:cubicBezTo>
                    <a:pt x="4788" y="167"/>
                    <a:pt x="4639" y="0"/>
                    <a:pt x="4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2"/>
            <p:cNvSpPr/>
            <p:nvPr/>
          </p:nvSpPr>
          <p:spPr>
            <a:xfrm>
              <a:off x="4975400" y="3359825"/>
              <a:ext cx="332150" cy="127800"/>
            </a:xfrm>
            <a:custGeom>
              <a:avLst/>
              <a:gdLst/>
              <a:ahLst/>
              <a:cxnLst/>
              <a:rect l="l" t="t" r="r" b="b"/>
              <a:pathLst>
                <a:path w="13286" h="5112" extrusionOk="0">
                  <a:moveTo>
                    <a:pt x="641" y="0"/>
                  </a:moveTo>
                  <a:cubicBezTo>
                    <a:pt x="526" y="0"/>
                    <a:pt x="412" y="4"/>
                    <a:pt x="298" y="10"/>
                  </a:cubicBezTo>
                  <a:cubicBezTo>
                    <a:pt x="149" y="10"/>
                    <a:pt x="1" y="158"/>
                    <a:pt x="75" y="307"/>
                  </a:cubicBezTo>
                  <a:cubicBezTo>
                    <a:pt x="75" y="473"/>
                    <a:pt x="224" y="622"/>
                    <a:pt x="372" y="622"/>
                  </a:cubicBezTo>
                  <a:cubicBezTo>
                    <a:pt x="471" y="616"/>
                    <a:pt x="570" y="613"/>
                    <a:pt x="670" y="613"/>
                  </a:cubicBezTo>
                  <a:cubicBezTo>
                    <a:pt x="1826" y="613"/>
                    <a:pt x="3055" y="1011"/>
                    <a:pt x="4472" y="1865"/>
                  </a:cubicBezTo>
                  <a:cubicBezTo>
                    <a:pt x="5010" y="2162"/>
                    <a:pt x="5567" y="2477"/>
                    <a:pt x="6105" y="2793"/>
                  </a:cubicBezTo>
                  <a:cubicBezTo>
                    <a:pt x="6792" y="3331"/>
                    <a:pt x="7571" y="3795"/>
                    <a:pt x="8424" y="4184"/>
                  </a:cubicBezTo>
                  <a:cubicBezTo>
                    <a:pt x="9575" y="4797"/>
                    <a:pt x="10744" y="5112"/>
                    <a:pt x="11820" y="5112"/>
                  </a:cubicBezTo>
                  <a:cubicBezTo>
                    <a:pt x="12209" y="5112"/>
                    <a:pt x="12673" y="5112"/>
                    <a:pt x="12989" y="4945"/>
                  </a:cubicBezTo>
                  <a:cubicBezTo>
                    <a:pt x="13211" y="4945"/>
                    <a:pt x="13286" y="4797"/>
                    <a:pt x="13211" y="4648"/>
                  </a:cubicBezTo>
                  <a:cubicBezTo>
                    <a:pt x="13211" y="4466"/>
                    <a:pt x="13127" y="4379"/>
                    <a:pt x="13014" y="4379"/>
                  </a:cubicBezTo>
                  <a:cubicBezTo>
                    <a:pt x="12977" y="4379"/>
                    <a:pt x="12937" y="4389"/>
                    <a:pt x="12896" y="4407"/>
                  </a:cubicBezTo>
                  <a:cubicBezTo>
                    <a:pt x="12579" y="4472"/>
                    <a:pt x="12258" y="4501"/>
                    <a:pt x="11940" y="4501"/>
                  </a:cubicBezTo>
                  <a:cubicBezTo>
                    <a:pt x="10713" y="4501"/>
                    <a:pt x="9516" y="4073"/>
                    <a:pt x="8647" y="3646"/>
                  </a:cubicBezTo>
                  <a:cubicBezTo>
                    <a:pt x="7886" y="3257"/>
                    <a:pt x="7181" y="2793"/>
                    <a:pt x="6402" y="2329"/>
                  </a:cubicBezTo>
                  <a:cubicBezTo>
                    <a:pt x="5864" y="1939"/>
                    <a:pt x="5326" y="1624"/>
                    <a:pt x="4788" y="1327"/>
                  </a:cubicBezTo>
                  <a:cubicBezTo>
                    <a:pt x="3289" y="390"/>
                    <a:pt x="1930" y="0"/>
                    <a:pt x="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2"/>
            <p:cNvSpPr/>
            <p:nvPr/>
          </p:nvSpPr>
          <p:spPr>
            <a:xfrm>
              <a:off x="5398450" y="3228275"/>
              <a:ext cx="61700" cy="363725"/>
            </a:xfrm>
            <a:custGeom>
              <a:avLst/>
              <a:gdLst/>
              <a:ahLst/>
              <a:cxnLst/>
              <a:rect l="l" t="t" r="r" b="b"/>
              <a:pathLst>
                <a:path w="2468" h="14549" extrusionOk="0">
                  <a:moveTo>
                    <a:pt x="2189" y="1"/>
                  </a:moveTo>
                  <a:cubicBezTo>
                    <a:pt x="2133" y="1"/>
                    <a:pt x="2070" y="29"/>
                    <a:pt x="2004" y="95"/>
                  </a:cubicBezTo>
                  <a:cubicBezTo>
                    <a:pt x="1076" y="633"/>
                    <a:pt x="538" y="1635"/>
                    <a:pt x="390" y="2952"/>
                  </a:cubicBezTo>
                  <a:cubicBezTo>
                    <a:pt x="316" y="3806"/>
                    <a:pt x="390" y="4641"/>
                    <a:pt x="538" y="5494"/>
                  </a:cubicBezTo>
                  <a:cubicBezTo>
                    <a:pt x="538" y="5735"/>
                    <a:pt x="538" y="5884"/>
                    <a:pt x="612" y="6125"/>
                  </a:cubicBezTo>
                  <a:cubicBezTo>
                    <a:pt x="928" y="8815"/>
                    <a:pt x="705" y="11524"/>
                    <a:pt x="74" y="14159"/>
                  </a:cubicBezTo>
                  <a:cubicBezTo>
                    <a:pt x="0" y="14307"/>
                    <a:pt x="149" y="14549"/>
                    <a:pt x="316" y="14549"/>
                  </a:cubicBezTo>
                  <a:lnTo>
                    <a:pt x="390" y="14549"/>
                  </a:lnTo>
                  <a:cubicBezTo>
                    <a:pt x="538" y="14549"/>
                    <a:pt x="612" y="14474"/>
                    <a:pt x="705" y="14307"/>
                  </a:cubicBezTo>
                  <a:cubicBezTo>
                    <a:pt x="1317" y="11599"/>
                    <a:pt x="1540" y="8815"/>
                    <a:pt x="1243" y="6032"/>
                  </a:cubicBezTo>
                  <a:cubicBezTo>
                    <a:pt x="1169" y="5810"/>
                    <a:pt x="1169" y="5661"/>
                    <a:pt x="1169" y="5420"/>
                  </a:cubicBezTo>
                  <a:cubicBezTo>
                    <a:pt x="1002" y="4641"/>
                    <a:pt x="928" y="3806"/>
                    <a:pt x="1002" y="3027"/>
                  </a:cubicBezTo>
                  <a:cubicBezTo>
                    <a:pt x="1076" y="1951"/>
                    <a:pt x="1633" y="1023"/>
                    <a:pt x="2319" y="633"/>
                  </a:cubicBezTo>
                  <a:cubicBezTo>
                    <a:pt x="2468" y="466"/>
                    <a:pt x="2468" y="318"/>
                    <a:pt x="2394" y="169"/>
                  </a:cubicBezTo>
                  <a:cubicBezTo>
                    <a:pt x="2349" y="68"/>
                    <a:pt x="2276" y="1"/>
                    <a:pt x="2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2"/>
            <p:cNvSpPr/>
            <p:nvPr/>
          </p:nvSpPr>
          <p:spPr>
            <a:xfrm>
              <a:off x="5133575" y="3682825"/>
              <a:ext cx="379000" cy="158275"/>
            </a:xfrm>
            <a:custGeom>
              <a:avLst/>
              <a:gdLst/>
              <a:ahLst/>
              <a:cxnLst/>
              <a:rect l="l" t="t" r="r" b="b"/>
              <a:pathLst>
                <a:path w="15160" h="6331" extrusionOk="0">
                  <a:moveTo>
                    <a:pt x="1288" y="0"/>
                  </a:moveTo>
                  <a:cubicBezTo>
                    <a:pt x="932" y="0"/>
                    <a:pt x="583" y="26"/>
                    <a:pt x="242" y="77"/>
                  </a:cubicBezTo>
                  <a:cubicBezTo>
                    <a:pt x="75" y="77"/>
                    <a:pt x="1" y="226"/>
                    <a:pt x="1" y="467"/>
                  </a:cubicBezTo>
                  <a:cubicBezTo>
                    <a:pt x="1" y="615"/>
                    <a:pt x="168" y="690"/>
                    <a:pt x="390" y="690"/>
                  </a:cubicBezTo>
                  <a:cubicBezTo>
                    <a:pt x="667" y="648"/>
                    <a:pt x="949" y="627"/>
                    <a:pt x="1238" y="627"/>
                  </a:cubicBezTo>
                  <a:cubicBezTo>
                    <a:pt x="2477" y="627"/>
                    <a:pt x="3825" y="1013"/>
                    <a:pt x="5270" y="1766"/>
                  </a:cubicBezTo>
                  <a:cubicBezTo>
                    <a:pt x="6198" y="2230"/>
                    <a:pt x="7126" y="2860"/>
                    <a:pt x="7960" y="3399"/>
                  </a:cubicBezTo>
                  <a:cubicBezTo>
                    <a:pt x="8517" y="3788"/>
                    <a:pt x="9129" y="4178"/>
                    <a:pt x="9742" y="4549"/>
                  </a:cubicBezTo>
                  <a:cubicBezTo>
                    <a:pt x="11671" y="5718"/>
                    <a:pt x="13304" y="6330"/>
                    <a:pt x="14844" y="6330"/>
                  </a:cubicBezTo>
                  <a:cubicBezTo>
                    <a:pt x="15011" y="6330"/>
                    <a:pt x="15159" y="6182"/>
                    <a:pt x="15159" y="6033"/>
                  </a:cubicBezTo>
                  <a:cubicBezTo>
                    <a:pt x="15159" y="5866"/>
                    <a:pt x="15011" y="5718"/>
                    <a:pt x="14844" y="5718"/>
                  </a:cubicBezTo>
                  <a:cubicBezTo>
                    <a:pt x="13378" y="5644"/>
                    <a:pt x="11912" y="5180"/>
                    <a:pt x="10057" y="4011"/>
                  </a:cubicBezTo>
                  <a:cubicBezTo>
                    <a:pt x="9445" y="3714"/>
                    <a:pt x="8888" y="3324"/>
                    <a:pt x="8276" y="2935"/>
                  </a:cubicBezTo>
                  <a:cubicBezTo>
                    <a:pt x="7422" y="2322"/>
                    <a:pt x="6495" y="1692"/>
                    <a:pt x="5567" y="1153"/>
                  </a:cubicBezTo>
                  <a:cubicBezTo>
                    <a:pt x="4045" y="363"/>
                    <a:pt x="2616" y="0"/>
                    <a:pt x="1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2"/>
            <p:cNvSpPr/>
            <p:nvPr/>
          </p:nvSpPr>
          <p:spPr>
            <a:xfrm>
              <a:off x="5508825" y="3567400"/>
              <a:ext cx="154500" cy="329825"/>
            </a:xfrm>
            <a:custGeom>
              <a:avLst/>
              <a:gdLst/>
              <a:ahLst/>
              <a:cxnLst/>
              <a:rect l="l" t="t" r="r" b="b"/>
              <a:pathLst>
                <a:path w="6180" h="13193" extrusionOk="0">
                  <a:moveTo>
                    <a:pt x="5839" y="0"/>
                  </a:moveTo>
                  <a:cubicBezTo>
                    <a:pt x="5753" y="0"/>
                    <a:pt x="5679" y="19"/>
                    <a:pt x="5641" y="56"/>
                  </a:cubicBezTo>
                  <a:cubicBezTo>
                    <a:pt x="4639" y="1058"/>
                    <a:pt x="4009" y="2524"/>
                    <a:pt x="3712" y="4527"/>
                  </a:cubicBezTo>
                  <a:cubicBezTo>
                    <a:pt x="3545" y="4991"/>
                    <a:pt x="3471" y="5548"/>
                    <a:pt x="3396" y="6086"/>
                  </a:cubicBezTo>
                  <a:cubicBezTo>
                    <a:pt x="3248" y="7088"/>
                    <a:pt x="3081" y="8090"/>
                    <a:pt x="2858" y="9092"/>
                  </a:cubicBezTo>
                  <a:cubicBezTo>
                    <a:pt x="2543" y="10094"/>
                    <a:pt x="1764" y="11801"/>
                    <a:pt x="224" y="12580"/>
                  </a:cubicBezTo>
                  <a:cubicBezTo>
                    <a:pt x="75" y="12654"/>
                    <a:pt x="1" y="12877"/>
                    <a:pt x="75" y="13044"/>
                  </a:cubicBezTo>
                  <a:cubicBezTo>
                    <a:pt x="149" y="13118"/>
                    <a:pt x="224" y="13192"/>
                    <a:pt x="372" y="13192"/>
                  </a:cubicBezTo>
                  <a:lnTo>
                    <a:pt x="465" y="13192"/>
                  </a:lnTo>
                  <a:cubicBezTo>
                    <a:pt x="1764" y="12506"/>
                    <a:pt x="2858" y="11114"/>
                    <a:pt x="3396" y="9333"/>
                  </a:cubicBezTo>
                  <a:cubicBezTo>
                    <a:pt x="3712" y="8238"/>
                    <a:pt x="3860" y="7162"/>
                    <a:pt x="4009" y="6160"/>
                  </a:cubicBezTo>
                  <a:cubicBezTo>
                    <a:pt x="4083" y="5622"/>
                    <a:pt x="4176" y="5158"/>
                    <a:pt x="4324" y="4620"/>
                  </a:cubicBezTo>
                  <a:cubicBezTo>
                    <a:pt x="4639" y="2765"/>
                    <a:pt x="5252" y="1447"/>
                    <a:pt x="6105" y="520"/>
                  </a:cubicBezTo>
                  <a:cubicBezTo>
                    <a:pt x="6179" y="353"/>
                    <a:pt x="6179" y="204"/>
                    <a:pt x="6105" y="56"/>
                  </a:cubicBezTo>
                  <a:cubicBezTo>
                    <a:pt x="6022" y="19"/>
                    <a:pt x="5924" y="0"/>
                    <a:pt x="5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2"/>
            <p:cNvSpPr/>
            <p:nvPr/>
          </p:nvSpPr>
          <p:spPr>
            <a:xfrm>
              <a:off x="5272750" y="3920375"/>
              <a:ext cx="166525" cy="336325"/>
            </a:xfrm>
            <a:custGeom>
              <a:avLst/>
              <a:gdLst/>
              <a:ahLst/>
              <a:cxnLst/>
              <a:rect l="l" t="t" r="r" b="b"/>
              <a:pathLst>
                <a:path w="6661" h="13453" extrusionOk="0">
                  <a:moveTo>
                    <a:pt x="779" y="1"/>
                  </a:moveTo>
                  <a:cubicBezTo>
                    <a:pt x="631" y="1"/>
                    <a:pt x="464" y="75"/>
                    <a:pt x="464" y="242"/>
                  </a:cubicBezTo>
                  <a:cubicBezTo>
                    <a:pt x="0" y="3173"/>
                    <a:pt x="1095" y="6179"/>
                    <a:pt x="3173" y="8202"/>
                  </a:cubicBezTo>
                  <a:cubicBezTo>
                    <a:pt x="3414" y="8424"/>
                    <a:pt x="3711" y="8665"/>
                    <a:pt x="3952" y="8888"/>
                  </a:cubicBezTo>
                  <a:cubicBezTo>
                    <a:pt x="4490" y="9352"/>
                    <a:pt x="5028" y="9816"/>
                    <a:pt x="5418" y="10354"/>
                  </a:cubicBezTo>
                  <a:cubicBezTo>
                    <a:pt x="5956" y="11133"/>
                    <a:pt x="5956" y="12209"/>
                    <a:pt x="5492" y="12988"/>
                  </a:cubicBezTo>
                  <a:cubicBezTo>
                    <a:pt x="5418" y="13137"/>
                    <a:pt x="5418" y="13304"/>
                    <a:pt x="5566" y="13452"/>
                  </a:cubicBezTo>
                  <a:lnTo>
                    <a:pt x="5733" y="13452"/>
                  </a:lnTo>
                  <a:cubicBezTo>
                    <a:pt x="5882" y="13452"/>
                    <a:pt x="5956" y="13452"/>
                    <a:pt x="6030" y="13304"/>
                  </a:cubicBezTo>
                  <a:cubicBezTo>
                    <a:pt x="6661" y="12302"/>
                    <a:pt x="6568" y="11059"/>
                    <a:pt x="5956" y="10057"/>
                  </a:cubicBezTo>
                  <a:cubicBezTo>
                    <a:pt x="5492" y="9352"/>
                    <a:pt x="4954" y="8888"/>
                    <a:pt x="4342" y="8350"/>
                  </a:cubicBezTo>
                  <a:cubicBezTo>
                    <a:pt x="4100" y="8202"/>
                    <a:pt x="3878" y="7960"/>
                    <a:pt x="3637" y="7738"/>
                  </a:cubicBezTo>
                  <a:cubicBezTo>
                    <a:pt x="1707" y="5882"/>
                    <a:pt x="705" y="3025"/>
                    <a:pt x="1095" y="316"/>
                  </a:cubicBezTo>
                  <a:cubicBezTo>
                    <a:pt x="1095" y="149"/>
                    <a:pt x="928" y="1"/>
                    <a:pt x="7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2"/>
            <p:cNvSpPr/>
            <p:nvPr/>
          </p:nvSpPr>
          <p:spPr>
            <a:xfrm>
              <a:off x="5404475" y="3973925"/>
              <a:ext cx="318675" cy="290650"/>
            </a:xfrm>
            <a:custGeom>
              <a:avLst/>
              <a:gdLst/>
              <a:ahLst/>
              <a:cxnLst/>
              <a:rect l="l" t="t" r="r" b="b"/>
              <a:pathLst>
                <a:path w="12747" h="11626" extrusionOk="0">
                  <a:moveTo>
                    <a:pt x="12404" y="0"/>
                  </a:moveTo>
                  <a:cubicBezTo>
                    <a:pt x="12364" y="0"/>
                    <a:pt x="12323" y="10"/>
                    <a:pt x="12283" y="30"/>
                  </a:cubicBezTo>
                  <a:cubicBezTo>
                    <a:pt x="11207" y="493"/>
                    <a:pt x="10205" y="1495"/>
                    <a:pt x="9426" y="2961"/>
                  </a:cubicBezTo>
                  <a:cubicBezTo>
                    <a:pt x="9110" y="3425"/>
                    <a:pt x="8888" y="3963"/>
                    <a:pt x="8647" y="4501"/>
                  </a:cubicBezTo>
                  <a:cubicBezTo>
                    <a:pt x="8350" y="5206"/>
                    <a:pt x="8034" y="5818"/>
                    <a:pt x="7645" y="6449"/>
                  </a:cubicBezTo>
                  <a:cubicBezTo>
                    <a:pt x="6105" y="8991"/>
                    <a:pt x="3247" y="10772"/>
                    <a:pt x="297" y="10921"/>
                  </a:cubicBezTo>
                  <a:cubicBezTo>
                    <a:pt x="149" y="10995"/>
                    <a:pt x="0" y="11162"/>
                    <a:pt x="0" y="11310"/>
                  </a:cubicBezTo>
                  <a:cubicBezTo>
                    <a:pt x="0" y="11459"/>
                    <a:pt x="149" y="11626"/>
                    <a:pt x="297" y="11626"/>
                  </a:cubicBezTo>
                  <a:cubicBezTo>
                    <a:pt x="3470" y="11385"/>
                    <a:pt x="6494" y="9529"/>
                    <a:pt x="8183" y="6820"/>
                  </a:cubicBezTo>
                  <a:cubicBezTo>
                    <a:pt x="8572" y="6134"/>
                    <a:pt x="8888" y="5429"/>
                    <a:pt x="9185" y="4742"/>
                  </a:cubicBezTo>
                  <a:cubicBezTo>
                    <a:pt x="9426" y="4278"/>
                    <a:pt x="9648" y="3740"/>
                    <a:pt x="9964" y="3276"/>
                  </a:cubicBezTo>
                  <a:cubicBezTo>
                    <a:pt x="10669" y="1885"/>
                    <a:pt x="11504" y="1031"/>
                    <a:pt x="12524" y="642"/>
                  </a:cubicBezTo>
                  <a:cubicBezTo>
                    <a:pt x="12673" y="568"/>
                    <a:pt x="12747" y="419"/>
                    <a:pt x="12673" y="178"/>
                  </a:cubicBezTo>
                  <a:cubicBezTo>
                    <a:pt x="12618" y="69"/>
                    <a:pt x="12514" y="0"/>
                    <a:pt x="12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2"/>
            <p:cNvSpPr/>
            <p:nvPr/>
          </p:nvSpPr>
          <p:spPr>
            <a:xfrm>
              <a:off x="5156775" y="4111025"/>
              <a:ext cx="102525" cy="344650"/>
            </a:xfrm>
            <a:custGeom>
              <a:avLst/>
              <a:gdLst/>
              <a:ahLst/>
              <a:cxnLst/>
              <a:rect l="l" t="t" r="r" b="b"/>
              <a:pathLst>
                <a:path w="4101" h="13786" extrusionOk="0">
                  <a:moveTo>
                    <a:pt x="1105" y="0"/>
                  </a:moveTo>
                  <a:cubicBezTo>
                    <a:pt x="974" y="0"/>
                    <a:pt x="833" y="79"/>
                    <a:pt x="780" y="186"/>
                  </a:cubicBezTo>
                  <a:cubicBezTo>
                    <a:pt x="1" y="1800"/>
                    <a:pt x="242" y="3581"/>
                    <a:pt x="631" y="4899"/>
                  </a:cubicBezTo>
                  <a:cubicBezTo>
                    <a:pt x="928" y="5975"/>
                    <a:pt x="1392" y="7069"/>
                    <a:pt x="1856" y="8071"/>
                  </a:cubicBezTo>
                  <a:cubicBezTo>
                    <a:pt x="2023" y="8461"/>
                    <a:pt x="2171" y="8758"/>
                    <a:pt x="2320" y="9147"/>
                  </a:cubicBezTo>
                  <a:cubicBezTo>
                    <a:pt x="2858" y="10391"/>
                    <a:pt x="3489" y="11931"/>
                    <a:pt x="3414" y="13489"/>
                  </a:cubicBezTo>
                  <a:cubicBezTo>
                    <a:pt x="3414" y="13638"/>
                    <a:pt x="3563" y="13786"/>
                    <a:pt x="3711" y="13786"/>
                  </a:cubicBezTo>
                  <a:cubicBezTo>
                    <a:pt x="3878" y="13786"/>
                    <a:pt x="4027" y="13638"/>
                    <a:pt x="4027" y="13489"/>
                  </a:cubicBezTo>
                  <a:cubicBezTo>
                    <a:pt x="4101" y="11782"/>
                    <a:pt x="3489" y="10242"/>
                    <a:pt x="2951" y="8925"/>
                  </a:cubicBezTo>
                  <a:cubicBezTo>
                    <a:pt x="2784" y="8535"/>
                    <a:pt x="2635" y="8146"/>
                    <a:pt x="2394" y="7830"/>
                  </a:cubicBezTo>
                  <a:cubicBezTo>
                    <a:pt x="1930" y="6828"/>
                    <a:pt x="1466" y="5752"/>
                    <a:pt x="1169" y="4676"/>
                  </a:cubicBezTo>
                  <a:cubicBezTo>
                    <a:pt x="854" y="3581"/>
                    <a:pt x="631" y="1893"/>
                    <a:pt x="1392" y="409"/>
                  </a:cubicBezTo>
                  <a:cubicBezTo>
                    <a:pt x="1466" y="260"/>
                    <a:pt x="1392" y="112"/>
                    <a:pt x="1244" y="38"/>
                  </a:cubicBezTo>
                  <a:cubicBezTo>
                    <a:pt x="1203" y="12"/>
                    <a:pt x="1154" y="0"/>
                    <a:pt x="1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2"/>
            <p:cNvSpPr/>
            <p:nvPr/>
          </p:nvSpPr>
          <p:spPr>
            <a:xfrm>
              <a:off x="5234250" y="4356600"/>
              <a:ext cx="396150" cy="128300"/>
            </a:xfrm>
            <a:custGeom>
              <a:avLst/>
              <a:gdLst/>
              <a:ahLst/>
              <a:cxnLst/>
              <a:rect l="l" t="t" r="r" b="b"/>
              <a:pathLst>
                <a:path w="15846" h="5132" extrusionOk="0">
                  <a:moveTo>
                    <a:pt x="15441" y="0"/>
                  </a:moveTo>
                  <a:cubicBezTo>
                    <a:pt x="15393" y="0"/>
                    <a:pt x="15347" y="10"/>
                    <a:pt x="15307" y="30"/>
                  </a:cubicBezTo>
                  <a:cubicBezTo>
                    <a:pt x="14695" y="419"/>
                    <a:pt x="13990" y="883"/>
                    <a:pt x="13377" y="1254"/>
                  </a:cubicBezTo>
                  <a:cubicBezTo>
                    <a:pt x="12283" y="2033"/>
                    <a:pt x="11132" y="2813"/>
                    <a:pt x="9889" y="3351"/>
                  </a:cubicBezTo>
                  <a:cubicBezTo>
                    <a:pt x="8294" y="4108"/>
                    <a:pt x="6534" y="4497"/>
                    <a:pt x="4776" y="4497"/>
                  </a:cubicBezTo>
                  <a:cubicBezTo>
                    <a:pt x="3304" y="4497"/>
                    <a:pt x="1834" y="4224"/>
                    <a:pt x="464" y="3666"/>
                  </a:cubicBezTo>
                  <a:cubicBezTo>
                    <a:pt x="315" y="3666"/>
                    <a:pt x="74" y="3740"/>
                    <a:pt x="74" y="3889"/>
                  </a:cubicBezTo>
                  <a:cubicBezTo>
                    <a:pt x="0" y="4037"/>
                    <a:pt x="74" y="4204"/>
                    <a:pt x="223" y="4278"/>
                  </a:cubicBezTo>
                  <a:cubicBezTo>
                    <a:pt x="1707" y="4816"/>
                    <a:pt x="3247" y="5132"/>
                    <a:pt x="4787" y="5132"/>
                  </a:cubicBezTo>
                  <a:cubicBezTo>
                    <a:pt x="6642" y="5132"/>
                    <a:pt x="8498" y="4742"/>
                    <a:pt x="10205" y="3963"/>
                  </a:cubicBezTo>
                  <a:cubicBezTo>
                    <a:pt x="11448" y="3351"/>
                    <a:pt x="12598" y="2571"/>
                    <a:pt x="13767" y="1811"/>
                  </a:cubicBezTo>
                  <a:cubicBezTo>
                    <a:pt x="14379" y="1421"/>
                    <a:pt x="14992" y="957"/>
                    <a:pt x="15697" y="568"/>
                  </a:cubicBezTo>
                  <a:cubicBezTo>
                    <a:pt x="15845" y="493"/>
                    <a:pt x="15845" y="252"/>
                    <a:pt x="15771" y="178"/>
                  </a:cubicBezTo>
                  <a:cubicBezTo>
                    <a:pt x="15717" y="69"/>
                    <a:pt x="15573" y="0"/>
                    <a:pt x="15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32"/>
          <p:cNvGrpSpPr/>
          <p:nvPr/>
        </p:nvGrpSpPr>
        <p:grpSpPr>
          <a:xfrm>
            <a:off x="499943" y="253000"/>
            <a:ext cx="8120075" cy="4575775"/>
            <a:chOff x="499943" y="253000"/>
            <a:chExt cx="8120075" cy="4575775"/>
          </a:xfrm>
        </p:grpSpPr>
        <p:grpSp>
          <p:nvGrpSpPr>
            <p:cNvPr id="1000" name="Google Shape;1000;p32"/>
            <p:cNvGrpSpPr/>
            <p:nvPr/>
          </p:nvGrpSpPr>
          <p:grpSpPr>
            <a:xfrm flipH="1">
              <a:off x="499943" y="253000"/>
              <a:ext cx="850250" cy="647550"/>
              <a:chOff x="4281500" y="1208725"/>
              <a:chExt cx="850250" cy="647550"/>
            </a:xfrm>
          </p:grpSpPr>
          <p:sp>
            <p:nvSpPr>
              <p:cNvPr id="1001" name="Google Shape;1001;p32"/>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2"/>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2"/>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2"/>
              <p:cNvSpPr/>
              <p:nvPr/>
            </p:nvSpPr>
            <p:spPr>
              <a:xfrm>
                <a:off x="4818625" y="12646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2"/>
              <p:cNvSpPr/>
              <p:nvPr/>
            </p:nvSpPr>
            <p:spPr>
              <a:xfrm>
                <a:off x="4281500" y="1581425"/>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2"/>
              <p:cNvSpPr/>
              <p:nvPr/>
            </p:nvSpPr>
            <p:spPr>
              <a:xfrm>
                <a:off x="4495800" y="15993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2"/>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2"/>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2"/>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0" name="Google Shape;1010;p32"/>
            <p:cNvGrpSpPr/>
            <p:nvPr/>
          </p:nvGrpSpPr>
          <p:grpSpPr>
            <a:xfrm flipH="1">
              <a:off x="7769768" y="4181225"/>
              <a:ext cx="850250" cy="647550"/>
              <a:chOff x="4281500" y="1208725"/>
              <a:chExt cx="850250" cy="647550"/>
            </a:xfrm>
          </p:grpSpPr>
          <p:sp>
            <p:nvSpPr>
              <p:cNvPr id="1011" name="Google Shape;1011;p32"/>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2"/>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2"/>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2"/>
              <p:cNvSpPr/>
              <p:nvPr/>
            </p:nvSpPr>
            <p:spPr>
              <a:xfrm>
                <a:off x="4818625" y="12646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2"/>
              <p:cNvSpPr/>
              <p:nvPr/>
            </p:nvSpPr>
            <p:spPr>
              <a:xfrm>
                <a:off x="4281500" y="1581425"/>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2"/>
              <p:cNvSpPr/>
              <p:nvPr/>
            </p:nvSpPr>
            <p:spPr>
              <a:xfrm>
                <a:off x="4495800" y="15993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2"/>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2"/>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2"/>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2_1">
    <p:bg>
      <p:bgPr>
        <a:solidFill>
          <a:schemeClr val="lt1"/>
        </a:solidFill>
        <a:effectLst/>
      </p:bgPr>
    </p:bg>
    <p:spTree>
      <p:nvGrpSpPr>
        <p:cNvPr id="1" name="Shape 1020"/>
        <p:cNvGrpSpPr/>
        <p:nvPr/>
      </p:nvGrpSpPr>
      <p:grpSpPr>
        <a:xfrm>
          <a:off x="0" y="0"/>
          <a:ext cx="0" cy="0"/>
          <a:chOff x="0" y="0"/>
          <a:chExt cx="0" cy="0"/>
        </a:xfrm>
      </p:grpSpPr>
      <p:sp>
        <p:nvSpPr>
          <p:cNvPr id="1021" name="Google Shape;1021;p33"/>
          <p:cNvSpPr/>
          <p:nvPr/>
        </p:nvSpPr>
        <p:spPr>
          <a:xfrm rot="622227">
            <a:off x="145835" y="156032"/>
            <a:ext cx="1424999" cy="3171829"/>
          </a:xfrm>
          <a:custGeom>
            <a:avLst/>
            <a:gdLst/>
            <a:ahLst/>
            <a:cxnLst/>
            <a:rect l="l" t="t" r="r" b="b"/>
            <a:pathLst>
              <a:path w="63455" h="126869" extrusionOk="0">
                <a:moveTo>
                  <a:pt x="25734" y="1"/>
                </a:moveTo>
                <a:lnTo>
                  <a:pt x="25734" y="1"/>
                </a:lnTo>
                <a:cubicBezTo>
                  <a:pt x="23415" y="5790"/>
                  <a:pt x="21096" y="11987"/>
                  <a:pt x="22024" y="18165"/>
                </a:cubicBezTo>
                <a:cubicBezTo>
                  <a:pt x="22562" y="21950"/>
                  <a:pt x="24343" y="25587"/>
                  <a:pt x="25271" y="29372"/>
                </a:cubicBezTo>
                <a:cubicBezTo>
                  <a:pt x="25345" y="31858"/>
                  <a:pt x="25512" y="34325"/>
                  <a:pt x="25734" y="36793"/>
                </a:cubicBezTo>
                <a:cubicBezTo>
                  <a:pt x="24807" y="34474"/>
                  <a:pt x="23267" y="32322"/>
                  <a:pt x="21486" y="30763"/>
                </a:cubicBezTo>
                <a:cubicBezTo>
                  <a:pt x="19092" y="28834"/>
                  <a:pt x="16142" y="27683"/>
                  <a:pt x="13062" y="27516"/>
                </a:cubicBezTo>
                <a:cubicBezTo>
                  <a:pt x="12769" y="27501"/>
                  <a:pt x="12475" y="27495"/>
                  <a:pt x="12181" y="27495"/>
                </a:cubicBezTo>
                <a:cubicBezTo>
                  <a:pt x="11003" y="27495"/>
                  <a:pt x="9819" y="27590"/>
                  <a:pt x="8646" y="27590"/>
                </a:cubicBezTo>
                <a:cubicBezTo>
                  <a:pt x="7181" y="27590"/>
                  <a:pt x="5641" y="27368"/>
                  <a:pt x="4397" y="26663"/>
                </a:cubicBezTo>
                <a:lnTo>
                  <a:pt x="4397" y="26663"/>
                </a:lnTo>
                <a:cubicBezTo>
                  <a:pt x="4082" y="28221"/>
                  <a:pt x="4861" y="29835"/>
                  <a:pt x="6104" y="30837"/>
                </a:cubicBezTo>
                <a:cubicBezTo>
                  <a:pt x="7329" y="31858"/>
                  <a:pt x="8887" y="32396"/>
                  <a:pt x="10502" y="32619"/>
                </a:cubicBezTo>
                <a:cubicBezTo>
                  <a:pt x="12060" y="32934"/>
                  <a:pt x="13600" y="33008"/>
                  <a:pt x="15214" y="33324"/>
                </a:cubicBezTo>
                <a:cubicBezTo>
                  <a:pt x="19389" y="34084"/>
                  <a:pt x="23564" y="36645"/>
                  <a:pt x="25976" y="40281"/>
                </a:cubicBezTo>
                <a:cubicBezTo>
                  <a:pt x="26273" y="43139"/>
                  <a:pt x="26588" y="45996"/>
                  <a:pt x="26978" y="48779"/>
                </a:cubicBezTo>
                <a:cubicBezTo>
                  <a:pt x="25883" y="46608"/>
                  <a:pt x="24028" y="44530"/>
                  <a:pt x="21949" y="43361"/>
                </a:cubicBezTo>
                <a:cubicBezTo>
                  <a:pt x="19853" y="42211"/>
                  <a:pt x="17459" y="41747"/>
                  <a:pt x="15140" y="41357"/>
                </a:cubicBezTo>
                <a:cubicBezTo>
                  <a:pt x="12747" y="40968"/>
                  <a:pt x="10353" y="40578"/>
                  <a:pt x="8182" y="39576"/>
                </a:cubicBezTo>
                <a:cubicBezTo>
                  <a:pt x="6030" y="38574"/>
                  <a:pt x="4008" y="36867"/>
                  <a:pt x="3321" y="34641"/>
                </a:cubicBezTo>
                <a:lnTo>
                  <a:pt x="3321" y="34641"/>
                </a:lnTo>
                <a:cubicBezTo>
                  <a:pt x="3154" y="39038"/>
                  <a:pt x="5863" y="43454"/>
                  <a:pt x="9815" y="45458"/>
                </a:cubicBezTo>
                <a:cubicBezTo>
                  <a:pt x="11819" y="46460"/>
                  <a:pt x="14138" y="46849"/>
                  <a:pt x="16383" y="47239"/>
                </a:cubicBezTo>
                <a:cubicBezTo>
                  <a:pt x="18703" y="47536"/>
                  <a:pt x="20948" y="47851"/>
                  <a:pt x="23100" y="48705"/>
                </a:cubicBezTo>
                <a:cubicBezTo>
                  <a:pt x="24807" y="49391"/>
                  <a:pt x="26440" y="50560"/>
                  <a:pt x="27441" y="52026"/>
                </a:cubicBezTo>
                <a:cubicBezTo>
                  <a:pt x="27905" y="54586"/>
                  <a:pt x="28295" y="57054"/>
                  <a:pt x="28833" y="59596"/>
                </a:cubicBezTo>
                <a:cubicBezTo>
                  <a:pt x="27052" y="56590"/>
                  <a:pt x="23953" y="54197"/>
                  <a:pt x="20632" y="53492"/>
                </a:cubicBezTo>
                <a:cubicBezTo>
                  <a:pt x="17701" y="52879"/>
                  <a:pt x="14676" y="53343"/>
                  <a:pt x="11745" y="52954"/>
                </a:cubicBezTo>
                <a:cubicBezTo>
                  <a:pt x="6791" y="52341"/>
                  <a:pt x="2319" y="49169"/>
                  <a:pt x="0" y="44846"/>
                </a:cubicBezTo>
                <a:lnTo>
                  <a:pt x="0" y="44846"/>
                </a:lnTo>
                <a:cubicBezTo>
                  <a:pt x="612" y="47072"/>
                  <a:pt x="1225" y="49391"/>
                  <a:pt x="2319" y="51488"/>
                </a:cubicBezTo>
                <a:cubicBezTo>
                  <a:pt x="3395" y="53566"/>
                  <a:pt x="5102" y="55421"/>
                  <a:pt x="7255" y="56349"/>
                </a:cubicBezTo>
                <a:cubicBezTo>
                  <a:pt x="8528" y="56865"/>
                  <a:pt x="9855" y="57033"/>
                  <a:pt x="11211" y="57033"/>
                </a:cubicBezTo>
                <a:cubicBezTo>
                  <a:pt x="13717" y="57033"/>
                  <a:pt x="16323" y="56461"/>
                  <a:pt x="18873" y="56461"/>
                </a:cubicBezTo>
                <a:cubicBezTo>
                  <a:pt x="19307" y="56461"/>
                  <a:pt x="19739" y="56477"/>
                  <a:pt x="20168" y="56516"/>
                </a:cubicBezTo>
                <a:cubicBezTo>
                  <a:pt x="23805" y="56813"/>
                  <a:pt x="27200" y="58984"/>
                  <a:pt x="29297" y="62008"/>
                </a:cubicBezTo>
                <a:cubicBezTo>
                  <a:pt x="29983" y="65162"/>
                  <a:pt x="30763" y="68261"/>
                  <a:pt x="31616" y="71359"/>
                </a:cubicBezTo>
                <a:cubicBezTo>
                  <a:pt x="29686" y="68112"/>
                  <a:pt x="26347" y="65626"/>
                  <a:pt x="22562" y="64865"/>
                </a:cubicBezTo>
                <a:cubicBezTo>
                  <a:pt x="19853" y="64327"/>
                  <a:pt x="16996" y="64624"/>
                  <a:pt x="14138" y="64327"/>
                </a:cubicBezTo>
                <a:cubicBezTo>
                  <a:pt x="9277" y="63863"/>
                  <a:pt x="4639" y="61544"/>
                  <a:pt x="1299" y="57907"/>
                </a:cubicBezTo>
                <a:lnTo>
                  <a:pt x="1299" y="57907"/>
                </a:lnTo>
                <a:cubicBezTo>
                  <a:pt x="1689" y="61229"/>
                  <a:pt x="2857" y="64550"/>
                  <a:pt x="5399" y="66721"/>
                </a:cubicBezTo>
                <a:cubicBezTo>
                  <a:pt x="7960" y="68873"/>
                  <a:pt x="11596" y="69429"/>
                  <a:pt x="14918" y="69429"/>
                </a:cubicBezTo>
                <a:cubicBezTo>
                  <a:pt x="17066" y="69429"/>
                  <a:pt x="19215" y="69244"/>
                  <a:pt x="21350" y="69244"/>
                </a:cubicBezTo>
                <a:cubicBezTo>
                  <a:pt x="22589" y="69244"/>
                  <a:pt x="23822" y="69306"/>
                  <a:pt x="25048" y="69504"/>
                </a:cubicBezTo>
                <a:cubicBezTo>
                  <a:pt x="27738" y="69968"/>
                  <a:pt x="30614" y="71433"/>
                  <a:pt x="32228" y="73678"/>
                </a:cubicBezTo>
                <a:cubicBezTo>
                  <a:pt x="32618" y="75070"/>
                  <a:pt x="33008" y="76461"/>
                  <a:pt x="33472" y="77853"/>
                </a:cubicBezTo>
                <a:cubicBezTo>
                  <a:pt x="34232" y="80562"/>
                  <a:pt x="35160" y="83178"/>
                  <a:pt x="36088" y="85813"/>
                </a:cubicBezTo>
                <a:cubicBezTo>
                  <a:pt x="33694" y="82250"/>
                  <a:pt x="29983" y="79541"/>
                  <a:pt x="25883" y="78243"/>
                </a:cubicBezTo>
                <a:cubicBezTo>
                  <a:pt x="22488" y="77148"/>
                  <a:pt x="18851" y="77074"/>
                  <a:pt x="15307" y="76294"/>
                </a:cubicBezTo>
                <a:cubicBezTo>
                  <a:pt x="11819" y="75608"/>
                  <a:pt x="8182" y="74068"/>
                  <a:pt x="6327" y="71044"/>
                </a:cubicBezTo>
                <a:lnTo>
                  <a:pt x="6327" y="71044"/>
                </a:lnTo>
                <a:cubicBezTo>
                  <a:pt x="6494" y="73752"/>
                  <a:pt x="7570" y="76461"/>
                  <a:pt x="9426" y="78465"/>
                </a:cubicBezTo>
                <a:cubicBezTo>
                  <a:pt x="11281" y="80469"/>
                  <a:pt x="13823" y="81861"/>
                  <a:pt x="16532" y="82250"/>
                </a:cubicBezTo>
                <a:cubicBezTo>
                  <a:pt x="17461" y="82392"/>
                  <a:pt x="18397" y="82430"/>
                  <a:pt x="19339" y="82430"/>
                </a:cubicBezTo>
                <a:cubicBezTo>
                  <a:pt x="20484" y="82430"/>
                  <a:pt x="21637" y="82373"/>
                  <a:pt x="22795" y="82373"/>
                </a:cubicBezTo>
                <a:cubicBezTo>
                  <a:pt x="23310" y="82373"/>
                  <a:pt x="23826" y="82384"/>
                  <a:pt x="24343" y="82417"/>
                </a:cubicBezTo>
                <a:cubicBezTo>
                  <a:pt x="29297" y="82640"/>
                  <a:pt x="34325" y="85200"/>
                  <a:pt x="37257" y="89134"/>
                </a:cubicBezTo>
                <a:cubicBezTo>
                  <a:pt x="38184" y="91453"/>
                  <a:pt x="39038" y="93698"/>
                  <a:pt x="40040" y="96017"/>
                </a:cubicBezTo>
                <a:cubicBezTo>
                  <a:pt x="37795" y="93160"/>
                  <a:pt x="34325" y="90915"/>
                  <a:pt x="30911" y="90451"/>
                </a:cubicBezTo>
                <a:cubicBezTo>
                  <a:pt x="30040" y="90326"/>
                  <a:pt x="29154" y="90289"/>
                  <a:pt x="28259" y="90289"/>
                </a:cubicBezTo>
                <a:cubicBezTo>
                  <a:pt x="26965" y="90289"/>
                  <a:pt x="25654" y="90366"/>
                  <a:pt x="24349" y="90366"/>
                </a:cubicBezTo>
                <a:cubicBezTo>
                  <a:pt x="23751" y="90366"/>
                  <a:pt x="23155" y="90350"/>
                  <a:pt x="22562" y="90303"/>
                </a:cubicBezTo>
                <a:cubicBezTo>
                  <a:pt x="17849" y="89839"/>
                  <a:pt x="13359" y="86963"/>
                  <a:pt x="10891" y="82955"/>
                </a:cubicBezTo>
                <a:lnTo>
                  <a:pt x="10891" y="82955"/>
                </a:lnTo>
                <a:cubicBezTo>
                  <a:pt x="11429" y="88058"/>
                  <a:pt x="15307" y="92696"/>
                  <a:pt x="20243" y="94162"/>
                </a:cubicBezTo>
                <a:cubicBezTo>
                  <a:pt x="24417" y="95312"/>
                  <a:pt x="28833" y="94477"/>
                  <a:pt x="33008" y="95312"/>
                </a:cubicBezTo>
                <a:cubicBezTo>
                  <a:pt x="36088" y="95943"/>
                  <a:pt x="39335" y="97483"/>
                  <a:pt x="41654" y="99728"/>
                </a:cubicBezTo>
                <a:cubicBezTo>
                  <a:pt x="45828" y="109153"/>
                  <a:pt x="50857" y="118133"/>
                  <a:pt x="56497" y="126705"/>
                </a:cubicBezTo>
                <a:cubicBezTo>
                  <a:pt x="56601" y="126798"/>
                  <a:pt x="56727" y="126869"/>
                  <a:pt x="56865" y="126869"/>
                </a:cubicBezTo>
                <a:cubicBezTo>
                  <a:pt x="56948" y="126869"/>
                  <a:pt x="57037" y="126843"/>
                  <a:pt x="57128" y="126780"/>
                </a:cubicBezTo>
                <a:cubicBezTo>
                  <a:pt x="57350" y="126705"/>
                  <a:pt x="57350" y="126390"/>
                  <a:pt x="57276" y="126241"/>
                </a:cubicBezTo>
                <a:cubicBezTo>
                  <a:pt x="51951" y="118208"/>
                  <a:pt x="47220" y="109784"/>
                  <a:pt x="43212" y="101045"/>
                </a:cubicBezTo>
                <a:cubicBezTo>
                  <a:pt x="43750" y="98485"/>
                  <a:pt x="45290" y="96407"/>
                  <a:pt x="47220" y="94551"/>
                </a:cubicBezTo>
                <a:cubicBezTo>
                  <a:pt x="49317" y="92455"/>
                  <a:pt x="51859" y="90841"/>
                  <a:pt x="54271" y="89208"/>
                </a:cubicBezTo>
                <a:cubicBezTo>
                  <a:pt x="56738" y="87519"/>
                  <a:pt x="59132" y="85664"/>
                  <a:pt x="60839" y="83252"/>
                </a:cubicBezTo>
                <a:cubicBezTo>
                  <a:pt x="62527" y="80859"/>
                  <a:pt x="63455" y="77779"/>
                  <a:pt x="62694" y="74903"/>
                </a:cubicBezTo>
                <a:lnTo>
                  <a:pt x="62694" y="74903"/>
                </a:lnTo>
                <a:cubicBezTo>
                  <a:pt x="61841" y="77612"/>
                  <a:pt x="59837" y="79857"/>
                  <a:pt x="57592" y="81564"/>
                </a:cubicBezTo>
                <a:cubicBezTo>
                  <a:pt x="55272" y="83252"/>
                  <a:pt x="52712" y="84495"/>
                  <a:pt x="50244" y="85961"/>
                </a:cubicBezTo>
                <a:cubicBezTo>
                  <a:pt x="47851" y="87352"/>
                  <a:pt x="45457" y="89059"/>
                  <a:pt x="43825" y="91379"/>
                </a:cubicBezTo>
                <a:cubicBezTo>
                  <a:pt x="42507" y="93160"/>
                  <a:pt x="41747" y="95628"/>
                  <a:pt x="41821" y="97947"/>
                </a:cubicBezTo>
                <a:cubicBezTo>
                  <a:pt x="41116" y="96240"/>
                  <a:pt x="40429" y="94551"/>
                  <a:pt x="39724" y="92844"/>
                </a:cubicBezTo>
                <a:cubicBezTo>
                  <a:pt x="40188" y="89913"/>
                  <a:pt x="42043" y="87742"/>
                  <a:pt x="44066" y="85497"/>
                </a:cubicBezTo>
                <a:cubicBezTo>
                  <a:pt x="46385" y="83029"/>
                  <a:pt x="49168" y="81100"/>
                  <a:pt x="51784" y="78929"/>
                </a:cubicBezTo>
                <a:cubicBezTo>
                  <a:pt x="54419" y="76851"/>
                  <a:pt x="56887" y="74439"/>
                  <a:pt x="58445" y="71433"/>
                </a:cubicBezTo>
                <a:cubicBezTo>
                  <a:pt x="59985" y="68502"/>
                  <a:pt x="60449" y="64698"/>
                  <a:pt x="58909" y="61767"/>
                </a:cubicBezTo>
                <a:lnTo>
                  <a:pt x="58909" y="61767"/>
                </a:lnTo>
                <a:cubicBezTo>
                  <a:pt x="58278" y="65477"/>
                  <a:pt x="56349" y="69040"/>
                  <a:pt x="53417" y="71507"/>
                </a:cubicBezTo>
                <a:cubicBezTo>
                  <a:pt x="51098" y="73511"/>
                  <a:pt x="48315" y="74903"/>
                  <a:pt x="45828" y="76758"/>
                </a:cubicBezTo>
                <a:cubicBezTo>
                  <a:pt x="42043" y="79783"/>
                  <a:pt x="39502" y="85033"/>
                  <a:pt x="38574" y="89913"/>
                </a:cubicBezTo>
                <a:cubicBezTo>
                  <a:pt x="37405" y="86963"/>
                  <a:pt x="36403" y="84031"/>
                  <a:pt x="35401" y="81100"/>
                </a:cubicBezTo>
                <a:cubicBezTo>
                  <a:pt x="35475" y="78781"/>
                  <a:pt x="36329" y="76387"/>
                  <a:pt x="37869" y="74754"/>
                </a:cubicBezTo>
                <a:cubicBezTo>
                  <a:pt x="39965" y="72584"/>
                  <a:pt x="42749" y="71285"/>
                  <a:pt x="45365" y="69893"/>
                </a:cubicBezTo>
                <a:cubicBezTo>
                  <a:pt x="48074" y="68576"/>
                  <a:pt x="50782" y="67184"/>
                  <a:pt x="52879" y="65014"/>
                </a:cubicBezTo>
                <a:cubicBezTo>
                  <a:pt x="54883" y="62843"/>
                  <a:pt x="56126" y="59689"/>
                  <a:pt x="55272" y="56813"/>
                </a:cubicBezTo>
                <a:lnTo>
                  <a:pt x="55272" y="56813"/>
                </a:lnTo>
                <a:cubicBezTo>
                  <a:pt x="54567" y="59911"/>
                  <a:pt x="51784" y="62082"/>
                  <a:pt x="48927" y="63548"/>
                </a:cubicBezTo>
                <a:cubicBezTo>
                  <a:pt x="46144" y="65014"/>
                  <a:pt x="42971" y="66016"/>
                  <a:pt x="40429" y="67945"/>
                </a:cubicBezTo>
                <a:cubicBezTo>
                  <a:pt x="37108" y="70431"/>
                  <a:pt x="35011" y="74903"/>
                  <a:pt x="34789" y="79170"/>
                </a:cubicBezTo>
                <a:cubicBezTo>
                  <a:pt x="33694" y="75756"/>
                  <a:pt x="32766" y="72361"/>
                  <a:pt x="31839" y="68873"/>
                </a:cubicBezTo>
                <a:cubicBezTo>
                  <a:pt x="32618" y="66331"/>
                  <a:pt x="34158" y="64160"/>
                  <a:pt x="36329" y="62694"/>
                </a:cubicBezTo>
                <a:cubicBezTo>
                  <a:pt x="38797" y="60913"/>
                  <a:pt x="41580" y="59837"/>
                  <a:pt x="44288" y="58520"/>
                </a:cubicBezTo>
                <a:cubicBezTo>
                  <a:pt x="46997" y="57202"/>
                  <a:pt x="49706" y="55737"/>
                  <a:pt x="51710" y="53492"/>
                </a:cubicBezTo>
                <a:cubicBezTo>
                  <a:pt x="53714" y="51247"/>
                  <a:pt x="54883" y="48092"/>
                  <a:pt x="54104" y="45217"/>
                </a:cubicBezTo>
                <a:lnTo>
                  <a:pt x="54104" y="45217"/>
                </a:lnTo>
                <a:cubicBezTo>
                  <a:pt x="53250" y="47851"/>
                  <a:pt x="51172" y="50022"/>
                  <a:pt x="48853" y="51488"/>
                </a:cubicBezTo>
                <a:cubicBezTo>
                  <a:pt x="46534" y="52954"/>
                  <a:pt x="43899" y="53881"/>
                  <a:pt x="41283" y="54957"/>
                </a:cubicBezTo>
                <a:cubicBezTo>
                  <a:pt x="38722" y="56052"/>
                  <a:pt x="36180" y="57202"/>
                  <a:pt x="34158" y="59132"/>
                </a:cubicBezTo>
                <a:cubicBezTo>
                  <a:pt x="32544" y="60616"/>
                  <a:pt x="31301" y="63084"/>
                  <a:pt x="30985" y="65403"/>
                </a:cubicBezTo>
                <a:cubicBezTo>
                  <a:pt x="30521" y="63232"/>
                  <a:pt x="30058" y="61080"/>
                  <a:pt x="29594" y="58835"/>
                </a:cubicBezTo>
                <a:cubicBezTo>
                  <a:pt x="30763" y="56201"/>
                  <a:pt x="32841" y="53955"/>
                  <a:pt x="35475" y="52731"/>
                </a:cubicBezTo>
                <a:cubicBezTo>
                  <a:pt x="39260" y="50950"/>
                  <a:pt x="43676" y="51098"/>
                  <a:pt x="47387" y="49169"/>
                </a:cubicBezTo>
                <a:cubicBezTo>
                  <a:pt x="51562" y="46998"/>
                  <a:pt x="54104" y="41895"/>
                  <a:pt x="53343" y="37183"/>
                </a:cubicBezTo>
                <a:lnTo>
                  <a:pt x="53343" y="37183"/>
                </a:lnTo>
                <a:cubicBezTo>
                  <a:pt x="51562" y="41209"/>
                  <a:pt x="47999" y="44382"/>
                  <a:pt x="43750" y="45773"/>
                </a:cubicBezTo>
                <a:cubicBezTo>
                  <a:pt x="41283" y="46534"/>
                  <a:pt x="38574" y="46775"/>
                  <a:pt x="36180" y="47777"/>
                </a:cubicBezTo>
                <a:cubicBezTo>
                  <a:pt x="32766" y="49243"/>
                  <a:pt x="29983" y="52564"/>
                  <a:pt x="29056" y="56201"/>
                </a:cubicBezTo>
                <a:cubicBezTo>
                  <a:pt x="28666" y="53733"/>
                  <a:pt x="28295" y="51247"/>
                  <a:pt x="27905" y="48853"/>
                </a:cubicBezTo>
                <a:cubicBezTo>
                  <a:pt x="28369" y="47072"/>
                  <a:pt x="29686" y="45458"/>
                  <a:pt x="31226" y="44456"/>
                </a:cubicBezTo>
                <a:cubicBezTo>
                  <a:pt x="33397" y="42990"/>
                  <a:pt x="36013" y="42359"/>
                  <a:pt x="38574" y="41747"/>
                </a:cubicBezTo>
                <a:cubicBezTo>
                  <a:pt x="41116" y="41135"/>
                  <a:pt x="43750" y="40430"/>
                  <a:pt x="45754" y="38723"/>
                </a:cubicBezTo>
                <a:cubicBezTo>
                  <a:pt x="48779" y="36329"/>
                  <a:pt x="50003" y="31932"/>
                  <a:pt x="48704" y="28295"/>
                </a:cubicBezTo>
                <a:lnTo>
                  <a:pt x="48704" y="28295"/>
                </a:lnTo>
                <a:cubicBezTo>
                  <a:pt x="47777" y="31079"/>
                  <a:pt x="44994" y="32934"/>
                  <a:pt x="42210" y="34010"/>
                </a:cubicBezTo>
                <a:cubicBezTo>
                  <a:pt x="39427" y="35179"/>
                  <a:pt x="36477" y="35865"/>
                  <a:pt x="33935" y="37424"/>
                </a:cubicBezTo>
                <a:cubicBezTo>
                  <a:pt x="30911" y="39187"/>
                  <a:pt x="28518" y="42823"/>
                  <a:pt x="27590" y="46386"/>
                </a:cubicBezTo>
                <a:cubicBezTo>
                  <a:pt x="27200" y="43751"/>
                  <a:pt x="26978" y="41135"/>
                  <a:pt x="26736" y="38500"/>
                </a:cubicBezTo>
                <a:cubicBezTo>
                  <a:pt x="27516" y="35643"/>
                  <a:pt x="29520" y="33157"/>
                  <a:pt x="31913" y="31468"/>
                </a:cubicBezTo>
                <a:cubicBezTo>
                  <a:pt x="34789" y="29446"/>
                  <a:pt x="38036" y="27980"/>
                  <a:pt x="40503" y="25587"/>
                </a:cubicBezTo>
                <a:cubicBezTo>
                  <a:pt x="43602" y="22581"/>
                  <a:pt x="45365" y="18239"/>
                  <a:pt x="45216" y="13916"/>
                </a:cubicBezTo>
                <a:lnTo>
                  <a:pt x="45216" y="13916"/>
                </a:lnTo>
                <a:cubicBezTo>
                  <a:pt x="43750" y="16922"/>
                  <a:pt x="41116" y="19167"/>
                  <a:pt x="38333" y="21097"/>
                </a:cubicBezTo>
                <a:cubicBezTo>
                  <a:pt x="35624" y="22952"/>
                  <a:pt x="32692" y="24659"/>
                  <a:pt x="30299" y="27052"/>
                </a:cubicBezTo>
                <a:cubicBezTo>
                  <a:pt x="28518" y="28759"/>
                  <a:pt x="26978" y="31468"/>
                  <a:pt x="26440" y="34084"/>
                </a:cubicBezTo>
                <a:cubicBezTo>
                  <a:pt x="26347" y="33157"/>
                  <a:pt x="26273" y="32229"/>
                  <a:pt x="26273" y="31227"/>
                </a:cubicBezTo>
                <a:cubicBezTo>
                  <a:pt x="28443" y="26440"/>
                  <a:pt x="29130" y="20633"/>
                  <a:pt x="28369" y="15382"/>
                </a:cubicBezTo>
                <a:cubicBezTo>
                  <a:pt x="27664" y="10205"/>
                  <a:pt x="25512" y="5177"/>
                  <a:pt x="257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2" name="Google Shape;1022;p33"/>
          <p:cNvGrpSpPr/>
          <p:nvPr/>
        </p:nvGrpSpPr>
        <p:grpSpPr>
          <a:xfrm>
            <a:off x="7530738" y="3723425"/>
            <a:ext cx="1051575" cy="1041825"/>
            <a:chOff x="572550" y="1147050"/>
            <a:chExt cx="1051575" cy="1041825"/>
          </a:xfrm>
        </p:grpSpPr>
        <p:sp>
          <p:nvSpPr>
            <p:cNvPr id="1023" name="Google Shape;1023;p33"/>
            <p:cNvSpPr/>
            <p:nvPr/>
          </p:nvSpPr>
          <p:spPr>
            <a:xfrm>
              <a:off x="1016925" y="1147050"/>
              <a:ext cx="372950" cy="504200"/>
            </a:xfrm>
            <a:custGeom>
              <a:avLst/>
              <a:gdLst/>
              <a:ahLst/>
              <a:cxnLst/>
              <a:rect l="l" t="t" r="r" b="b"/>
              <a:pathLst>
                <a:path w="14918" h="20168" extrusionOk="0">
                  <a:moveTo>
                    <a:pt x="10669" y="0"/>
                  </a:moveTo>
                  <a:cubicBezTo>
                    <a:pt x="7589" y="0"/>
                    <a:pt x="4564" y="1707"/>
                    <a:pt x="2709" y="4175"/>
                  </a:cubicBezTo>
                  <a:cubicBezTo>
                    <a:pt x="779" y="6642"/>
                    <a:pt x="0" y="9889"/>
                    <a:pt x="316" y="12988"/>
                  </a:cubicBezTo>
                  <a:cubicBezTo>
                    <a:pt x="464" y="14917"/>
                    <a:pt x="928" y="17014"/>
                    <a:pt x="1856" y="18628"/>
                  </a:cubicBezTo>
                  <a:cubicBezTo>
                    <a:pt x="2454" y="19764"/>
                    <a:pt x="3377" y="20168"/>
                    <a:pt x="4406" y="20168"/>
                  </a:cubicBezTo>
                  <a:cubicBezTo>
                    <a:pt x="5898" y="20168"/>
                    <a:pt x="7614" y="19320"/>
                    <a:pt x="8888" y="18628"/>
                  </a:cubicBezTo>
                  <a:cubicBezTo>
                    <a:pt x="11448" y="17237"/>
                    <a:pt x="13693" y="14992"/>
                    <a:pt x="14379" y="12060"/>
                  </a:cubicBezTo>
                  <a:cubicBezTo>
                    <a:pt x="14918" y="9963"/>
                    <a:pt x="14546" y="7737"/>
                    <a:pt x="13767" y="5715"/>
                  </a:cubicBezTo>
                  <a:cubicBezTo>
                    <a:pt x="12988" y="3711"/>
                    <a:pt x="11838" y="1855"/>
                    <a:pt x="10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3"/>
            <p:cNvSpPr/>
            <p:nvPr/>
          </p:nvSpPr>
          <p:spPr>
            <a:xfrm>
              <a:off x="1092525" y="1556800"/>
              <a:ext cx="531600" cy="325600"/>
            </a:xfrm>
            <a:custGeom>
              <a:avLst/>
              <a:gdLst/>
              <a:ahLst/>
              <a:cxnLst/>
              <a:rect l="l" t="t" r="r" b="b"/>
              <a:pathLst>
                <a:path w="21264" h="13024" extrusionOk="0">
                  <a:moveTo>
                    <a:pt x="6336" y="1"/>
                  </a:moveTo>
                  <a:cubicBezTo>
                    <a:pt x="5817" y="1"/>
                    <a:pt x="5299" y="48"/>
                    <a:pt x="4787" y="160"/>
                  </a:cubicBezTo>
                  <a:cubicBezTo>
                    <a:pt x="3247" y="457"/>
                    <a:pt x="1392" y="1552"/>
                    <a:pt x="761" y="3092"/>
                  </a:cubicBezTo>
                  <a:cubicBezTo>
                    <a:pt x="0" y="4706"/>
                    <a:pt x="854" y="6877"/>
                    <a:pt x="1782" y="8194"/>
                  </a:cubicBezTo>
                  <a:cubicBezTo>
                    <a:pt x="3396" y="10587"/>
                    <a:pt x="5956" y="12294"/>
                    <a:pt x="8739" y="12832"/>
                  </a:cubicBezTo>
                  <a:cubicBezTo>
                    <a:pt x="9404" y="12961"/>
                    <a:pt x="10082" y="13024"/>
                    <a:pt x="10760" y="13024"/>
                  </a:cubicBezTo>
                  <a:cubicBezTo>
                    <a:pt x="12920" y="13024"/>
                    <a:pt x="15082" y="12386"/>
                    <a:pt x="16847" y="11200"/>
                  </a:cubicBezTo>
                  <a:cubicBezTo>
                    <a:pt x="18703" y="9975"/>
                    <a:pt x="20094" y="8268"/>
                    <a:pt x="21263" y="6413"/>
                  </a:cubicBezTo>
                  <a:cubicBezTo>
                    <a:pt x="18016" y="3704"/>
                    <a:pt x="14139" y="1774"/>
                    <a:pt x="10131" y="624"/>
                  </a:cubicBezTo>
                  <a:cubicBezTo>
                    <a:pt x="8914" y="293"/>
                    <a:pt x="7623" y="1"/>
                    <a:pt x="63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3"/>
            <p:cNvSpPr/>
            <p:nvPr/>
          </p:nvSpPr>
          <p:spPr>
            <a:xfrm>
              <a:off x="690375" y="1330775"/>
              <a:ext cx="396150" cy="352200"/>
            </a:xfrm>
            <a:custGeom>
              <a:avLst/>
              <a:gdLst/>
              <a:ahLst/>
              <a:cxnLst/>
              <a:rect l="l" t="t" r="r" b="b"/>
              <a:pathLst>
                <a:path w="15846" h="14088" extrusionOk="0">
                  <a:moveTo>
                    <a:pt x="3071" y="1"/>
                  </a:moveTo>
                  <a:cubicBezTo>
                    <a:pt x="2040" y="1"/>
                    <a:pt x="1006" y="128"/>
                    <a:pt x="0" y="388"/>
                  </a:cubicBezTo>
                  <a:cubicBezTo>
                    <a:pt x="705" y="4396"/>
                    <a:pt x="1540" y="8737"/>
                    <a:pt x="4490" y="11428"/>
                  </a:cubicBezTo>
                  <a:cubicBezTo>
                    <a:pt x="6144" y="12905"/>
                    <a:pt x="8739" y="14088"/>
                    <a:pt x="11133" y="14088"/>
                  </a:cubicBezTo>
                  <a:cubicBezTo>
                    <a:pt x="11746" y="14088"/>
                    <a:pt x="12346" y="14010"/>
                    <a:pt x="12914" y="13840"/>
                  </a:cubicBezTo>
                  <a:cubicBezTo>
                    <a:pt x="15845" y="12912"/>
                    <a:pt x="15307" y="9813"/>
                    <a:pt x="14379" y="7568"/>
                  </a:cubicBezTo>
                  <a:cubicBezTo>
                    <a:pt x="13693" y="5861"/>
                    <a:pt x="12673" y="4321"/>
                    <a:pt x="11281" y="3171"/>
                  </a:cubicBezTo>
                  <a:cubicBezTo>
                    <a:pt x="9095" y="1096"/>
                    <a:pt x="6095" y="1"/>
                    <a:pt x="3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3"/>
            <p:cNvSpPr/>
            <p:nvPr/>
          </p:nvSpPr>
          <p:spPr>
            <a:xfrm>
              <a:off x="572550" y="1621850"/>
              <a:ext cx="481025" cy="313300"/>
            </a:xfrm>
            <a:custGeom>
              <a:avLst/>
              <a:gdLst/>
              <a:ahLst/>
              <a:cxnLst/>
              <a:rect l="l" t="t" r="r" b="b"/>
              <a:pathLst>
                <a:path w="19241" h="12532" extrusionOk="0">
                  <a:moveTo>
                    <a:pt x="13362" y="0"/>
                  </a:moveTo>
                  <a:cubicBezTo>
                    <a:pt x="13031" y="0"/>
                    <a:pt x="12702" y="9"/>
                    <a:pt x="12376" y="26"/>
                  </a:cubicBezTo>
                  <a:cubicBezTo>
                    <a:pt x="10669" y="100"/>
                    <a:pt x="8962" y="564"/>
                    <a:pt x="7422" y="1269"/>
                  </a:cubicBezTo>
                  <a:cubicBezTo>
                    <a:pt x="3860" y="2957"/>
                    <a:pt x="1002" y="6278"/>
                    <a:pt x="0" y="10156"/>
                  </a:cubicBezTo>
                  <a:cubicBezTo>
                    <a:pt x="1615" y="11232"/>
                    <a:pt x="3470" y="12012"/>
                    <a:pt x="5418" y="12308"/>
                  </a:cubicBezTo>
                  <a:cubicBezTo>
                    <a:pt x="6200" y="12457"/>
                    <a:pt x="6999" y="12531"/>
                    <a:pt x="7798" y="12531"/>
                  </a:cubicBezTo>
                  <a:cubicBezTo>
                    <a:pt x="10395" y="12531"/>
                    <a:pt x="12992" y="11745"/>
                    <a:pt x="14992" y="10156"/>
                  </a:cubicBezTo>
                  <a:cubicBezTo>
                    <a:pt x="17237" y="8375"/>
                    <a:pt x="18703" y="5740"/>
                    <a:pt x="19018" y="2957"/>
                  </a:cubicBezTo>
                  <a:cubicBezTo>
                    <a:pt x="19092" y="2419"/>
                    <a:pt x="19241" y="1566"/>
                    <a:pt x="18944" y="1176"/>
                  </a:cubicBezTo>
                  <a:cubicBezTo>
                    <a:pt x="18554" y="712"/>
                    <a:pt x="17311" y="564"/>
                    <a:pt x="16847" y="415"/>
                  </a:cubicBezTo>
                  <a:cubicBezTo>
                    <a:pt x="15707" y="112"/>
                    <a:pt x="14522" y="0"/>
                    <a:pt x="133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3"/>
            <p:cNvSpPr/>
            <p:nvPr/>
          </p:nvSpPr>
          <p:spPr>
            <a:xfrm>
              <a:off x="982125" y="1692800"/>
              <a:ext cx="353950" cy="496075"/>
            </a:xfrm>
            <a:custGeom>
              <a:avLst/>
              <a:gdLst/>
              <a:ahLst/>
              <a:cxnLst/>
              <a:rect l="l" t="t" r="r" b="b"/>
              <a:pathLst>
                <a:path w="14158" h="19843" extrusionOk="0">
                  <a:moveTo>
                    <a:pt x="5721" y="0"/>
                  </a:moveTo>
                  <a:cubicBezTo>
                    <a:pt x="5153" y="0"/>
                    <a:pt x="4584" y="63"/>
                    <a:pt x="4027" y="194"/>
                  </a:cubicBezTo>
                  <a:cubicBezTo>
                    <a:pt x="1318" y="899"/>
                    <a:pt x="75" y="4758"/>
                    <a:pt x="75" y="7151"/>
                  </a:cubicBezTo>
                  <a:cubicBezTo>
                    <a:pt x="1" y="9860"/>
                    <a:pt x="1095" y="12421"/>
                    <a:pt x="2709" y="14499"/>
                  </a:cubicBezTo>
                  <a:cubicBezTo>
                    <a:pt x="4342" y="16669"/>
                    <a:pt x="6420" y="18376"/>
                    <a:pt x="8665" y="19842"/>
                  </a:cubicBezTo>
                  <a:cubicBezTo>
                    <a:pt x="10521" y="17597"/>
                    <a:pt x="12302" y="15129"/>
                    <a:pt x="13230" y="12346"/>
                  </a:cubicBezTo>
                  <a:cubicBezTo>
                    <a:pt x="14157" y="9563"/>
                    <a:pt x="14157" y="6316"/>
                    <a:pt x="12599" y="3830"/>
                  </a:cubicBezTo>
                  <a:cubicBezTo>
                    <a:pt x="11200" y="1463"/>
                    <a:pt x="8465" y="0"/>
                    <a:pt x="5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3"/>
            <p:cNvSpPr/>
            <p:nvPr/>
          </p:nvSpPr>
          <p:spPr>
            <a:xfrm>
              <a:off x="1049850" y="1185550"/>
              <a:ext cx="106250" cy="435100"/>
            </a:xfrm>
            <a:custGeom>
              <a:avLst/>
              <a:gdLst/>
              <a:ahLst/>
              <a:cxnLst/>
              <a:rect l="l" t="t" r="r" b="b"/>
              <a:pathLst>
                <a:path w="4250" h="17404" extrusionOk="0">
                  <a:moveTo>
                    <a:pt x="4249" y="0"/>
                  </a:moveTo>
                  <a:lnTo>
                    <a:pt x="3563" y="464"/>
                  </a:lnTo>
                  <a:cubicBezTo>
                    <a:pt x="1077" y="5028"/>
                    <a:pt x="0" y="10372"/>
                    <a:pt x="706" y="15622"/>
                  </a:cubicBezTo>
                  <a:lnTo>
                    <a:pt x="706" y="15938"/>
                  </a:lnTo>
                  <a:cubicBezTo>
                    <a:pt x="780" y="16309"/>
                    <a:pt x="854" y="16773"/>
                    <a:pt x="928" y="17237"/>
                  </a:cubicBezTo>
                  <a:cubicBezTo>
                    <a:pt x="928" y="17329"/>
                    <a:pt x="1002" y="17404"/>
                    <a:pt x="1077" y="17404"/>
                  </a:cubicBezTo>
                  <a:lnTo>
                    <a:pt x="1169" y="17404"/>
                  </a:lnTo>
                  <a:cubicBezTo>
                    <a:pt x="1244" y="17404"/>
                    <a:pt x="1318" y="17329"/>
                    <a:pt x="1318" y="17162"/>
                  </a:cubicBezTo>
                  <a:cubicBezTo>
                    <a:pt x="149" y="11299"/>
                    <a:pt x="1244" y="5102"/>
                    <a:pt x="4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3"/>
            <p:cNvSpPr/>
            <p:nvPr/>
          </p:nvSpPr>
          <p:spPr>
            <a:xfrm>
              <a:off x="1067475" y="1576100"/>
              <a:ext cx="25" cy="7900"/>
            </a:xfrm>
            <a:custGeom>
              <a:avLst/>
              <a:gdLst/>
              <a:ahLst/>
              <a:cxnLst/>
              <a:rect l="l" t="t" r="r" b="b"/>
              <a:pathLst>
                <a:path w="1" h="316" extrusionOk="0">
                  <a:moveTo>
                    <a:pt x="1" y="0"/>
                  </a:moveTo>
                  <a:lnTo>
                    <a:pt x="1" y="31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3"/>
            <p:cNvSpPr/>
            <p:nvPr/>
          </p:nvSpPr>
          <p:spPr>
            <a:xfrm>
              <a:off x="1074900" y="1150750"/>
              <a:ext cx="168400" cy="460150"/>
            </a:xfrm>
            <a:custGeom>
              <a:avLst/>
              <a:gdLst/>
              <a:ahLst/>
              <a:cxnLst/>
              <a:rect l="l" t="t" r="r" b="b"/>
              <a:pathLst>
                <a:path w="6736" h="18406" extrusionOk="0">
                  <a:moveTo>
                    <a:pt x="6735" y="0"/>
                  </a:moveTo>
                  <a:cubicBezTo>
                    <a:pt x="6569" y="0"/>
                    <a:pt x="6420" y="75"/>
                    <a:pt x="6197" y="75"/>
                  </a:cubicBezTo>
                  <a:cubicBezTo>
                    <a:pt x="4639" y="2561"/>
                    <a:pt x="3173" y="4880"/>
                    <a:pt x="2171" y="7348"/>
                  </a:cubicBezTo>
                  <a:cubicBezTo>
                    <a:pt x="538" y="11207"/>
                    <a:pt x="0" y="14918"/>
                    <a:pt x="631" y="18257"/>
                  </a:cubicBezTo>
                  <a:cubicBezTo>
                    <a:pt x="631" y="18332"/>
                    <a:pt x="705" y="18406"/>
                    <a:pt x="780" y="18406"/>
                  </a:cubicBezTo>
                  <a:lnTo>
                    <a:pt x="854" y="18406"/>
                  </a:lnTo>
                  <a:cubicBezTo>
                    <a:pt x="928" y="18406"/>
                    <a:pt x="1002" y="18332"/>
                    <a:pt x="1002" y="18165"/>
                  </a:cubicBezTo>
                  <a:cubicBezTo>
                    <a:pt x="390" y="14918"/>
                    <a:pt x="928" y="11300"/>
                    <a:pt x="2487" y="7496"/>
                  </a:cubicBezTo>
                  <a:cubicBezTo>
                    <a:pt x="3563" y="4880"/>
                    <a:pt x="5029" y="2487"/>
                    <a:pt x="6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3"/>
            <p:cNvSpPr/>
            <p:nvPr/>
          </p:nvSpPr>
          <p:spPr>
            <a:xfrm>
              <a:off x="1171850" y="1206875"/>
              <a:ext cx="206425" cy="367400"/>
            </a:xfrm>
            <a:custGeom>
              <a:avLst/>
              <a:gdLst/>
              <a:ahLst/>
              <a:cxnLst/>
              <a:rect l="l" t="t" r="r" b="b"/>
              <a:pathLst>
                <a:path w="8257" h="14696" extrusionOk="0">
                  <a:moveTo>
                    <a:pt x="8182" y="5251"/>
                  </a:moveTo>
                  <a:cubicBezTo>
                    <a:pt x="6717" y="8498"/>
                    <a:pt x="4713" y="11522"/>
                    <a:pt x="2152" y="14064"/>
                  </a:cubicBezTo>
                  <a:cubicBezTo>
                    <a:pt x="2394" y="13990"/>
                    <a:pt x="2542" y="13990"/>
                    <a:pt x="2783" y="13990"/>
                  </a:cubicBezTo>
                  <a:cubicBezTo>
                    <a:pt x="5010" y="11597"/>
                    <a:pt x="6865" y="8888"/>
                    <a:pt x="8257" y="5882"/>
                  </a:cubicBezTo>
                  <a:cubicBezTo>
                    <a:pt x="8257" y="5641"/>
                    <a:pt x="8182" y="5492"/>
                    <a:pt x="8182" y="5251"/>
                  </a:cubicBezTo>
                  <a:close/>
                  <a:moveTo>
                    <a:pt x="5937" y="0"/>
                  </a:moveTo>
                  <a:cubicBezTo>
                    <a:pt x="4936" y="5251"/>
                    <a:pt x="2857" y="10205"/>
                    <a:pt x="0" y="14695"/>
                  </a:cubicBezTo>
                  <a:cubicBezTo>
                    <a:pt x="223" y="14621"/>
                    <a:pt x="371" y="14528"/>
                    <a:pt x="612" y="14454"/>
                  </a:cubicBezTo>
                  <a:cubicBezTo>
                    <a:pt x="3247" y="10131"/>
                    <a:pt x="5177" y="5418"/>
                    <a:pt x="6253" y="539"/>
                  </a:cubicBezTo>
                  <a:cubicBezTo>
                    <a:pt x="6179" y="316"/>
                    <a:pt x="6104" y="149"/>
                    <a:pt x="5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3"/>
            <p:cNvSpPr/>
            <p:nvPr/>
          </p:nvSpPr>
          <p:spPr>
            <a:xfrm>
              <a:off x="1137050" y="1556625"/>
              <a:ext cx="104400" cy="73775"/>
            </a:xfrm>
            <a:custGeom>
              <a:avLst/>
              <a:gdLst/>
              <a:ahLst/>
              <a:cxnLst/>
              <a:rect l="l" t="t" r="r" b="b"/>
              <a:pathLst>
                <a:path w="4176" h="2951" extrusionOk="0">
                  <a:moveTo>
                    <a:pt x="4175" y="0"/>
                  </a:moveTo>
                  <a:cubicBezTo>
                    <a:pt x="3934" y="0"/>
                    <a:pt x="3786" y="0"/>
                    <a:pt x="3544" y="74"/>
                  </a:cubicBezTo>
                  <a:cubicBezTo>
                    <a:pt x="2617" y="1002"/>
                    <a:pt x="1541" y="1930"/>
                    <a:pt x="372" y="2783"/>
                  </a:cubicBezTo>
                  <a:cubicBezTo>
                    <a:pt x="1003" y="2022"/>
                    <a:pt x="1466" y="1243"/>
                    <a:pt x="2004" y="464"/>
                  </a:cubicBezTo>
                  <a:lnTo>
                    <a:pt x="2004" y="464"/>
                  </a:lnTo>
                  <a:cubicBezTo>
                    <a:pt x="1763" y="538"/>
                    <a:pt x="1615" y="631"/>
                    <a:pt x="1392" y="705"/>
                  </a:cubicBezTo>
                  <a:cubicBezTo>
                    <a:pt x="1003" y="1392"/>
                    <a:pt x="539" y="2022"/>
                    <a:pt x="75" y="2635"/>
                  </a:cubicBezTo>
                  <a:cubicBezTo>
                    <a:pt x="1" y="2709"/>
                    <a:pt x="75" y="2783"/>
                    <a:pt x="149" y="2857"/>
                  </a:cubicBezTo>
                  <a:lnTo>
                    <a:pt x="297" y="2857"/>
                  </a:lnTo>
                  <a:lnTo>
                    <a:pt x="297" y="2950"/>
                  </a:lnTo>
                  <a:cubicBezTo>
                    <a:pt x="836" y="2561"/>
                    <a:pt x="1392" y="2245"/>
                    <a:pt x="2004" y="2022"/>
                  </a:cubicBezTo>
                  <a:cubicBezTo>
                    <a:pt x="2784" y="1392"/>
                    <a:pt x="3470" y="705"/>
                    <a:pt x="4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3"/>
            <p:cNvSpPr/>
            <p:nvPr/>
          </p:nvSpPr>
          <p:spPr>
            <a:xfrm>
              <a:off x="1109675" y="1147050"/>
              <a:ext cx="173975" cy="485200"/>
            </a:xfrm>
            <a:custGeom>
              <a:avLst/>
              <a:gdLst/>
              <a:ahLst/>
              <a:cxnLst/>
              <a:rect l="l" t="t" r="r" b="b"/>
              <a:pathLst>
                <a:path w="6959" h="19408" extrusionOk="0">
                  <a:moveTo>
                    <a:pt x="6569" y="0"/>
                  </a:moveTo>
                  <a:cubicBezTo>
                    <a:pt x="4955" y="3470"/>
                    <a:pt x="3879" y="7106"/>
                    <a:pt x="2710" y="10669"/>
                  </a:cubicBezTo>
                  <a:lnTo>
                    <a:pt x="75" y="19240"/>
                  </a:lnTo>
                  <a:cubicBezTo>
                    <a:pt x="1" y="19333"/>
                    <a:pt x="75" y="19407"/>
                    <a:pt x="75" y="19407"/>
                  </a:cubicBezTo>
                  <a:cubicBezTo>
                    <a:pt x="242" y="19092"/>
                    <a:pt x="465" y="18777"/>
                    <a:pt x="706" y="18480"/>
                  </a:cubicBezTo>
                  <a:lnTo>
                    <a:pt x="3099" y="10817"/>
                  </a:lnTo>
                  <a:cubicBezTo>
                    <a:pt x="4176" y="7180"/>
                    <a:pt x="5344" y="3470"/>
                    <a:pt x="6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3"/>
            <p:cNvSpPr/>
            <p:nvPr/>
          </p:nvSpPr>
          <p:spPr>
            <a:xfrm>
              <a:off x="1111550" y="1609025"/>
              <a:ext cx="15775" cy="26925"/>
            </a:xfrm>
            <a:custGeom>
              <a:avLst/>
              <a:gdLst/>
              <a:ahLst/>
              <a:cxnLst/>
              <a:rect l="l" t="t" r="r" b="b"/>
              <a:pathLst>
                <a:path w="631" h="1077" extrusionOk="0">
                  <a:moveTo>
                    <a:pt x="631" y="1"/>
                  </a:moveTo>
                  <a:lnTo>
                    <a:pt x="631" y="1"/>
                  </a:lnTo>
                  <a:cubicBezTo>
                    <a:pt x="390" y="298"/>
                    <a:pt x="167" y="613"/>
                    <a:pt x="0" y="928"/>
                  </a:cubicBezTo>
                  <a:cubicBezTo>
                    <a:pt x="0" y="1003"/>
                    <a:pt x="0" y="1003"/>
                    <a:pt x="93" y="1003"/>
                  </a:cubicBezTo>
                  <a:lnTo>
                    <a:pt x="167" y="1077"/>
                  </a:lnTo>
                  <a:cubicBezTo>
                    <a:pt x="241" y="1077"/>
                    <a:pt x="316" y="1003"/>
                    <a:pt x="316" y="928"/>
                  </a:cubicBezTo>
                  <a:lnTo>
                    <a:pt x="6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3"/>
            <p:cNvSpPr/>
            <p:nvPr/>
          </p:nvSpPr>
          <p:spPr>
            <a:xfrm>
              <a:off x="1146325" y="1670725"/>
              <a:ext cx="456450" cy="102525"/>
            </a:xfrm>
            <a:custGeom>
              <a:avLst/>
              <a:gdLst/>
              <a:ahLst/>
              <a:cxnLst/>
              <a:rect l="l" t="t" r="r" b="b"/>
              <a:pathLst>
                <a:path w="18258" h="4101" extrusionOk="0">
                  <a:moveTo>
                    <a:pt x="242" y="0"/>
                  </a:moveTo>
                  <a:cubicBezTo>
                    <a:pt x="168" y="0"/>
                    <a:pt x="93" y="75"/>
                    <a:pt x="93" y="75"/>
                  </a:cubicBezTo>
                  <a:cubicBezTo>
                    <a:pt x="1" y="149"/>
                    <a:pt x="1" y="316"/>
                    <a:pt x="93" y="390"/>
                  </a:cubicBezTo>
                  <a:cubicBezTo>
                    <a:pt x="390" y="613"/>
                    <a:pt x="706" y="854"/>
                    <a:pt x="1021" y="1077"/>
                  </a:cubicBezTo>
                  <a:cubicBezTo>
                    <a:pt x="1485" y="1243"/>
                    <a:pt x="1949" y="1392"/>
                    <a:pt x="2320" y="1540"/>
                  </a:cubicBezTo>
                  <a:cubicBezTo>
                    <a:pt x="1633" y="1169"/>
                    <a:pt x="928" y="613"/>
                    <a:pt x="316" y="75"/>
                  </a:cubicBezTo>
                  <a:lnTo>
                    <a:pt x="242" y="0"/>
                  </a:lnTo>
                  <a:close/>
                  <a:moveTo>
                    <a:pt x="3563" y="2171"/>
                  </a:moveTo>
                  <a:cubicBezTo>
                    <a:pt x="3953" y="2394"/>
                    <a:pt x="4342" y="2709"/>
                    <a:pt x="4639" y="3025"/>
                  </a:cubicBezTo>
                  <a:cubicBezTo>
                    <a:pt x="6495" y="3711"/>
                    <a:pt x="8276" y="3952"/>
                    <a:pt x="9742" y="4027"/>
                  </a:cubicBezTo>
                  <a:cubicBezTo>
                    <a:pt x="10298" y="4101"/>
                    <a:pt x="10910" y="4101"/>
                    <a:pt x="11449" y="4101"/>
                  </a:cubicBezTo>
                  <a:cubicBezTo>
                    <a:pt x="13619" y="4101"/>
                    <a:pt x="15864" y="3860"/>
                    <a:pt x="17942" y="3489"/>
                  </a:cubicBezTo>
                  <a:cubicBezTo>
                    <a:pt x="18091" y="3322"/>
                    <a:pt x="18184" y="3247"/>
                    <a:pt x="18258" y="3099"/>
                  </a:cubicBezTo>
                  <a:lnTo>
                    <a:pt x="18258" y="3099"/>
                  </a:lnTo>
                  <a:cubicBezTo>
                    <a:pt x="16013" y="3489"/>
                    <a:pt x="13694" y="3711"/>
                    <a:pt x="11449" y="3711"/>
                  </a:cubicBezTo>
                  <a:lnTo>
                    <a:pt x="9834" y="3711"/>
                  </a:lnTo>
                  <a:cubicBezTo>
                    <a:pt x="8053" y="3563"/>
                    <a:pt x="5734" y="3173"/>
                    <a:pt x="3563" y="21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3"/>
            <p:cNvSpPr/>
            <p:nvPr/>
          </p:nvSpPr>
          <p:spPr>
            <a:xfrm>
              <a:off x="1171850" y="1697625"/>
              <a:ext cx="90475" cy="48725"/>
            </a:xfrm>
            <a:custGeom>
              <a:avLst/>
              <a:gdLst/>
              <a:ahLst/>
              <a:cxnLst/>
              <a:rect l="l" t="t" r="r" b="b"/>
              <a:pathLst>
                <a:path w="3619" h="1949" extrusionOk="0">
                  <a:moveTo>
                    <a:pt x="0" y="1"/>
                  </a:moveTo>
                  <a:cubicBezTo>
                    <a:pt x="1002" y="780"/>
                    <a:pt x="2152" y="1392"/>
                    <a:pt x="3247" y="1782"/>
                  </a:cubicBezTo>
                  <a:cubicBezTo>
                    <a:pt x="3396" y="1856"/>
                    <a:pt x="3544" y="1949"/>
                    <a:pt x="3618" y="1949"/>
                  </a:cubicBezTo>
                  <a:cubicBezTo>
                    <a:pt x="3321" y="1633"/>
                    <a:pt x="2932" y="1318"/>
                    <a:pt x="2542" y="1095"/>
                  </a:cubicBezTo>
                  <a:cubicBezTo>
                    <a:pt x="2078" y="928"/>
                    <a:pt x="1689" y="706"/>
                    <a:pt x="1299" y="464"/>
                  </a:cubicBezTo>
                  <a:cubicBezTo>
                    <a:pt x="928" y="316"/>
                    <a:pt x="464" y="16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3"/>
            <p:cNvSpPr/>
            <p:nvPr/>
          </p:nvSpPr>
          <p:spPr>
            <a:xfrm>
              <a:off x="1142625" y="1620625"/>
              <a:ext cx="444400" cy="67750"/>
            </a:xfrm>
            <a:custGeom>
              <a:avLst/>
              <a:gdLst/>
              <a:ahLst/>
              <a:cxnLst/>
              <a:rect l="l" t="t" r="r" b="b"/>
              <a:pathLst>
                <a:path w="17776" h="2710" extrusionOk="0">
                  <a:moveTo>
                    <a:pt x="3488" y="1"/>
                  </a:moveTo>
                  <a:cubicBezTo>
                    <a:pt x="2171" y="1"/>
                    <a:pt x="1002" y="297"/>
                    <a:pt x="74" y="854"/>
                  </a:cubicBezTo>
                  <a:cubicBezTo>
                    <a:pt x="0" y="854"/>
                    <a:pt x="0" y="1002"/>
                    <a:pt x="0" y="1077"/>
                  </a:cubicBezTo>
                  <a:cubicBezTo>
                    <a:pt x="74" y="1077"/>
                    <a:pt x="74" y="1151"/>
                    <a:pt x="149" y="1151"/>
                  </a:cubicBezTo>
                  <a:lnTo>
                    <a:pt x="316" y="1151"/>
                  </a:lnTo>
                  <a:cubicBezTo>
                    <a:pt x="1169" y="613"/>
                    <a:pt x="2245" y="390"/>
                    <a:pt x="3488" y="390"/>
                  </a:cubicBezTo>
                  <a:cubicBezTo>
                    <a:pt x="4639" y="390"/>
                    <a:pt x="5808" y="613"/>
                    <a:pt x="6884" y="761"/>
                  </a:cubicBezTo>
                  <a:lnTo>
                    <a:pt x="17775" y="2709"/>
                  </a:lnTo>
                  <a:cubicBezTo>
                    <a:pt x="17552" y="2542"/>
                    <a:pt x="17311" y="2394"/>
                    <a:pt x="17014" y="2246"/>
                  </a:cubicBezTo>
                  <a:lnTo>
                    <a:pt x="6958" y="390"/>
                  </a:lnTo>
                  <a:cubicBezTo>
                    <a:pt x="5882" y="223"/>
                    <a:pt x="4639" y="1"/>
                    <a:pt x="3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3"/>
            <p:cNvSpPr/>
            <p:nvPr/>
          </p:nvSpPr>
          <p:spPr>
            <a:xfrm>
              <a:off x="1131025" y="1686025"/>
              <a:ext cx="374825" cy="166550"/>
            </a:xfrm>
            <a:custGeom>
              <a:avLst/>
              <a:gdLst/>
              <a:ahLst/>
              <a:cxnLst/>
              <a:rect l="l" t="t" r="r" b="b"/>
              <a:pathLst>
                <a:path w="14993" h="6662" extrusionOk="0">
                  <a:moveTo>
                    <a:pt x="75" y="1"/>
                  </a:moveTo>
                  <a:cubicBezTo>
                    <a:pt x="0" y="93"/>
                    <a:pt x="0" y="242"/>
                    <a:pt x="75" y="316"/>
                  </a:cubicBezTo>
                  <a:lnTo>
                    <a:pt x="705" y="316"/>
                  </a:lnTo>
                  <a:cubicBezTo>
                    <a:pt x="538" y="242"/>
                    <a:pt x="390" y="93"/>
                    <a:pt x="316" y="1"/>
                  </a:cubicBezTo>
                  <a:close/>
                  <a:moveTo>
                    <a:pt x="7032" y="4732"/>
                  </a:moveTo>
                  <a:cubicBezTo>
                    <a:pt x="7107" y="4880"/>
                    <a:pt x="7199" y="5029"/>
                    <a:pt x="7274" y="5270"/>
                  </a:cubicBezTo>
                  <a:cubicBezTo>
                    <a:pt x="7570" y="5344"/>
                    <a:pt x="7886" y="5493"/>
                    <a:pt x="8276" y="5660"/>
                  </a:cubicBezTo>
                  <a:cubicBezTo>
                    <a:pt x="8350" y="5660"/>
                    <a:pt x="8424" y="5734"/>
                    <a:pt x="8498" y="5734"/>
                  </a:cubicBezTo>
                  <a:cubicBezTo>
                    <a:pt x="10205" y="6346"/>
                    <a:pt x="11912" y="6662"/>
                    <a:pt x="13601" y="6662"/>
                  </a:cubicBezTo>
                  <a:lnTo>
                    <a:pt x="14231" y="6662"/>
                  </a:lnTo>
                  <a:cubicBezTo>
                    <a:pt x="14528" y="6495"/>
                    <a:pt x="14769" y="6346"/>
                    <a:pt x="14992" y="6198"/>
                  </a:cubicBezTo>
                  <a:lnTo>
                    <a:pt x="14992" y="6198"/>
                  </a:lnTo>
                  <a:cubicBezTo>
                    <a:pt x="14528" y="6272"/>
                    <a:pt x="14064" y="6346"/>
                    <a:pt x="13601" y="6346"/>
                  </a:cubicBezTo>
                  <a:cubicBezTo>
                    <a:pt x="11986" y="6346"/>
                    <a:pt x="10279" y="6031"/>
                    <a:pt x="8591" y="5418"/>
                  </a:cubicBezTo>
                  <a:cubicBezTo>
                    <a:pt x="8034" y="5196"/>
                    <a:pt x="7496" y="4955"/>
                    <a:pt x="7032" y="473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3"/>
            <p:cNvSpPr/>
            <p:nvPr/>
          </p:nvSpPr>
          <p:spPr>
            <a:xfrm>
              <a:off x="1132875" y="1693925"/>
              <a:ext cx="180000" cy="123850"/>
            </a:xfrm>
            <a:custGeom>
              <a:avLst/>
              <a:gdLst/>
              <a:ahLst/>
              <a:cxnLst/>
              <a:rect l="l" t="t" r="r" b="b"/>
              <a:pathLst>
                <a:path w="7200" h="4954" extrusionOk="0">
                  <a:moveTo>
                    <a:pt x="1" y="0"/>
                  </a:moveTo>
                  <a:cubicBezTo>
                    <a:pt x="75" y="0"/>
                    <a:pt x="75" y="74"/>
                    <a:pt x="168" y="149"/>
                  </a:cubicBezTo>
                  <a:lnTo>
                    <a:pt x="390" y="149"/>
                  </a:lnTo>
                  <a:cubicBezTo>
                    <a:pt x="631" y="390"/>
                    <a:pt x="780" y="612"/>
                    <a:pt x="1003" y="854"/>
                  </a:cubicBezTo>
                  <a:cubicBezTo>
                    <a:pt x="2710" y="2245"/>
                    <a:pt x="4806" y="3785"/>
                    <a:pt x="7200" y="4954"/>
                  </a:cubicBezTo>
                  <a:cubicBezTo>
                    <a:pt x="7125" y="4713"/>
                    <a:pt x="7033" y="4564"/>
                    <a:pt x="6958" y="4416"/>
                  </a:cubicBezTo>
                  <a:cubicBezTo>
                    <a:pt x="4491" y="3173"/>
                    <a:pt x="2320" y="1466"/>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3"/>
            <p:cNvSpPr/>
            <p:nvPr/>
          </p:nvSpPr>
          <p:spPr>
            <a:xfrm>
              <a:off x="1140775" y="1577950"/>
              <a:ext cx="270450" cy="59875"/>
            </a:xfrm>
            <a:custGeom>
              <a:avLst/>
              <a:gdLst/>
              <a:ahLst/>
              <a:cxnLst/>
              <a:rect l="l" t="t" r="r" b="b"/>
              <a:pathLst>
                <a:path w="10818" h="2395" extrusionOk="0">
                  <a:moveTo>
                    <a:pt x="7644" y="1"/>
                  </a:moveTo>
                  <a:cubicBezTo>
                    <a:pt x="5566" y="1"/>
                    <a:pt x="3562" y="390"/>
                    <a:pt x="1855" y="1169"/>
                  </a:cubicBezTo>
                  <a:cubicBezTo>
                    <a:pt x="1392" y="1541"/>
                    <a:pt x="928" y="1930"/>
                    <a:pt x="464" y="2246"/>
                  </a:cubicBezTo>
                  <a:cubicBezTo>
                    <a:pt x="390" y="2320"/>
                    <a:pt x="390" y="2320"/>
                    <a:pt x="315" y="2320"/>
                  </a:cubicBezTo>
                  <a:lnTo>
                    <a:pt x="223" y="2320"/>
                  </a:lnTo>
                  <a:lnTo>
                    <a:pt x="148" y="2246"/>
                  </a:lnTo>
                  <a:lnTo>
                    <a:pt x="148" y="2097"/>
                  </a:lnTo>
                  <a:cubicBezTo>
                    <a:pt x="74" y="2171"/>
                    <a:pt x="0" y="2246"/>
                    <a:pt x="74" y="2320"/>
                  </a:cubicBezTo>
                  <a:cubicBezTo>
                    <a:pt x="74" y="2394"/>
                    <a:pt x="148" y="2394"/>
                    <a:pt x="148" y="2394"/>
                  </a:cubicBezTo>
                  <a:lnTo>
                    <a:pt x="390" y="2394"/>
                  </a:lnTo>
                  <a:cubicBezTo>
                    <a:pt x="2319" y="1077"/>
                    <a:pt x="4861" y="390"/>
                    <a:pt x="7644" y="390"/>
                  </a:cubicBezTo>
                  <a:lnTo>
                    <a:pt x="8887" y="390"/>
                  </a:lnTo>
                  <a:cubicBezTo>
                    <a:pt x="9592" y="464"/>
                    <a:pt x="10205" y="539"/>
                    <a:pt x="10817" y="613"/>
                  </a:cubicBezTo>
                  <a:cubicBezTo>
                    <a:pt x="10279" y="464"/>
                    <a:pt x="9741" y="242"/>
                    <a:pt x="9203" y="75"/>
                  </a:cubicBezTo>
                  <a:cubicBezTo>
                    <a:pt x="9129" y="75"/>
                    <a:pt x="9036" y="75"/>
                    <a:pt x="89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3"/>
            <p:cNvSpPr/>
            <p:nvPr/>
          </p:nvSpPr>
          <p:spPr>
            <a:xfrm>
              <a:off x="1144475" y="1607175"/>
              <a:ext cx="42700" cy="28775"/>
            </a:xfrm>
            <a:custGeom>
              <a:avLst/>
              <a:gdLst/>
              <a:ahLst/>
              <a:cxnLst/>
              <a:rect l="l" t="t" r="r" b="b"/>
              <a:pathLst>
                <a:path w="1708" h="1151" extrusionOk="0">
                  <a:moveTo>
                    <a:pt x="1707" y="0"/>
                  </a:moveTo>
                  <a:cubicBezTo>
                    <a:pt x="1095" y="223"/>
                    <a:pt x="539" y="539"/>
                    <a:pt x="0" y="928"/>
                  </a:cubicBezTo>
                  <a:lnTo>
                    <a:pt x="0" y="1077"/>
                  </a:lnTo>
                  <a:lnTo>
                    <a:pt x="75" y="1151"/>
                  </a:lnTo>
                  <a:lnTo>
                    <a:pt x="167" y="1151"/>
                  </a:lnTo>
                  <a:cubicBezTo>
                    <a:pt x="242" y="1151"/>
                    <a:pt x="242" y="1151"/>
                    <a:pt x="316" y="1077"/>
                  </a:cubicBezTo>
                  <a:cubicBezTo>
                    <a:pt x="780" y="761"/>
                    <a:pt x="1244" y="372"/>
                    <a:pt x="1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3"/>
            <p:cNvSpPr/>
            <p:nvPr/>
          </p:nvSpPr>
          <p:spPr>
            <a:xfrm>
              <a:off x="1121275" y="1645675"/>
              <a:ext cx="500525" cy="81200"/>
            </a:xfrm>
            <a:custGeom>
              <a:avLst/>
              <a:gdLst/>
              <a:ahLst/>
              <a:cxnLst/>
              <a:rect l="l" t="t" r="r" b="b"/>
              <a:pathLst>
                <a:path w="20021" h="3248" extrusionOk="0">
                  <a:moveTo>
                    <a:pt x="242" y="0"/>
                  </a:moveTo>
                  <a:cubicBezTo>
                    <a:pt x="168" y="0"/>
                    <a:pt x="75" y="75"/>
                    <a:pt x="75" y="149"/>
                  </a:cubicBezTo>
                  <a:cubicBezTo>
                    <a:pt x="1" y="223"/>
                    <a:pt x="75" y="316"/>
                    <a:pt x="168" y="390"/>
                  </a:cubicBezTo>
                  <a:lnTo>
                    <a:pt x="242" y="390"/>
                  </a:lnTo>
                  <a:lnTo>
                    <a:pt x="10131" y="2171"/>
                  </a:lnTo>
                  <a:cubicBezTo>
                    <a:pt x="12766" y="2635"/>
                    <a:pt x="15475" y="3099"/>
                    <a:pt x="18165" y="3247"/>
                  </a:cubicBezTo>
                  <a:lnTo>
                    <a:pt x="19798" y="3247"/>
                  </a:lnTo>
                  <a:cubicBezTo>
                    <a:pt x="19872" y="3173"/>
                    <a:pt x="19946" y="3006"/>
                    <a:pt x="20021" y="2932"/>
                  </a:cubicBezTo>
                  <a:lnTo>
                    <a:pt x="19408" y="2932"/>
                  </a:lnTo>
                  <a:cubicBezTo>
                    <a:pt x="19019" y="2932"/>
                    <a:pt x="18629" y="2932"/>
                    <a:pt x="18165" y="2858"/>
                  </a:cubicBezTo>
                  <a:cubicBezTo>
                    <a:pt x="15549" y="2784"/>
                    <a:pt x="12840" y="2245"/>
                    <a:pt x="10205" y="1782"/>
                  </a:cubicBezTo>
                  <a:lnTo>
                    <a:pt x="1003" y="149"/>
                  </a:lnTo>
                  <a:lnTo>
                    <a:pt x="2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3"/>
            <p:cNvSpPr/>
            <p:nvPr/>
          </p:nvSpPr>
          <p:spPr>
            <a:xfrm>
              <a:off x="1123150" y="1715250"/>
              <a:ext cx="129900" cy="415625"/>
            </a:xfrm>
            <a:custGeom>
              <a:avLst/>
              <a:gdLst/>
              <a:ahLst/>
              <a:cxnLst/>
              <a:rect l="l" t="t" r="r" b="b"/>
              <a:pathLst>
                <a:path w="5196" h="16625" extrusionOk="0">
                  <a:moveTo>
                    <a:pt x="241" y="1"/>
                  </a:moveTo>
                  <a:cubicBezTo>
                    <a:pt x="167" y="1"/>
                    <a:pt x="167" y="1"/>
                    <a:pt x="93" y="75"/>
                  </a:cubicBezTo>
                  <a:cubicBezTo>
                    <a:pt x="0" y="75"/>
                    <a:pt x="0" y="223"/>
                    <a:pt x="93" y="316"/>
                  </a:cubicBezTo>
                  <a:cubicBezTo>
                    <a:pt x="705" y="1318"/>
                    <a:pt x="1317" y="2394"/>
                    <a:pt x="1948" y="3860"/>
                  </a:cubicBezTo>
                  <a:cubicBezTo>
                    <a:pt x="3711" y="7886"/>
                    <a:pt x="4731" y="12209"/>
                    <a:pt x="4805" y="16625"/>
                  </a:cubicBezTo>
                  <a:cubicBezTo>
                    <a:pt x="4954" y="16458"/>
                    <a:pt x="5028" y="16235"/>
                    <a:pt x="5195" y="16087"/>
                  </a:cubicBezTo>
                  <a:cubicBezTo>
                    <a:pt x="4954" y="11819"/>
                    <a:pt x="4026" y="7645"/>
                    <a:pt x="2319" y="3711"/>
                  </a:cubicBezTo>
                  <a:cubicBezTo>
                    <a:pt x="1707" y="2246"/>
                    <a:pt x="1095" y="1077"/>
                    <a:pt x="390" y="75"/>
                  </a:cubicBezTo>
                  <a:cubicBezTo>
                    <a:pt x="315" y="75"/>
                    <a:pt x="241"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3"/>
            <p:cNvSpPr/>
            <p:nvPr/>
          </p:nvSpPr>
          <p:spPr>
            <a:xfrm>
              <a:off x="1030375" y="1715250"/>
              <a:ext cx="34800" cy="355800"/>
            </a:xfrm>
            <a:custGeom>
              <a:avLst/>
              <a:gdLst/>
              <a:ahLst/>
              <a:cxnLst/>
              <a:rect l="l" t="t" r="r" b="b"/>
              <a:pathLst>
                <a:path w="1392" h="14232" extrusionOk="0">
                  <a:moveTo>
                    <a:pt x="1169" y="1"/>
                  </a:moveTo>
                  <a:cubicBezTo>
                    <a:pt x="1095" y="1"/>
                    <a:pt x="1021" y="75"/>
                    <a:pt x="1021" y="149"/>
                  </a:cubicBezTo>
                  <a:cubicBezTo>
                    <a:pt x="316" y="2468"/>
                    <a:pt x="0" y="4862"/>
                    <a:pt x="0" y="7274"/>
                  </a:cubicBezTo>
                  <a:lnTo>
                    <a:pt x="0" y="7422"/>
                  </a:lnTo>
                  <a:cubicBezTo>
                    <a:pt x="0" y="9426"/>
                    <a:pt x="241" y="11523"/>
                    <a:pt x="705" y="13526"/>
                  </a:cubicBezTo>
                  <a:lnTo>
                    <a:pt x="779" y="13601"/>
                  </a:lnTo>
                  <a:cubicBezTo>
                    <a:pt x="928" y="13842"/>
                    <a:pt x="1095" y="13990"/>
                    <a:pt x="1243" y="14231"/>
                  </a:cubicBezTo>
                  <a:cubicBezTo>
                    <a:pt x="0" y="9667"/>
                    <a:pt x="0" y="4787"/>
                    <a:pt x="1318" y="223"/>
                  </a:cubicBezTo>
                  <a:cubicBezTo>
                    <a:pt x="1392" y="149"/>
                    <a:pt x="1318" y="1"/>
                    <a:pt x="1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3"/>
            <p:cNvSpPr/>
            <p:nvPr/>
          </p:nvSpPr>
          <p:spPr>
            <a:xfrm>
              <a:off x="1134725" y="1697625"/>
              <a:ext cx="178150" cy="321000"/>
            </a:xfrm>
            <a:custGeom>
              <a:avLst/>
              <a:gdLst/>
              <a:ahLst/>
              <a:cxnLst/>
              <a:rect l="l" t="t" r="r" b="b"/>
              <a:pathLst>
                <a:path w="7126" h="12840" extrusionOk="0">
                  <a:moveTo>
                    <a:pt x="94" y="1"/>
                  </a:moveTo>
                  <a:cubicBezTo>
                    <a:pt x="1" y="93"/>
                    <a:pt x="1" y="242"/>
                    <a:pt x="94" y="316"/>
                  </a:cubicBezTo>
                  <a:cubicBezTo>
                    <a:pt x="3341" y="3878"/>
                    <a:pt x="5660" y="8201"/>
                    <a:pt x="6884" y="12840"/>
                  </a:cubicBezTo>
                  <a:cubicBezTo>
                    <a:pt x="6959" y="12691"/>
                    <a:pt x="7051" y="12450"/>
                    <a:pt x="7126" y="12228"/>
                  </a:cubicBezTo>
                  <a:cubicBezTo>
                    <a:pt x="5957" y="7979"/>
                    <a:pt x="3804" y="4027"/>
                    <a:pt x="929" y="706"/>
                  </a:cubicBezTo>
                  <a:cubicBezTo>
                    <a:pt x="632" y="464"/>
                    <a:pt x="390" y="242"/>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3"/>
            <p:cNvSpPr/>
            <p:nvPr/>
          </p:nvSpPr>
          <p:spPr>
            <a:xfrm>
              <a:off x="1137050" y="1697625"/>
              <a:ext cx="20900" cy="17650"/>
            </a:xfrm>
            <a:custGeom>
              <a:avLst/>
              <a:gdLst/>
              <a:ahLst/>
              <a:cxnLst/>
              <a:rect l="l" t="t" r="r" b="b"/>
              <a:pathLst>
                <a:path w="836" h="706" extrusionOk="0">
                  <a:moveTo>
                    <a:pt x="1" y="1"/>
                  </a:moveTo>
                  <a:cubicBezTo>
                    <a:pt x="297" y="242"/>
                    <a:pt x="539" y="464"/>
                    <a:pt x="836" y="706"/>
                  </a:cubicBezTo>
                  <a:cubicBezTo>
                    <a:pt x="613" y="464"/>
                    <a:pt x="464" y="242"/>
                    <a:pt x="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3"/>
            <p:cNvSpPr/>
            <p:nvPr/>
          </p:nvSpPr>
          <p:spPr>
            <a:xfrm>
              <a:off x="1102275" y="1699950"/>
              <a:ext cx="100200" cy="488925"/>
            </a:xfrm>
            <a:custGeom>
              <a:avLst/>
              <a:gdLst/>
              <a:ahLst/>
              <a:cxnLst/>
              <a:rect l="l" t="t" r="r" b="b"/>
              <a:pathLst>
                <a:path w="4008" h="19557" extrusionOk="0">
                  <a:moveTo>
                    <a:pt x="149" y="0"/>
                  </a:moveTo>
                  <a:cubicBezTo>
                    <a:pt x="0" y="74"/>
                    <a:pt x="0" y="149"/>
                    <a:pt x="0" y="223"/>
                  </a:cubicBezTo>
                  <a:lnTo>
                    <a:pt x="3006" y="15920"/>
                  </a:lnTo>
                  <a:cubicBezTo>
                    <a:pt x="3247" y="17070"/>
                    <a:pt x="3470" y="18239"/>
                    <a:pt x="3618" y="19389"/>
                  </a:cubicBezTo>
                  <a:cubicBezTo>
                    <a:pt x="3711" y="19482"/>
                    <a:pt x="3785" y="19482"/>
                    <a:pt x="3785" y="19556"/>
                  </a:cubicBezTo>
                  <a:lnTo>
                    <a:pt x="3859" y="19556"/>
                  </a:lnTo>
                  <a:cubicBezTo>
                    <a:pt x="3859" y="19482"/>
                    <a:pt x="3934" y="19389"/>
                    <a:pt x="4008" y="19315"/>
                  </a:cubicBezTo>
                  <a:cubicBezTo>
                    <a:pt x="3859" y="18165"/>
                    <a:pt x="3618" y="16996"/>
                    <a:pt x="3395" y="15845"/>
                  </a:cubicBezTo>
                  <a:lnTo>
                    <a:pt x="297" y="149"/>
                  </a:lnTo>
                  <a:cubicBezTo>
                    <a:pt x="297" y="74"/>
                    <a:pt x="223" y="0"/>
                    <a:pt x="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3"/>
            <p:cNvSpPr/>
            <p:nvPr/>
          </p:nvSpPr>
          <p:spPr>
            <a:xfrm>
              <a:off x="1065150" y="1711550"/>
              <a:ext cx="89100" cy="446225"/>
            </a:xfrm>
            <a:custGeom>
              <a:avLst/>
              <a:gdLst/>
              <a:ahLst/>
              <a:cxnLst/>
              <a:rect l="l" t="t" r="r" b="b"/>
              <a:pathLst>
                <a:path w="3564" h="17849" extrusionOk="0">
                  <a:moveTo>
                    <a:pt x="780" y="0"/>
                  </a:moveTo>
                  <a:cubicBezTo>
                    <a:pt x="706" y="0"/>
                    <a:pt x="632" y="74"/>
                    <a:pt x="632" y="149"/>
                  </a:cubicBezTo>
                  <a:cubicBezTo>
                    <a:pt x="1" y="5937"/>
                    <a:pt x="854" y="11967"/>
                    <a:pt x="3025" y="17385"/>
                  </a:cubicBezTo>
                  <a:cubicBezTo>
                    <a:pt x="3173" y="17534"/>
                    <a:pt x="3415" y="17701"/>
                    <a:pt x="3563" y="17849"/>
                  </a:cubicBezTo>
                  <a:cubicBezTo>
                    <a:pt x="1318" y="12283"/>
                    <a:pt x="390" y="6179"/>
                    <a:pt x="928" y="149"/>
                  </a:cubicBezTo>
                  <a:cubicBezTo>
                    <a:pt x="928" y="74"/>
                    <a:pt x="854" y="0"/>
                    <a:pt x="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3"/>
            <p:cNvSpPr/>
            <p:nvPr/>
          </p:nvSpPr>
          <p:spPr>
            <a:xfrm>
              <a:off x="612900" y="1690200"/>
              <a:ext cx="429100" cy="214325"/>
            </a:xfrm>
            <a:custGeom>
              <a:avLst/>
              <a:gdLst/>
              <a:ahLst/>
              <a:cxnLst/>
              <a:rect l="l" t="t" r="r" b="b"/>
              <a:pathLst>
                <a:path w="17164" h="8573" extrusionOk="0">
                  <a:moveTo>
                    <a:pt x="17015" y="1"/>
                  </a:moveTo>
                  <a:cubicBezTo>
                    <a:pt x="16940" y="1"/>
                    <a:pt x="16866" y="1"/>
                    <a:pt x="16792" y="75"/>
                  </a:cubicBezTo>
                  <a:cubicBezTo>
                    <a:pt x="15864" y="1151"/>
                    <a:pt x="14547" y="1856"/>
                    <a:pt x="13155" y="2617"/>
                  </a:cubicBezTo>
                  <a:cubicBezTo>
                    <a:pt x="8981" y="4862"/>
                    <a:pt x="4491" y="6791"/>
                    <a:pt x="1" y="8350"/>
                  </a:cubicBezTo>
                  <a:cubicBezTo>
                    <a:pt x="168" y="8424"/>
                    <a:pt x="316" y="8498"/>
                    <a:pt x="464" y="8573"/>
                  </a:cubicBezTo>
                  <a:cubicBezTo>
                    <a:pt x="4880" y="7033"/>
                    <a:pt x="9203" y="5103"/>
                    <a:pt x="13378" y="2932"/>
                  </a:cubicBezTo>
                  <a:cubicBezTo>
                    <a:pt x="14770" y="2153"/>
                    <a:pt x="16087" y="1466"/>
                    <a:pt x="17089" y="223"/>
                  </a:cubicBezTo>
                  <a:cubicBezTo>
                    <a:pt x="17163" y="149"/>
                    <a:pt x="17163" y="75"/>
                    <a:pt x="170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3"/>
            <p:cNvSpPr/>
            <p:nvPr/>
          </p:nvSpPr>
          <p:spPr>
            <a:xfrm>
              <a:off x="748350" y="1705500"/>
              <a:ext cx="297825" cy="230100"/>
            </a:xfrm>
            <a:custGeom>
              <a:avLst/>
              <a:gdLst/>
              <a:ahLst/>
              <a:cxnLst/>
              <a:rect l="l" t="t" r="r" b="b"/>
              <a:pathLst>
                <a:path w="11913" h="9204" extrusionOk="0">
                  <a:moveTo>
                    <a:pt x="11838" y="1"/>
                  </a:moveTo>
                  <a:cubicBezTo>
                    <a:pt x="8665" y="3953"/>
                    <a:pt x="4565" y="7107"/>
                    <a:pt x="0" y="9204"/>
                  </a:cubicBezTo>
                  <a:lnTo>
                    <a:pt x="854" y="9204"/>
                  </a:lnTo>
                  <a:cubicBezTo>
                    <a:pt x="4565" y="7348"/>
                    <a:pt x="7960" y="4881"/>
                    <a:pt x="10817" y="1782"/>
                  </a:cubicBezTo>
                  <a:cubicBezTo>
                    <a:pt x="11059" y="1318"/>
                    <a:pt x="11448" y="854"/>
                    <a:pt x="11838" y="539"/>
                  </a:cubicBezTo>
                  <a:cubicBezTo>
                    <a:pt x="11838" y="391"/>
                    <a:pt x="11912" y="149"/>
                    <a:pt x="11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3"/>
            <p:cNvSpPr/>
            <p:nvPr/>
          </p:nvSpPr>
          <p:spPr>
            <a:xfrm>
              <a:off x="1018775" y="1718950"/>
              <a:ext cx="25525" cy="31125"/>
            </a:xfrm>
            <a:custGeom>
              <a:avLst/>
              <a:gdLst/>
              <a:ahLst/>
              <a:cxnLst/>
              <a:rect l="l" t="t" r="r" b="b"/>
              <a:pathLst>
                <a:path w="1021" h="1245" extrusionOk="0">
                  <a:moveTo>
                    <a:pt x="1021" y="1"/>
                  </a:moveTo>
                  <a:cubicBezTo>
                    <a:pt x="631" y="316"/>
                    <a:pt x="242" y="780"/>
                    <a:pt x="0" y="1244"/>
                  </a:cubicBezTo>
                  <a:cubicBezTo>
                    <a:pt x="316" y="854"/>
                    <a:pt x="631" y="465"/>
                    <a:pt x="1021" y="75"/>
                  </a:cubicBezTo>
                  <a:lnTo>
                    <a:pt x="10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3"/>
            <p:cNvSpPr/>
            <p:nvPr/>
          </p:nvSpPr>
          <p:spPr>
            <a:xfrm>
              <a:off x="680625" y="1703650"/>
              <a:ext cx="25" cy="25"/>
            </a:xfrm>
            <a:custGeom>
              <a:avLst/>
              <a:gdLst/>
              <a:ahLst/>
              <a:cxnLst/>
              <a:rect l="l" t="t" r="r" b="b"/>
              <a:pathLst>
                <a:path w="1" h="1" extrusionOk="0">
                  <a:moveTo>
                    <a:pt x="1" y="1"/>
                  </a:moveTo>
                  <a:lnTo>
                    <a:pt x="1" y="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3"/>
            <p:cNvSpPr/>
            <p:nvPr/>
          </p:nvSpPr>
          <p:spPr>
            <a:xfrm>
              <a:off x="680625" y="1647525"/>
              <a:ext cx="342350" cy="56150"/>
            </a:xfrm>
            <a:custGeom>
              <a:avLst/>
              <a:gdLst/>
              <a:ahLst/>
              <a:cxnLst/>
              <a:rect l="l" t="t" r="r" b="b"/>
              <a:pathLst>
                <a:path w="13694" h="2246" extrusionOk="0">
                  <a:moveTo>
                    <a:pt x="13452" y="1"/>
                  </a:moveTo>
                  <a:cubicBezTo>
                    <a:pt x="10205" y="149"/>
                    <a:pt x="6884" y="316"/>
                    <a:pt x="3637" y="928"/>
                  </a:cubicBezTo>
                  <a:cubicBezTo>
                    <a:pt x="2635" y="1077"/>
                    <a:pt x="1707" y="1318"/>
                    <a:pt x="854" y="1633"/>
                  </a:cubicBezTo>
                  <a:cubicBezTo>
                    <a:pt x="539" y="1856"/>
                    <a:pt x="316" y="2005"/>
                    <a:pt x="1" y="2246"/>
                  </a:cubicBezTo>
                  <a:cubicBezTo>
                    <a:pt x="1169" y="1856"/>
                    <a:pt x="2394" y="1541"/>
                    <a:pt x="3711" y="1318"/>
                  </a:cubicBezTo>
                  <a:cubicBezTo>
                    <a:pt x="6884" y="613"/>
                    <a:pt x="10279" y="539"/>
                    <a:pt x="13452" y="390"/>
                  </a:cubicBezTo>
                  <a:cubicBezTo>
                    <a:pt x="13619" y="390"/>
                    <a:pt x="13693" y="316"/>
                    <a:pt x="13693" y="149"/>
                  </a:cubicBezTo>
                  <a:cubicBezTo>
                    <a:pt x="13619" y="75"/>
                    <a:pt x="13526" y="1"/>
                    <a:pt x="134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3"/>
            <p:cNvSpPr/>
            <p:nvPr/>
          </p:nvSpPr>
          <p:spPr>
            <a:xfrm>
              <a:off x="595750" y="1657275"/>
              <a:ext cx="436950" cy="156325"/>
            </a:xfrm>
            <a:custGeom>
              <a:avLst/>
              <a:gdLst/>
              <a:ahLst/>
              <a:cxnLst/>
              <a:rect l="l" t="t" r="r" b="b"/>
              <a:pathLst>
                <a:path w="17478" h="6253" extrusionOk="0">
                  <a:moveTo>
                    <a:pt x="17163" y="0"/>
                  </a:moveTo>
                  <a:cubicBezTo>
                    <a:pt x="13916" y="613"/>
                    <a:pt x="10669" y="1466"/>
                    <a:pt x="7496" y="2468"/>
                  </a:cubicBezTo>
                  <a:cubicBezTo>
                    <a:pt x="5177" y="3247"/>
                    <a:pt x="2635" y="4175"/>
                    <a:pt x="390" y="5566"/>
                  </a:cubicBezTo>
                  <a:cubicBezTo>
                    <a:pt x="223" y="5789"/>
                    <a:pt x="149" y="6030"/>
                    <a:pt x="0" y="6253"/>
                  </a:cubicBezTo>
                  <a:cubicBezTo>
                    <a:pt x="2394" y="4639"/>
                    <a:pt x="5102" y="3637"/>
                    <a:pt x="7570" y="2858"/>
                  </a:cubicBezTo>
                  <a:cubicBezTo>
                    <a:pt x="10743" y="1856"/>
                    <a:pt x="13990" y="1002"/>
                    <a:pt x="17237" y="390"/>
                  </a:cubicBezTo>
                  <a:cubicBezTo>
                    <a:pt x="17385" y="390"/>
                    <a:pt x="17478" y="316"/>
                    <a:pt x="17385" y="149"/>
                  </a:cubicBezTo>
                  <a:cubicBezTo>
                    <a:pt x="17385" y="75"/>
                    <a:pt x="17311" y="0"/>
                    <a:pt x="17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3"/>
            <p:cNvSpPr/>
            <p:nvPr/>
          </p:nvSpPr>
          <p:spPr>
            <a:xfrm>
              <a:off x="572550" y="1676750"/>
              <a:ext cx="477325" cy="200875"/>
            </a:xfrm>
            <a:custGeom>
              <a:avLst/>
              <a:gdLst/>
              <a:ahLst/>
              <a:cxnLst/>
              <a:rect l="l" t="t" r="r" b="b"/>
              <a:pathLst>
                <a:path w="19093" h="8035" extrusionOk="0">
                  <a:moveTo>
                    <a:pt x="19092" y="1"/>
                  </a:moveTo>
                  <a:cubicBezTo>
                    <a:pt x="15530" y="1151"/>
                    <a:pt x="11819" y="2320"/>
                    <a:pt x="8276" y="3786"/>
                  </a:cubicBezTo>
                  <a:cubicBezTo>
                    <a:pt x="5492" y="4936"/>
                    <a:pt x="2784" y="6179"/>
                    <a:pt x="75" y="7571"/>
                  </a:cubicBezTo>
                  <a:cubicBezTo>
                    <a:pt x="75" y="7719"/>
                    <a:pt x="0" y="7793"/>
                    <a:pt x="0" y="7960"/>
                  </a:cubicBezTo>
                  <a:lnTo>
                    <a:pt x="75" y="8034"/>
                  </a:lnTo>
                  <a:cubicBezTo>
                    <a:pt x="2784" y="6569"/>
                    <a:pt x="5567" y="5251"/>
                    <a:pt x="8424" y="4082"/>
                  </a:cubicBezTo>
                  <a:cubicBezTo>
                    <a:pt x="11671" y="2784"/>
                    <a:pt x="15066" y="1689"/>
                    <a:pt x="18406" y="613"/>
                  </a:cubicBezTo>
                  <a:lnTo>
                    <a:pt x="18406" y="539"/>
                  </a:lnTo>
                  <a:cubicBezTo>
                    <a:pt x="18480" y="539"/>
                    <a:pt x="18480" y="464"/>
                    <a:pt x="18554" y="464"/>
                  </a:cubicBezTo>
                  <a:cubicBezTo>
                    <a:pt x="18554" y="464"/>
                    <a:pt x="18554" y="539"/>
                    <a:pt x="18629" y="539"/>
                  </a:cubicBezTo>
                  <a:cubicBezTo>
                    <a:pt x="18777" y="464"/>
                    <a:pt x="18944" y="372"/>
                    <a:pt x="19018" y="372"/>
                  </a:cubicBezTo>
                  <a:cubicBezTo>
                    <a:pt x="19092" y="223"/>
                    <a:pt x="19092" y="75"/>
                    <a:pt x="1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3"/>
            <p:cNvSpPr/>
            <p:nvPr/>
          </p:nvSpPr>
          <p:spPr>
            <a:xfrm>
              <a:off x="694075" y="1359475"/>
              <a:ext cx="347925" cy="284375"/>
            </a:xfrm>
            <a:custGeom>
              <a:avLst/>
              <a:gdLst/>
              <a:ahLst/>
              <a:cxnLst/>
              <a:rect l="l" t="t" r="r" b="b"/>
              <a:pathLst>
                <a:path w="13917" h="11375" extrusionOk="0">
                  <a:moveTo>
                    <a:pt x="1" y="1"/>
                  </a:moveTo>
                  <a:lnTo>
                    <a:pt x="1" y="242"/>
                  </a:lnTo>
                  <a:cubicBezTo>
                    <a:pt x="1" y="316"/>
                    <a:pt x="93" y="465"/>
                    <a:pt x="93" y="632"/>
                  </a:cubicBezTo>
                  <a:cubicBezTo>
                    <a:pt x="780" y="1392"/>
                    <a:pt x="1485" y="2097"/>
                    <a:pt x="2097" y="2858"/>
                  </a:cubicBezTo>
                  <a:cubicBezTo>
                    <a:pt x="2876" y="3711"/>
                    <a:pt x="3563" y="4565"/>
                    <a:pt x="4342" y="5344"/>
                  </a:cubicBezTo>
                  <a:cubicBezTo>
                    <a:pt x="6661" y="7663"/>
                    <a:pt x="9519" y="9593"/>
                    <a:pt x="12525" y="10910"/>
                  </a:cubicBezTo>
                  <a:cubicBezTo>
                    <a:pt x="8740" y="9742"/>
                    <a:pt x="4806" y="8424"/>
                    <a:pt x="1559" y="6031"/>
                  </a:cubicBezTo>
                  <a:lnTo>
                    <a:pt x="1559" y="6031"/>
                  </a:lnTo>
                  <a:lnTo>
                    <a:pt x="1782" y="6736"/>
                  </a:lnTo>
                  <a:cubicBezTo>
                    <a:pt x="3563" y="7886"/>
                    <a:pt x="5493" y="8814"/>
                    <a:pt x="7422" y="9593"/>
                  </a:cubicBezTo>
                  <a:cubicBezTo>
                    <a:pt x="8443" y="9983"/>
                    <a:pt x="9445" y="10280"/>
                    <a:pt x="10372" y="10595"/>
                  </a:cubicBezTo>
                  <a:cubicBezTo>
                    <a:pt x="10910" y="10669"/>
                    <a:pt x="11448" y="10743"/>
                    <a:pt x="11986" y="10910"/>
                  </a:cubicBezTo>
                  <a:cubicBezTo>
                    <a:pt x="12302" y="10985"/>
                    <a:pt x="12988" y="11133"/>
                    <a:pt x="13452" y="11300"/>
                  </a:cubicBezTo>
                  <a:lnTo>
                    <a:pt x="13545" y="11300"/>
                  </a:lnTo>
                  <a:cubicBezTo>
                    <a:pt x="13619" y="11300"/>
                    <a:pt x="13619" y="11374"/>
                    <a:pt x="13693" y="11374"/>
                  </a:cubicBezTo>
                  <a:lnTo>
                    <a:pt x="13768" y="11374"/>
                  </a:lnTo>
                  <a:cubicBezTo>
                    <a:pt x="13842" y="11374"/>
                    <a:pt x="13916" y="11374"/>
                    <a:pt x="13916" y="11300"/>
                  </a:cubicBezTo>
                  <a:lnTo>
                    <a:pt x="13916" y="11207"/>
                  </a:lnTo>
                  <a:cubicBezTo>
                    <a:pt x="13916" y="11133"/>
                    <a:pt x="13842" y="11059"/>
                    <a:pt x="13842" y="10985"/>
                  </a:cubicBezTo>
                  <a:cubicBezTo>
                    <a:pt x="10372" y="9742"/>
                    <a:pt x="7200" y="7663"/>
                    <a:pt x="4639" y="5029"/>
                  </a:cubicBezTo>
                  <a:cubicBezTo>
                    <a:pt x="3878" y="4250"/>
                    <a:pt x="3099" y="3415"/>
                    <a:pt x="2413" y="2635"/>
                  </a:cubicBezTo>
                  <a:cubicBezTo>
                    <a:pt x="1633" y="1708"/>
                    <a:pt x="854" y="85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3"/>
            <p:cNvSpPr/>
            <p:nvPr/>
          </p:nvSpPr>
          <p:spPr>
            <a:xfrm>
              <a:off x="953375" y="1624325"/>
              <a:ext cx="77025" cy="23225"/>
            </a:xfrm>
            <a:custGeom>
              <a:avLst/>
              <a:gdLst/>
              <a:ahLst/>
              <a:cxnLst/>
              <a:rect l="l" t="t" r="r" b="b"/>
              <a:pathLst>
                <a:path w="3081" h="929" extrusionOk="0">
                  <a:moveTo>
                    <a:pt x="0" y="1"/>
                  </a:moveTo>
                  <a:lnTo>
                    <a:pt x="0" y="1"/>
                  </a:lnTo>
                  <a:cubicBezTo>
                    <a:pt x="1002" y="316"/>
                    <a:pt x="1930" y="613"/>
                    <a:pt x="2858" y="929"/>
                  </a:cubicBezTo>
                  <a:lnTo>
                    <a:pt x="2932" y="929"/>
                  </a:lnTo>
                  <a:cubicBezTo>
                    <a:pt x="3006" y="929"/>
                    <a:pt x="3080" y="854"/>
                    <a:pt x="3080" y="780"/>
                  </a:cubicBezTo>
                  <a:lnTo>
                    <a:pt x="3080" y="706"/>
                  </a:lnTo>
                  <a:cubicBezTo>
                    <a:pt x="2616" y="539"/>
                    <a:pt x="1930" y="391"/>
                    <a:pt x="1614" y="316"/>
                  </a:cubicBezTo>
                  <a:cubicBezTo>
                    <a:pt x="1076" y="149"/>
                    <a:pt x="538" y="75"/>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3"/>
            <p:cNvSpPr/>
            <p:nvPr/>
          </p:nvSpPr>
          <p:spPr>
            <a:xfrm>
              <a:off x="864300" y="1346025"/>
              <a:ext cx="205050" cy="263025"/>
            </a:xfrm>
            <a:custGeom>
              <a:avLst/>
              <a:gdLst/>
              <a:ahLst/>
              <a:cxnLst/>
              <a:rect l="l" t="t" r="r" b="b"/>
              <a:pathLst>
                <a:path w="8202" h="10521" extrusionOk="0">
                  <a:moveTo>
                    <a:pt x="1" y="1"/>
                  </a:moveTo>
                  <a:lnTo>
                    <a:pt x="1" y="1"/>
                  </a:lnTo>
                  <a:cubicBezTo>
                    <a:pt x="3396" y="2858"/>
                    <a:pt x="6179" y="6420"/>
                    <a:pt x="7961" y="10446"/>
                  </a:cubicBezTo>
                  <a:cubicBezTo>
                    <a:pt x="8035" y="10521"/>
                    <a:pt x="8035" y="10521"/>
                    <a:pt x="8128" y="10521"/>
                  </a:cubicBezTo>
                  <a:cubicBezTo>
                    <a:pt x="8202" y="10446"/>
                    <a:pt x="8202" y="10280"/>
                    <a:pt x="8202" y="10131"/>
                  </a:cubicBezTo>
                  <a:lnTo>
                    <a:pt x="8202" y="10057"/>
                  </a:lnTo>
                  <a:lnTo>
                    <a:pt x="8202" y="9890"/>
                  </a:lnTo>
                  <a:cubicBezTo>
                    <a:pt x="6495" y="6272"/>
                    <a:pt x="4027" y="3099"/>
                    <a:pt x="1003" y="390"/>
                  </a:cubicBezTo>
                  <a:cubicBezTo>
                    <a:pt x="706" y="242"/>
                    <a:pt x="391" y="149"/>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3"/>
            <p:cNvSpPr/>
            <p:nvPr/>
          </p:nvSpPr>
          <p:spPr>
            <a:xfrm>
              <a:off x="746500" y="1330725"/>
              <a:ext cx="318675" cy="291775"/>
            </a:xfrm>
            <a:custGeom>
              <a:avLst/>
              <a:gdLst/>
              <a:ahLst/>
              <a:cxnLst/>
              <a:rect l="l" t="t" r="r" b="b"/>
              <a:pathLst>
                <a:path w="12747" h="11671" extrusionOk="0">
                  <a:moveTo>
                    <a:pt x="779" y="0"/>
                  </a:moveTo>
                  <a:cubicBezTo>
                    <a:pt x="464" y="0"/>
                    <a:pt x="223" y="0"/>
                    <a:pt x="0" y="75"/>
                  </a:cubicBezTo>
                  <a:cubicBezTo>
                    <a:pt x="5177" y="2468"/>
                    <a:pt x="9593" y="6494"/>
                    <a:pt x="12376" y="11522"/>
                  </a:cubicBezTo>
                  <a:cubicBezTo>
                    <a:pt x="12376" y="11597"/>
                    <a:pt x="12450" y="11597"/>
                    <a:pt x="12450" y="11597"/>
                  </a:cubicBezTo>
                  <a:lnTo>
                    <a:pt x="12524" y="11671"/>
                  </a:lnTo>
                  <a:lnTo>
                    <a:pt x="12598" y="11597"/>
                  </a:lnTo>
                  <a:cubicBezTo>
                    <a:pt x="12673" y="11597"/>
                    <a:pt x="12747" y="11430"/>
                    <a:pt x="12673" y="11355"/>
                  </a:cubicBezTo>
                  <a:cubicBezTo>
                    <a:pt x="9964" y="6494"/>
                    <a:pt x="5715" y="2468"/>
                    <a:pt x="7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3"/>
            <p:cNvSpPr/>
            <p:nvPr/>
          </p:nvSpPr>
          <p:spPr>
            <a:xfrm>
              <a:off x="690375" y="1338150"/>
              <a:ext cx="367375" cy="313125"/>
            </a:xfrm>
            <a:custGeom>
              <a:avLst/>
              <a:gdLst/>
              <a:ahLst/>
              <a:cxnLst/>
              <a:rect l="l" t="t" r="r" b="b"/>
              <a:pathLst>
                <a:path w="14695" h="12525" extrusionOk="0">
                  <a:moveTo>
                    <a:pt x="390" y="0"/>
                  </a:moveTo>
                  <a:cubicBezTo>
                    <a:pt x="241" y="93"/>
                    <a:pt x="149" y="93"/>
                    <a:pt x="0" y="93"/>
                  </a:cubicBezTo>
                  <a:lnTo>
                    <a:pt x="0" y="241"/>
                  </a:lnTo>
                  <a:cubicBezTo>
                    <a:pt x="5492" y="3025"/>
                    <a:pt x="10279" y="6958"/>
                    <a:pt x="13990" y="11838"/>
                  </a:cubicBezTo>
                  <a:cubicBezTo>
                    <a:pt x="14064" y="11912"/>
                    <a:pt x="14064" y="11986"/>
                    <a:pt x="14064" y="12060"/>
                  </a:cubicBezTo>
                  <a:cubicBezTo>
                    <a:pt x="14231" y="12227"/>
                    <a:pt x="14305" y="12376"/>
                    <a:pt x="14454" y="12524"/>
                  </a:cubicBezTo>
                  <a:cubicBezTo>
                    <a:pt x="14528" y="12450"/>
                    <a:pt x="14621" y="12301"/>
                    <a:pt x="14695" y="12227"/>
                  </a:cubicBezTo>
                  <a:cubicBezTo>
                    <a:pt x="10984" y="7125"/>
                    <a:pt x="6030" y="2876"/>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3"/>
            <p:cNvSpPr/>
            <p:nvPr/>
          </p:nvSpPr>
          <p:spPr>
            <a:xfrm>
              <a:off x="976875" y="1586200"/>
              <a:ext cx="241375" cy="162100"/>
            </a:xfrm>
            <a:custGeom>
              <a:avLst/>
              <a:gdLst/>
              <a:ahLst/>
              <a:cxnLst/>
              <a:rect l="l" t="t" r="r" b="b"/>
              <a:pathLst>
                <a:path w="9655" h="6484" extrusionOk="0">
                  <a:moveTo>
                    <a:pt x="4488" y="0"/>
                  </a:moveTo>
                  <a:cubicBezTo>
                    <a:pt x="1726" y="0"/>
                    <a:pt x="0" y="3825"/>
                    <a:pt x="2530" y="5626"/>
                  </a:cubicBezTo>
                  <a:cubicBezTo>
                    <a:pt x="3300" y="6174"/>
                    <a:pt x="4216" y="6484"/>
                    <a:pt x="5118" y="6484"/>
                  </a:cubicBezTo>
                  <a:cubicBezTo>
                    <a:pt x="5499" y="6484"/>
                    <a:pt x="5877" y="6429"/>
                    <a:pt x="6241" y="6313"/>
                  </a:cubicBezTo>
                  <a:cubicBezTo>
                    <a:pt x="9655" y="5163"/>
                    <a:pt x="8096" y="598"/>
                    <a:pt x="5090" y="60"/>
                  </a:cubicBezTo>
                  <a:cubicBezTo>
                    <a:pt x="4885" y="20"/>
                    <a:pt x="4684" y="0"/>
                    <a:pt x="44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2" name="Google Shape;1062;p33"/>
          <p:cNvGrpSpPr/>
          <p:nvPr/>
        </p:nvGrpSpPr>
        <p:grpSpPr>
          <a:xfrm>
            <a:off x="471730" y="216225"/>
            <a:ext cx="8009925" cy="4549025"/>
            <a:chOff x="471730" y="216225"/>
            <a:chExt cx="8009925" cy="4549025"/>
          </a:xfrm>
        </p:grpSpPr>
        <p:grpSp>
          <p:nvGrpSpPr>
            <p:cNvPr id="1063" name="Google Shape;1063;p33"/>
            <p:cNvGrpSpPr/>
            <p:nvPr/>
          </p:nvGrpSpPr>
          <p:grpSpPr>
            <a:xfrm flipH="1">
              <a:off x="7631405" y="216225"/>
              <a:ext cx="850250" cy="647550"/>
              <a:chOff x="4281500" y="1208725"/>
              <a:chExt cx="850250" cy="647550"/>
            </a:xfrm>
          </p:grpSpPr>
          <p:sp>
            <p:nvSpPr>
              <p:cNvPr id="1064" name="Google Shape;1064;p33"/>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3"/>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3"/>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3"/>
              <p:cNvSpPr/>
              <p:nvPr/>
            </p:nvSpPr>
            <p:spPr>
              <a:xfrm>
                <a:off x="4818625" y="12646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3"/>
              <p:cNvSpPr/>
              <p:nvPr/>
            </p:nvSpPr>
            <p:spPr>
              <a:xfrm>
                <a:off x="4281500" y="1581425"/>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3"/>
              <p:cNvSpPr/>
              <p:nvPr/>
            </p:nvSpPr>
            <p:spPr>
              <a:xfrm>
                <a:off x="4495800" y="15993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3"/>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3"/>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3"/>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3" name="Google Shape;1073;p33"/>
            <p:cNvGrpSpPr/>
            <p:nvPr/>
          </p:nvGrpSpPr>
          <p:grpSpPr>
            <a:xfrm flipH="1">
              <a:off x="471730" y="4117700"/>
              <a:ext cx="850250" cy="647550"/>
              <a:chOff x="4281500" y="1208725"/>
              <a:chExt cx="850250" cy="647550"/>
            </a:xfrm>
          </p:grpSpPr>
          <p:sp>
            <p:nvSpPr>
              <p:cNvPr id="1074" name="Google Shape;1074;p33"/>
              <p:cNvSpPr/>
              <p:nvPr/>
            </p:nvSpPr>
            <p:spPr>
              <a:xfrm>
                <a:off x="4467025" y="1355775"/>
                <a:ext cx="48275" cy="100675"/>
              </a:xfrm>
              <a:custGeom>
                <a:avLst/>
                <a:gdLst/>
                <a:ahLst/>
                <a:cxnLst/>
                <a:rect l="l" t="t" r="r" b="b"/>
                <a:pathLst>
                  <a:path w="1931" h="4027" extrusionOk="0">
                    <a:moveTo>
                      <a:pt x="1077" y="0"/>
                    </a:moveTo>
                    <a:cubicBezTo>
                      <a:pt x="539" y="0"/>
                      <a:pt x="75" y="390"/>
                      <a:pt x="75" y="928"/>
                    </a:cubicBezTo>
                    <a:cubicBezTo>
                      <a:pt x="75" y="1614"/>
                      <a:pt x="1" y="2320"/>
                      <a:pt x="1" y="3006"/>
                    </a:cubicBezTo>
                    <a:cubicBezTo>
                      <a:pt x="1" y="3563"/>
                      <a:pt x="390" y="4026"/>
                      <a:pt x="854" y="4026"/>
                    </a:cubicBezTo>
                    <a:cubicBezTo>
                      <a:pt x="1392" y="4026"/>
                      <a:pt x="1856" y="3637"/>
                      <a:pt x="1856" y="3099"/>
                    </a:cubicBezTo>
                    <a:cubicBezTo>
                      <a:pt x="1856" y="2394"/>
                      <a:pt x="1930" y="1707"/>
                      <a:pt x="1930" y="1002"/>
                    </a:cubicBezTo>
                    <a:cubicBezTo>
                      <a:pt x="1930" y="464"/>
                      <a:pt x="1541"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3"/>
              <p:cNvSpPr/>
              <p:nvPr/>
            </p:nvSpPr>
            <p:spPr>
              <a:xfrm>
                <a:off x="4594600" y="1208725"/>
                <a:ext cx="48250" cy="127600"/>
              </a:xfrm>
              <a:custGeom>
                <a:avLst/>
                <a:gdLst/>
                <a:ahLst/>
                <a:cxnLst/>
                <a:rect l="l" t="t" r="r" b="b"/>
                <a:pathLst>
                  <a:path w="1930" h="5104" extrusionOk="0">
                    <a:moveTo>
                      <a:pt x="1002" y="1"/>
                    </a:moveTo>
                    <a:cubicBezTo>
                      <a:pt x="538" y="1"/>
                      <a:pt x="74" y="390"/>
                      <a:pt x="74" y="928"/>
                    </a:cubicBezTo>
                    <a:lnTo>
                      <a:pt x="74" y="4175"/>
                    </a:lnTo>
                    <a:cubicBezTo>
                      <a:pt x="0" y="4713"/>
                      <a:pt x="464" y="5103"/>
                      <a:pt x="928" y="5103"/>
                    </a:cubicBezTo>
                    <a:cubicBezTo>
                      <a:pt x="1466" y="5103"/>
                      <a:pt x="1855" y="4713"/>
                      <a:pt x="1930" y="4175"/>
                    </a:cubicBezTo>
                    <a:lnTo>
                      <a:pt x="1930" y="928"/>
                    </a:lnTo>
                    <a:cubicBezTo>
                      <a:pt x="1930" y="390"/>
                      <a:pt x="1540" y="1"/>
                      <a:pt x="1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3"/>
              <p:cNvSpPr/>
              <p:nvPr/>
            </p:nvSpPr>
            <p:spPr>
              <a:xfrm>
                <a:off x="4640975" y="1436950"/>
                <a:ext cx="50125" cy="104575"/>
              </a:xfrm>
              <a:custGeom>
                <a:avLst/>
                <a:gdLst/>
                <a:ahLst/>
                <a:cxnLst/>
                <a:rect l="l" t="t" r="r" b="b"/>
                <a:pathLst>
                  <a:path w="2005" h="4183" extrusionOk="0">
                    <a:moveTo>
                      <a:pt x="928" y="0"/>
                    </a:moveTo>
                    <a:cubicBezTo>
                      <a:pt x="464" y="74"/>
                      <a:pt x="0" y="464"/>
                      <a:pt x="75" y="1002"/>
                    </a:cubicBezTo>
                    <a:lnTo>
                      <a:pt x="149" y="3321"/>
                    </a:lnTo>
                    <a:cubicBezTo>
                      <a:pt x="149" y="3752"/>
                      <a:pt x="485" y="4183"/>
                      <a:pt x="964" y="4183"/>
                    </a:cubicBezTo>
                    <a:cubicBezTo>
                      <a:pt x="1000" y="4183"/>
                      <a:pt x="1038" y="4180"/>
                      <a:pt x="1077" y="4175"/>
                    </a:cubicBezTo>
                    <a:cubicBezTo>
                      <a:pt x="1615" y="4175"/>
                      <a:pt x="2004" y="3785"/>
                      <a:pt x="2004" y="3247"/>
                    </a:cubicBezTo>
                    <a:lnTo>
                      <a:pt x="1930"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3"/>
              <p:cNvSpPr/>
              <p:nvPr/>
            </p:nvSpPr>
            <p:spPr>
              <a:xfrm>
                <a:off x="4818625" y="1264625"/>
                <a:ext cx="56150" cy="162600"/>
              </a:xfrm>
              <a:custGeom>
                <a:avLst/>
                <a:gdLst/>
                <a:ahLst/>
                <a:cxnLst/>
                <a:rect l="l" t="t" r="r" b="b"/>
                <a:pathLst>
                  <a:path w="2246" h="6504" extrusionOk="0">
                    <a:moveTo>
                      <a:pt x="1188" y="1"/>
                    </a:moveTo>
                    <a:cubicBezTo>
                      <a:pt x="718" y="1"/>
                      <a:pt x="384" y="369"/>
                      <a:pt x="316" y="863"/>
                    </a:cubicBezTo>
                    <a:cubicBezTo>
                      <a:pt x="242" y="2403"/>
                      <a:pt x="149" y="3962"/>
                      <a:pt x="1" y="5502"/>
                    </a:cubicBezTo>
                    <a:cubicBezTo>
                      <a:pt x="1" y="5966"/>
                      <a:pt x="390" y="6429"/>
                      <a:pt x="928" y="6504"/>
                    </a:cubicBezTo>
                    <a:cubicBezTo>
                      <a:pt x="1392" y="6504"/>
                      <a:pt x="1856" y="6114"/>
                      <a:pt x="1856" y="5576"/>
                    </a:cubicBezTo>
                    <a:cubicBezTo>
                      <a:pt x="2004" y="4036"/>
                      <a:pt x="2097" y="2477"/>
                      <a:pt x="2171" y="937"/>
                    </a:cubicBezTo>
                    <a:cubicBezTo>
                      <a:pt x="2246" y="474"/>
                      <a:pt x="1856" y="10"/>
                      <a:pt x="1318" y="10"/>
                    </a:cubicBezTo>
                    <a:cubicBezTo>
                      <a:pt x="1274" y="4"/>
                      <a:pt x="1230" y="1"/>
                      <a:pt x="1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3"/>
              <p:cNvSpPr/>
              <p:nvPr/>
            </p:nvSpPr>
            <p:spPr>
              <a:xfrm>
                <a:off x="4281500" y="1581425"/>
                <a:ext cx="51975" cy="91425"/>
              </a:xfrm>
              <a:custGeom>
                <a:avLst/>
                <a:gdLst/>
                <a:ahLst/>
                <a:cxnLst/>
                <a:rect l="l" t="t" r="r" b="b"/>
                <a:pathLst>
                  <a:path w="2079" h="3657" extrusionOk="0">
                    <a:moveTo>
                      <a:pt x="1042" y="1"/>
                    </a:moveTo>
                    <a:cubicBezTo>
                      <a:pt x="1004" y="1"/>
                      <a:pt x="966" y="4"/>
                      <a:pt x="928" y="10"/>
                    </a:cubicBezTo>
                    <a:cubicBezTo>
                      <a:pt x="390" y="10"/>
                      <a:pt x="0" y="474"/>
                      <a:pt x="74" y="1030"/>
                    </a:cubicBezTo>
                    <a:cubicBezTo>
                      <a:pt x="74" y="1643"/>
                      <a:pt x="149" y="2255"/>
                      <a:pt x="223" y="2886"/>
                    </a:cubicBezTo>
                    <a:cubicBezTo>
                      <a:pt x="223" y="3310"/>
                      <a:pt x="610" y="3656"/>
                      <a:pt x="1087" y="3656"/>
                    </a:cubicBezTo>
                    <a:cubicBezTo>
                      <a:pt x="1132" y="3656"/>
                      <a:pt x="1178" y="3653"/>
                      <a:pt x="1225" y="3647"/>
                    </a:cubicBezTo>
                    <a:cubicBezTo>
                      <a:pt x="1689" y="3647"/>
                      <a:pt x="2078" y="3183"/>
                      <a:pt x="2078" y="2645"/>
                    </a:cubicBezTo>
                    <a:cubicBezTo>
                      <a:pt x="2004" y="2107"/>
                      <a:pt x="1930" y="1494"/>
                      <a:pt x="1930" y="864"/>
                    </a:cubicBezTo>
                    <a:cubicBezTo>
                      <a:pt x="1862" y="370"/>
                      <a:pt x="1465" y="1"/>
                      <a:pt x="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3"/>
              <p:cNvSpPr/>
              <p:nvPr/>
            </p:nvSpPr>
            <p:spPr>
              <a:xfrm>
                <a:off x="4495800" y="1599300"/>
                <a:ext cx="52425" cy="118025"/>
              </a:xfrm>
              <a:custGeom>
                <a:avLst/>
                <a:gdLst/>
                <a:ahLst/>
                <a:cxnLst/>
                <a:rect l="l" t="t" r="r" b="b"/>
                <a:pathLst>
                  <a:path w="2097" h="4721" extrusionOk="0">
                    <a:moveTo>
                      <a:pt x="928" y="0"/>
                    </a:moveTo>
                    <a:cubicBezTo>
                      <a:pt x="390" y="0"/>
                      <a:pt x="0" y="464"/>
                      <a:pt x="0" y="1002"/>
                    </a:cubicBezTo>
                    <a:lnTo>
                      <a:pt x="167" y="3859"/>
                    </a:lnTo>
                    <a:cubicBezTo>
                      <a:pt x="236" y="4290"/>
                      <a:pt x="577" y="4721"/>
                      <a:pt x="1056" y="4721"/>
                    </a:cubicBezTo>
                    <a:cubicBezTo>
                      <a:pt x="1093" y="4721"/>
                      <a:pt x="1130" y="4718"/>
                      <a:pt x="1169" y="4713"/>
                    </a:cubicBezTo>
                    <a:cubicBezTo>
                      <a:pt x="1707" y="4713"/>
                      <a:pt x="2097" y="4249"/>
                      <a:pt x="2022" y="3785"/>
                    </a:cubicBezTo>
                    <a:lnTo>
                      <a:pt x="1855" y="854"/>
                    </a:lnTo>
                    <a:cubicBezTo>
                      <a:pt x="1855" y="390"/>
                      <a:pt x="1392"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3"/>
              <p:cNvSpPr/>
              <p:nvPr/>
            </p:nvSpPr>
            <p:spPr>
              <a:xfrm>
                <a:off x="4865025" y="1657275"/>
                <a:ext cx="52425" cy="137550"/>
              </a:xfrm>
              <a:custGeom>
                <a:avLst/>
                <a:gdLst/>
                <a:ahLst/>
                <a:cxnLst/>
                <a:rect l="l" t="t" r="r" b="b"/>
                <a:pathLst>
                  <a:path w="2097" h="5502" extrusionOk="0">
                    <a:moveTo>
                      <a:pt x="854" y="0"/>
                    </a:moveTo>
                    <a:cubicBezTo>
                      <a:pt x="390" y="0"/>
                      <a:pt x="0" y="464"/>
                      <a:pt x="0" y="1002"/>
                    </a:cubicBezTo>
                    <a:cubicBezTo>
                      <a:pt x="74" y="2171"/>
                      <a:pt x="148" y="3396"/>
                      <a:pt x="241" y="4639"/>
                    </a:cubicBezTo>
                    <a:cubicBezTo>
                      <a:pt x="309" y="5133"/>
                      <a:pt x="643" y="5501"/>
                      <a:pt x="1113" y="5501"/>
                    </a:cubicBezTo>
                    <a:cubicBezTo>
                      <a:pt x="1156" y="5501"/>
                      <a:pt x="1199" y="5498"/>
                      <a:pt x="1243" y="5492"/>
                    </a:cubicBezTo>
                    <a:cubicBezTo>
                      <a:pt x="1707" y="5492"/>
                      <a:pt x="2097" y="5028"/>
                      <a:pt x="2097" y="4565"/>
                    </a:cubicBezTo>
                    <a:cubicBezTo>
                      <a:pt x="2004" y="3321"/>
                      <a:pt x="1930" y="2078"/>
                      <a:pt x="1855" y="854"/>
                    </a:cubicBezTo>
                    <a:cubicBezTo>
                      <a:pt x="1855" y="390"/>
                      <a:pt x="1392" y="0"/>
                      <a:pt x="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3"/>
              <p:cNvSpPr/>
              <p:nvPr/>
            </p:nvSpPr>
            <p:spPr>
              <a:xfrm>
                <a:off x="4720300" y="1765350"/>
                <a:ext cx="46400" cy="90925"/>
              </a:xfrm>
              <a:custGeom>
                <a:avLst/>
                <a:gdLst/>
                <a:ahLst/>
                <a:cxnLst/>
                <a:rect l="l" t="t" r="r" b="b"/>
                <a:pathLst>
                  <a:path w="1856" h="3637" extrusionOk="0">
                    <a:moveTo>
                      <a:pt x="928" y="0"/>
                    </a:moveTo>
                    <a:cubicBezTo>
                      <a:pt x="371" y="0"/>
                      <a:pt x="0" y="390"/>
                      <a:pt x="0" y="928"/>
                    </a:cubicBezTo>
                    <a:lnTo>
                      <a:pt x="0" y="2709"/>
                    </a:lnTo>
                    <a:cubicBezTo>
                      <a:pt x="0" y="3247"/>
                      <a:pt x="371" y="3637"/>
                      <a:pt x="928" y="3637"/>
                    </a:cubicBezTo>
                    <a:cubicBezTo>
                      <a:pt x="1466" y="3637"/>
                      <a:pt x="1856" y="3247"/>
                      <a:pt x="1856" y="2709"/>
                    </a:cubicBezTo>
                    <a:lnTo>
                      <a:pt x="1856" y="928"/>
                    </a:lnTo>
                    <a:cubicBezTo>
                      <a:pt x="1856" y="390"/>
                      <a:pt x="1466" y="0"/>
                      <a:pt x="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3"/>
              <p:cNvSpPr/>
              <p:nvPr/>
            </p:nvSpPr>
            <p:spPr>
              <a:xfrm>
                <a:off x="5083475" y="1703650"/>
                <a:ext cx="48275" cy="137325"/>
              </a:xfrm>
              <a:custGeom>
                <a:avLst/>
                <a:gdLst/>
                <a:ahLst/>
                <a:cxnLst/>
                <a:rect l="l" t="t" r="r" b="b"/>
                <a:pathLst>
                  <a:path w="1931" h="5493" extrusionOk="0">
                    <a:moveTo>
                      <a:pt x="1003" y="1"/>
                    </a:moveTo>
                    <a:cubicBezTo>
                      <a:pt x="465" y="1"/>
                      <a:pt x="75" y="390"/>
                      <a:pt x="75" y="854"/>
                    </a:cubicBezTo>
                    <a:cubicBezTo>
                      <a:pt x="1" y="2079"/>
                      <a:pt x="1" y="3322"/>
                      <a:pt x="1" y="4565"/>
                    </a:cubicBezTo>
                    <a:cubicBezTo>
                      <a:pt x="1" y="5103"/>
                      <a:pt x="391" y="5493"/>
                      <a:pt x="854" y="5493"/>
                    </a:cubicBezTo>
                    <a:cubicBezTo>
                      <a:pt x="1393" y="5493"/>
                      <a:pt x="1856" y="5103"/>
                      <a:pt x="1856" y="4565"/>
                    </a:cubicBezTo>
                    <a:cubicBezTo>
                      <a:pt x="1856" y="3396"/>
                      <a:pt x="1856" y="2172"/>
                      <a:pt x="1931" y="928"/>
                    </a:cubicBezTo>
                    <a:cubicBezTo>
                      <a:pt x="1931" y="390"/>
                      <a:pt x="1541" y="1"/>
                      <a:pt x="1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DM Serif Display"/>
              <a:buNone/>
              <a:defRPr sz="3000" b="1">
                <a:solidFill>
                  <a:schemeClr val="dk1"/>
                </a:solidFill>
                <a:latin typeface="DM Serif Display"/>
                <a:ea typeface="DM Serif Display"/>
                <a:cs typeface="DM Serif Display"/>
                <a:sym typeface="DM Serif Display"/>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1pPr>
            <a:lvl2pPr marL="914400" lvl="1" indent="-317500" rtl="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2pPr>
            <a:lvl3pPr marL="1371600" lvl="2" indent="-317500" rtl="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3pPr>
            <a:lvl4pPr marL="1828800" lvl="3" indent="-317500" rtl="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4pPr>
            <a:lvl5pPr marL="2286000" lvl="4" indent="-317500" rtl="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5pPr>
            <a:lvl6pPr marL="2743200" lvl="5" indent="-317500" rtl="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6pPr>
            <a:lvl7pPr marL="3200400" lvl="6" indent="-317500" rtl="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7pPr>
            <a:lvl8pPr marL="3657600" lvl="7" indent="-317500" rtl="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8pPr>
            <a:lvl9pPr marL="4114800" lvl="8" indent="-317500" rtl="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63" r:id="rId5"/>
    <p:sldLayoutId id="2147483669" r:id="rId6"/>
    <p:sldLayoutId id="2147483678" r:id="rId7"/>
    <p:sldLayoutId id="214748367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ijisrt.com/assets/upload/files/IJISRT20MAY841.pdf" TargetMode="External"/><Relationship Id="rId2" Type="http://schemas.openxmlformats.org/officeDocument/2006/relationships/hyperlink" Target="https://journalofbigdata.springeropen.com/articles/10.1186/s40537-021-00444-8" TargetMode="External"/><Relationship Id="rId1" Type="http://schemas.openxmlformats.org/officeDocument/2006/relationships/slideLayout" Target="../slideLayouts/slideLayout7.xml"/><Relationship Id="rId4" Type="http://schemas.openxmlformats.org/officeDocument/2006/relationships/hyperlink" Target="https://www.researchgate.net/publication/370697127_Detection_of_Helmet_Use_in_Motorcycle_Drivers_Using_Convolutional_Neural_Network"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7" name="Google Shape;1097;p37"/>
          <p:cNvSpPr txBox="1">
            <a:spLocks noGrp="1"/>
          </p:cNvSpPr>
          <p:nvPr>
            <p:ph type="ctrTitle"/>
          </p:nvPr>
        </p:nvSpPr>
        <p:spPr>
          <a:xfrm>
            <a:off x="2177532" y="4797"/>
            <a:ext cx="4788935" cy="164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Helmet Detection</a:t>
            </a:r>
            <a:endParaRPr dirty="0"/>
          </a:p>
        </p:txBody>
      </p:sp>
      <p:sp>
        <p:nvSpPr>
          <p:cNvPr id="1098" name="Google Shape;1098;p37"/>
          <p:cNvSpPr txBox="1">
            <a:spLocks noGrp="1"/>
          </p:cNvSpPr>
          <p:nvPr>
            <p:ph type="subTitle" idx="1"/>
          </p:nvPr>
        </p:nvSpPr>
        <p:spPr>
          <a:xfrm>
            <a:off x="2554319" y="1912734"/>
            <a:ext cx="4163700" cy="40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Amrutha Varshini    (2010030009)</a:t>
            </a:r>
          </a:p>
          <a:p>
            <a:pPr marL="0" lvl="0" indent="0" algn="ctr" rtl="0">
              <a:spcBef>
                <a:spcPts val="0"/>
              </a:spcBef>
              <a:spcAft>
                <a:spcPts val="0"/>
              </a:spcAft>
              <a:buClr>
                <a:schemeClr val="dk1"/>
              </a:buClr>
              <a:buSzPts val="1100"/>
              <a:buFont typeface="Arial"/>
              <a:buNone/>
            </a:pPr>
            <a:r>
              <a:rPr lang="en" dirty="0"/>
              <a:t>Bellam Keerthana   (2010030017)</a:t>
            </a:r>
          </a:p>
          <a:p>
            <a:pPr marL="0" lvl="0" indent="0" algn="ctr" rtl="0">
              <a:spcBef>
                <a:spcPts val="0"/>
              </a:spcBef>
              <a:spcAft>
                <a:spcPts val="0"/>
              </a:spcAft>
              <a:buClr>
                <a:schemeClr val="dk1"/>
              </a:buClr>
              <a:buSzPts val="1100"/>
              <a:buFont typeface="Arial"/>
              <a:buNone/>
            </a:pPr>
            <a:r>
              <a:rPr lang="en" dirty="0"/>
              <a:t>Mallyala Nissie         (2010030095)</a:t>
            </a:r>
          </a:p>
          <a:p>
            <a:pPr marL="0" lvl="0" indent="0" algn="l" rtl="0">
              <a:spcBef>
                <a:spcPts val="0"/>
              </a:spcBef>
              <a:spcAft>
                <a:spcPts val="0"/>
              </a:spcAft>
              <a:buClr>
                <a:schemeClr val="dk1"/>
              </a:buClr>
              <a:buSzPts val="1100"/>
              <a:buFont typeface="Arial"/>
              <a:buNone/>
            </a:pPr>
            <a:endParaRPr dirty="0"/>
          </a:p>
        </p:txBody>
      </p:sp>
      <p:cxnSp>
        <p:nvCxnSpPr>
          <p:cNvPr id="1099" name="Google Shape;1099;p37"/>
          <p:cNvCxnSpPr/>
          <p:nvPr/>
        </p:nvCxnSpPr>
        <p:spPr>
          <a:xfrm>
            <a:off x="2712119" y="1635989"/>
            <a:ext cx="3848100" cy="0"/>
          </a:xfrm>
          <a:prstGeom prst="straightConnector1">
            <a:avLst/>
          </a:prstGeom>
          <a:noFill/>
          <a:ln w="38100" cap="flat" cmpd="sng">
            <a:solidFill>
              <a:schemeClr val="dk2"/>
            </a:solidFill>
            <a:prstDash val="solid"/>
            <a:round/>
            <a:headEnd type="none" w="med" len="med"/>
            <a:tailEnd type="none" w="med" len="med"/>
          </a:ln>
        </p:spPr>
      </p:cxnSp>
      <p:grpSp>
        <p:nvGrpSpPr>
          <p:cNvPr id="1100" name="Google Shape;1100;p37"/>
          <p:cNvGrpSpPr/>
          <p:nvPr/>
        </p:nvGrpSpPr>
        <p:grpSpPr>
          <a:xfrm rot="5400000">
            <a:off x="1039125" y="3661800"/>
            <a:ext cx="939325" cy="1591375"/>
            <a:chOff x="4866875" y="3024800"/>
            <a:chExt cx="939325" cy="1591375"/>
          </a:xfrm>
        </p:grpSpPr>
        <p:sp>
          <p:nvSpPr>
            <p:cNvPr id="1101" name="Google Shape;1101;p37"/>
            <p:cNvSpPr/>
            <p:nvPr/>
          </p:nvSpPr>
          <p:spPr>
            <a:xfrm>
              <a:off x="5040825" y="3024800"/>
              <a:ext cx="203175" cy="260675"/>
            </a:xfrm>
            <a:custGeom>
              <a:avLst/>
              <a:gdLst/>
              <a:ahLst/>
              <a:cxnLst/>
              <a:rect l="l" t="t" r="r" b="b"/>
              <a:pathLst>
                <a:path w="8127" h="10427" extrusionOk="0">
                  <a:moveTo>
                    <a:pt x="4812" y="1"/>
                  </a:moveTo>
                  <a:cubicBezTo>
                    <a:pt x="3934" y="1"/>
                    <a:pt x="3046" y="350"/>
                    <a:pt x="2319" y="887"/>
                  </a:cubicBezTo>
                  <a:cubicBezTo>
                    <a:pt x="1559" y="1573"/>
                    <a:pt x="928" y="2501"/>
                    <a:pt x="538" y="3429"/>
                  </a:cubicBezTo>
                  <a:cubicBezTo>
                    <a:pt x="241" y="4282"/>
                    <a:pt x="0" y="5210"/>
                    <a:pt x="167" y="6063"/>
                  </a:cubicBezTo>
                  <a:cubicBezTo>
                    <a:pt x="464" y="7214"/>
                    <a:pt x="1392" y="7993"/>
                    <a:pt x="2319" y="8698"/>
                  </a:cubicBezTo>
                  <a:cubicBezTo>
                    <a:pt x="2709" y="8995"/>
                    <a:pt x="3099" y="9236"/>
                    <a:pt x="3414" y="9533"/>
                  </a:cubicBezTo>
                  <a:cubicBezTo>
                    <a:pt x="3711" y="9774"/>
                    <a:pt x="4026" y="10238"/>
                    <a:pt x="4416" y="10386"/>
                  </a:cubicBezTo>
                  <a:cubicBezTo>
                    <a:pt x="4480" y="10414"/>
                    <a:pt x="4533" y="10426"/>
                    <a:pt x="4578" y="10426"/>
                  </a:cubicBezTo>
                  <a:cubicBezTo>
                    <a:pt x="4807" y="10426"/>
                    <a:pt x="4818" y="10100"/>
                    <a:pt x="4880" y="9774"/>
                  </a:cubicBezTo>
                  <a:cubicBezTo>
                    <a:pt x="5028" y="9384"/>
                    <a:pt x="5269" y="8921"/>
                    <a:pt x="5492" y="8531"/>
                  </a:cubicBezTo>
                  <a:cubicBezTo>
                    <a:pt x="6104" y="7677"/>
                    <a:pt x="6809" y="6991"/>
                    <a:pt x="7273" y="6063"/>
                  </a:cubicBezTo>
                  <a:cubicBezTo>
                    <a:pt x="7885" y="4987"/>
                    <a:pt x="8127" y="3670"/>
                    <a:pt x="7811" y="2501"/>
                  </a:cubicBezTo>
                  <a:cubicBezTo>
                    <a:pt x="7496" y="1351"/>
                    <a:pt x="6494" y="349"/>
                    <a:pt x="5269" y="33"/>
                  </a:cubicBezTo>
                  <a:cubicBezTo>
                    <a:pt x="5118" y="11"/>
                    <a:pt x="4965" y="1"/>
                    <a:pt x="4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7"/>
            <p:cNvSpPr/>
            <p:nvPr/>
          </p:nvSpPr>
          <p:spPr>
            <a:xfrm>
              <a:off x="5371550" y="3143975"/>
              <a:ext cx="156325" cy="218975"/>
            </a:xfrm>
            <a:custGeom>
              <a:avLst/>
              <a:gdLst/>
              <a:ahLst/>
              <a:cxnLst/>
              <a:rect l="l" t="t" r="r" b="b"/>
              <a:pathLst>
                <a:path w="6253" h="8759" extrusionOk="0">
                  <a:moveTo>
                    <a:pt x="3003" y="1"/>
                  </a:moveTo>
                  <a:cubicBezTo>
                    <a:pt x="2357" y="1"/>
                    <a:pt x="1714" y="190"/>
                    <a:pt x="1225" y="591"/>
                  </a:cubicBezTo>
                  <a:cubicBezTo>
                    <a:pt x="538" y="1222"/>
                    <a:pt x="148" y="2076"/>
                    <a:pt x="74" y="2910"/>
                  </a:cubicBezTo>
                  <a:cubicBezTo>
                    <a:pt x="0" y="3838"/>
                    <a:pt x="148" y="4692"/>
                    <a:pt x="464" y="5545"/>
                  </a:cubicBezTo>
                  <a:cubicBezTo>
                    <a:pt x="612" y="6157"/>
                    <a:pt x="761" y="6788"/>
                    <a:pt x="1076" y="7326"/>
                  </a:cubicBezTo>
                  <a:cubicBezTo>
                    <a:pt x="1225" y="7790"/>
                    <a:pt x="1466" y="8569"/>
                    <a:pt x="1930" y="8718"/>
                  </a:cubicBezTo>
                  <a:cubicBezTo>
                    <a:pt x="1997" y="8746"/>
                    <a:pt x="2062" y="8758"/>
                    <a:pt x="2125" y="8758"/>
                  </a:cubicBezTo>
                  <a:cubicBezTo>
                    <a:pt x="2565" y="8758"/>
                    <a:pt x="2906" y="8150"/>
                    <a:pt x="3247" y="7939"/>
                  </a:cubicBezTo>
                  <a:cubicBezTo>
                    <a:pt x="3711" y="7549"/>
                    <a:pt x="4249" y="7252"/>
                    <a:pt x="4713" y="6788"/>
                  </a:cubicBezTo>
                  <a:cubicBezTo>
                    <a:pt x="5566" y="6009"/>
                    <a:pt x="6178" y="4766"/>
                    <a:pt x="6253" y="3616"/>
                  </a:cubicBezTo>
                  <a:cubicBezTo>
                    <a:pt x="6253" y="2372"/>
                    <a:pt x="5715" y="1148"/>
                    <a:pt x="4639" y="443"/>
                  </a:cubicBezTo>
                  <a:cubicBezTo>
                    <a:pt x="4165" y="153"/>
                    <a:pt x="3583" y="1"/>
                    <a:pt x="3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7"/>
            <p:cNvSpPr/>
            <p:nvPr/>
          </p:nvSpPr>
          <p:spPr>
            <a:xfrm>
              <a:off x="4866875" y="3269000"/>
              <a:ext cx="236125" cy="164375"/>
            </a:xfrm>
            <a:custGeom>
              <a:avLst/>
              <a:gdLst/>
              <a:ahLst/>
              <a:cxnLst/>
              <a:rect l="l" t="t" r="r" b="b"/>
              <a:pathLst>
                <a:path w="9445" h="6575" extrusionOk="0">
                  <a:moveTo>
                    <a:pt x="3241" y="1"/>
                  </a:moveTo>
                  <a:cubicBezTo>
                    <a:pt x="2125" y="1"/>
                    <a:pt x="979" y="672"/>
                    <a:pt x="538" y="1713"/>
                  </a:cubicBezTo>
                  <a:cubicBezTo>
                    <a:pt x="0" y="2789"/>
                    <a:pt x="241" y="4181"/>
                    <a:pt x="928" y="5108"/>
                  </a:cubicBezTo>
                  <a:cubicBezTo>
                    <a:pt x="1707" y="6036"/>
                    <a:pt x="2950" y="6574"/>
                    <a:pt x="4101" y="6574"/>
                  </a:cubicBezTo>
                  <a:cubicBezTo>
                    <a:pt x="4880" y="6500"/>
                    <a:pt x="5641" y="6259"/>
                    <a:pt x="6346" y="6036"/>
                  </a:cubicBezTo>
                  <a:cubicBezTo>
                    <a:pt x="6958" y="5888"/>
                    <a:pt x="7663" y="5646"/>
                    <a:pt x="8275" y="5498"/>
                  </a:cubicBezTo>
                  <a:cubicBezTo>
                    <a:pt x="8350" y="5498"/>
                    <a:pt x="8581" y="5517"/>
                    <a:pt x="8804" y="5517"/>
                  </a:cubicBezTo>
                  <a:cubicBezTo>
                    <a:pt x="9027" y="5517"/>
                    <a:pt x="9240" y="5498"/>
                    <a:pt x="9277" y="5424"/>
                  </a:cubicBezTo>
                  <a:cubicBezTo>
                    <a:pt x="9444" y="5257"/>
                    <a:pt x="9055" y="4867"/>
                    <a:pt x="8888" y="4719"/>
                  </a:cubicBezTo>
                  <a:cubicBezTo>
                    <a:pt x="8053" y="3568"/>
                    <a:pt x="7125" y="2548"/>
                    <a:pt x="6105" y="1546"/>
                  </a:cubicBezTo>
                  <a:cubicBezTo>
                    <a:pt x="5344" y="860"/>
                    <a:pt x="4490" y="155"/>
                    <a:pt x="3414" y="6"/>
                  </a:cubicBezTo>
                  <a:cubicBezTo>
                    <a:pt x="3357" y="2"/>
                    <a:pt x="3299" y="1"/>
                    <a:pt x="3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7"/>
            <p:cNvSpPr/>
            <p:nvPr/>
          </p:nvSpPr>
          <p:spPr>
            <a:xfrm>
              <a:off x="5551050" y="3479525"/>
              <a:ext cx="178150" cy="209700"/>
            </a:xfrm>
            <a:custGeom>
              <a:avLst/>
              <a:gdLst/>
              <a:ahLst/>
              <a:cxnLst/>
              <a:rect l="l" t="t" r="r" b="b"/>
              <a:pathLst>
                <a:path w="7126" h="8388" extrusionOk="0">
                  <a:moveTo>
                    <a:pt x="3649" y="1"/>
                  </a:moveTo>
                  <a:cubicBezTo>
                    <a:pt x="2625" y="1"/>
                    <a:pt x="1584" y="458"/>
                    <a:pt x="928" y="1252"/>
                  </a:cubicBezTo>
                  <a:cubicBezTo>
                    <a:pt x="167" y="2328"/>
                    <a:pt x="0" y="3794"/>
                    <a:pt x="316" y="5111"/>
                  </a:cubicBezTo>
                  <a:cubicBezTo>
                    <a:pt x="631" y="6113"/>
                    <a:pt x="1095" y="7356"/>
                    <a:pt x="1782" y="8135"/>
                  </a:cubicBezTo>
                  <a:cubicBezTo>
                    <a:pt x="1949" y="8314"/>
                    <a:pt x="2136" y="8387"/>
                    <a:pt x="2335" y="8387"/>
                  </a:cubicBezTo>
                  <a:cubicBezTo>
                    <a:pt x="3062" y="8387"/>
                    <a:pt x="3937" y="7405"/>
                    <a:pt x="4490" y="7040"/>
                  </a:cubicBezTo>
                  <a:cubicBezTo>
                    <a:pt x="5270" y="6428"/>
                    <a:pt x="6105" y="5816"/>
                    <a:pt x="6569" y="4888"/>
                  </a:cubicBezTo>
                  <a:cubicBezTo>
                    <a:pt x="7125" y="3961"/>
                    <a:pt x="7125" y="2717"/>
                    <a:pt x="6569" y="1716"/>
                  </a:cubicBezTo>
                  <a:cubicBezTo>
                    <a:pt x="6030" y="788"/>
                    <a:pt x="4954" y="83"/>
                    <a:pt x="3878" y="9"/>
                  </a:cubicBezTo>
                  <a:cubicBezTo>
                    <a:pt x="3802" y="3"/>
                    <a:pt x="3725" y="1"/>
                    <a:pt x="3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7"/>
            <p:cNvSpPr/>
            <p:nvPr/>
          </p:nvSpPr>
          <p:spPr>
            <a:xfrm>
              <a:off x="5023650" y="3628350"/>
              <a:ext cx="247250" cy="161050"/>
            </a:xfrm>
            <a:custGeom>
              <a:avLst/>
              <a:gdLst/>
              <a:ahLst/>
              <a:cxnLst/>
              <a:rect l="l" t="t" r="r" b="b"/>
              <a:pathLst>
                <a:path w="9890" h="6442" extrusionOk="0">
                  <a:moveTo>
                    <a:pt x="4042" y="0"/>
                  </a:moveTo>
                  <a:cubicBezTo>
                    <a:pt x="3931" y="0"/>
                    <a:pt x="3821" y="4"/>
                    <a:pt x="3711" y="11"/>
                  </a:cubicBezTo>
                  <a:cubicBezTo>
                    <a:pt x="2617" y="86"/>
                    <a:pt x="1466" y="624"/>
                    <a:pt x="854" y="1551"/>
                  </a:cubicBezTo>
                  <a:cubicBezTo>
                    <a:pt x="149" y="2405"/>
                    <a:pt x="1" y="3722"/>
                    <a:pt x="539" y="4650"/>
                  </a:cubicBezTo>
                  <a:cubicBezTo>
                    <a:pt x="1077" y="5503"/>
                    <a:pt x="1930" y="5967"/>
                    <a:pt x="2858" y="6190"/>
                  </a:cubicBezTo>
                  <a:cubicBezTo>
                    <a:pt x="3399" y="6359"/>
                    <a:pt x="3968" y="6441"/>
                    <a:pt x="4545" y="6441"/>
                  </a:cubicBezTo>
                  <a:cubicBezTo>
                    <a:pt x="5294" y="6441"/>
                    <a:pt x="6058" y="6303"/>
                    <a:pt x="6791" y="6041"/>
                  </a:cubicBezTo>
                  <a:cubicBezTo>
                    <a:pt x="7422" y="5800"/>
                    <a:pt x="7960" y="5503"/>
                    <a:pt x="8498" y="5114"/>
                  </a:cubicBezTo>
                  <a:cubicBezTo>
                    <a:pt x="8888" y="4798"/>
                    <a:pt x="9741" y="4112"/>
                    <a:pt x="9816" y="3574"/>
                  </a:cubicBezTo>
                  <a:cubicBezTo>
                    <a:pt x="9890" y="3110"/>
                    <a:pt x="9036" y="2331"/>
                    <a:pt x="8647" y="2015"/>
                  </a:cubicBezTo>
                  <a:cubicBezTo>
                    <a:pt x="8109" y="1551"/>
                    <a:pt x="7571" y="1162"/>
                    <a:pt x="6958" y="791"/>
                  </a:cubicBezTo>
                  <a:cubicBezTo>
                    <a:pt x="6058" y="291"/>
                    <a:pt x="5023" y="0"/>
                    <a:pt x="40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7"/>
            <p:cNvSpPr/>
            <p:nvPr/>
          </p:nvSpPr>
          <p:spPr>
            <a:xfrm>
              <a:off x="5640100" y="3845975"/>
              <a:ext cx="166100" cy="197725"/>
            </a:xfrm>
            <a:custGeom>
              <a:avLst/>
              <a:gdLst/>
              <a:ahLst/>
              <a:cxnLst/>
              <a:rect l="l" t="t" r="r" b="b"/>
              <a:pathLst>
                <a:path w="6644" h="7909" extrusionOk="0">
                  <a:moveTo>
                    <a:pt x="3119" y="0"/>
                  </a:moveTo>
                  <a:cubicBezTo>
                    <a:pt x="2566" y="0"/>
                    <a:pt x="2019" y="156"/>
                    <a:pt x="1541" y="509"/>
                  </a:cubicBezTo>
                  <a:cubicBezTo>
                    <a:pt x="780" y="973"/>
                    <a:pt x="316" y="1901"/>
                    <a:pt x="149" y="2754"/>
                  </a:cubicBezTo>
                  <a:cubicBezTo>
                    <a:pt x="1" y="3682"/>
                    <a:pt x="75" y="4609"/>
                    <a:pt x="149" y="5537"/>
                  </a:cubicBezTo>
                  <a:cubicBezTo>
                    <a:pt x="223" y="6149"/>
                    <a:pt x="223" y="6929"/>
                    <a:pt x="465" y="7467"/>
                  </a:cubicBezTo>
                  <a:cubicBezTo>
                    <a:pt x="610" y="7818"/>
                    <a:pt x="857" y="7908"/>
                    <a:pt x="1166" y="7908"/>
                  </a:cubicBezTo>
                  <a:cubicBezTo>
                    <a:pt x="1331" y="7908"/>
                    <a:pt x="1514" y="7882"/>
                    <a:pt x="1708" y="7856"/>
                  </a:cubicBezTo>
                  <a:cubicBezTo>
                    <a:pt x="2932" y="7615"/>
                    <a:pt x="4491" y="7856"/>
                    <a:pt x="5493" y="7003"/>
                  </a:cubicBezTo>
                  <a:cubicBezTo>
                    <a:pt x="5957" y="6539"/>
                    <a:pt x="6179" y="6001"/>
                    <a:pt x="6346" y="5370"/>
                  </a:cubicBezTo>
                  <a:cubicBezTo>
                    <a:pt x="6569" y="4443"/>
                    <a:pt x="6643" y="3366"/>
                    <a:pt x="6253" y="2439"/>
                  </a:cubicBezTo>
                  <a:cubicBezTo>
                    <a:pt x="5957" y="1511"/>
                    <a:pt x="5252" y="732"/>
                    <a:pt x="4398" y="268"/>
                  </a:cubicBezTo>
                  <a:cubicBezTo>
                    <a:pt x="3990" y="96"/>
                    <a:pt x="3553" y="0"/>
                    <a:pt x="31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7"/>
            <p:cNvSpPr/>
            <p:nvPr/>
          </p:nvSpPr>
          <p:spPr>
            <a:xfrm>
              <a:off x="5214750" y="3848150"/>
              <a:ext cx="185575" cy="194125"/>
            </a:xfrm>
            <a:custGeom>
              <a:avLst/>
              <a:gdLst/>
              <a:ahLst/>
              <a:cxnLst/>
              <a:rect l="l" t="t" r="r" b="b"/>
              <a:pathLst>
                <a:path w="7423" h="7765" extrusionOk="0">
                  <a:moveTo>
                    <a:pt x="3338" y="0"/>
                  </a:moveTo>
                  <a:cubicBezTo>
                    <a:pt x="3048" y="0"/>
                    <a:pt x="2762" y="33"/>
                    <a:pt x="2487" y="107"/>
                  </a:cubicBezTo>
                  <a:cubicBezTo>
                    <a:pt x="1634" y="348"/>
                    <a:pt x="854" y="960"/>
                    <a:pt x="465" y="1739"/>
                  </a:cubicBezTo>
                  <a:cubicBezTo>
                    <a:pt x="1" y="2741"/>
                    <a:pt x="242" y="3892"/>
                    <a:pt x="780" y="4894"/>
                  </a:cubicBezTo>
                  <a:cubicBezTo>
                    <a:pt x="1318" y="5914"/>
                    <a:pt x="2394" y="6990"/>
                    <a:pt x="3322" y="7602"/>
                  </a:cubicBezTo>
                  <a:cubicBezTo>
                    <a:pt x="3509" y="7715"/>
                    <a:pt x="3689" y="7764"/>
                    <a:pt x="3863" y="7764"/>
                  </a:cubicBezTo>
                  <a:cubicBezTo>
                    <a:pt x="4779" y="7764"/>
                    <a:pt x="5516" y="6402"/>
                    <a:pt x="6031" y="5747"/>
                  </a:cubicBezTo>
                  <a:cubicBezTo>
                    <a:pt x="6662" y="5061"/>
                    <a:pt x="7274" y="4281"/>
                    <a:pt x="7348" y="3354"/>
                  </a:cubicBezTo>
                  <a:cubicBezTo>
                    <a:pt x="7422" y="2667"/>
                    <a:pt x="7125" y="1962"/>
                    <a:pt x="6736" y="1498"/>
                  </a:cubicBezTo>
                  <a:cubicBezTo>
                    <a:pt x="6272" y="960"/>
                    <a:pt x="5734" y="571"/>
                    <a:pt x="5103" y="348"/>
                  </a:cubicBezTo>
                  <a:cubicBezTo>
                    <a:pt x="4531" y="137"/>
                    <a:pt x="3926" y="0"/>
                    <a:pt x="3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7"/>
            <p:cNvSpPr/>
            <p:nvPr/>
          </p:nvSpPr>
          <p:spPr>
            <a:xfrm>
              <a:off x="5077450" y="4018425"/>
              <a:ext cx="178150" cy="228025"/>
            </a:xfrm>
            <a:custGeom>
              <a:avLst/>
              <a:gdLst/>
              <a:ahLst/>
              <a:cxnLst/>
              <a:rect l="l" t="t" r="r" b="b"/>
              <a:pathLst>
                <a:path w="7126" h="9121" extrusionOk="0">
                  <a:moveTo>
                    <a:pt x="3602" y="1"/>
                  </a:moveTo>
                  <a:cubicBezTo>
                    <a:pt x="3458" y="1"/>
                    <a:pt x="3315" y="11"/>
                    <a:pt x="3174" y="31"/>
                  </a:cubicBezTo>
                  <a:cubicBezTo>
                    <a:pt x="1949" y="179"/>
                    <a:pt x="854" y="1033"/>
                    <a:pt x="390" y="2183"/>
                  </a:cubicBezTo>
                  <a:cubicBezTo>
                    <a:pt x="1" y="3185"/>
                    <a:pt x="168" y="4354"/>
                    <a:pt x="557" y="5430"/>
                  </a:cubicBezTo>
                  <a:cubicBezTo>
                    <a:pt x="1021" y="6673"/>
                    <a:pt x="1856" y="7749"/>
                    <a:pt x="2951" y="8528"/>
                  </a:cubicBezTo>
                  <a:cubicBezTo>
                    <a:pt x="3226" y="8686"/>
                    <a:pt x="3686" y="9121"/>
                    <a:pt x="4018" y="9121"/>
                  </a:cubicBezTo>
                  <a:cubicBezTo>
                    <a:pt x="4156" y="9121"/>
                    <a:pt x="4272" y="9045"/>
                    <a:pt x="4342" y="8844"/>
                  </a:cubicBezTo>
                  <a:cubicBezTo>
                    <a:pt x="4417" y="8528"/>
                    <a:pt x="4417" y="8213"/>
                    <a:pt x="4565" y="7916"/>
                  </a:cubicBezTo>
                  <a:cubicBezTo>
                    <a:pt x="4639" y="7526"/>
                    <a:pt x="4880" y="7211"/>
                    <a:pt x="5103" y="6896"/>
                  </a:cubicBezTo>
                  <a:cubicBezTo>
                    <a:pt x="5567" y="6209"/>
                    <a:pt x="6198" y="5671"/>
                    <a:pt x="6587" y="4892"/>
                  </a:cubicBezTo>
                  <a:cubicBezTo>
                    <a:pt x="7126" y="3816"/>
                    <a:pt x="7051" y="2424"/>
                    <a:pt x="6346" y="1422"/>
                  </a:cubicBezTo>
                  <a:cubicBezTo>
                    <a:pt x="5743" y="525"/>
                    <a:pt x="4651" y="1"/>
                    <a:pt x="3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7"/>
            <p:cNvSpPr/>
            <p:nvPr/>
          </p:nvSpPr>
          <p:spPr>
            <a:xfrm>
              <a:off x="5535750" y="4279750"/>
              <a:ext cx="193450" cy="146550"/>
            </a:xfrm>
            <a:custGeom>
              <a:avLst/>
              <a:gdLst/>
              <a:ahLst/>
              <a:cxnLst/>
              <a:rect l="l" t="t" r="r" b="b"/>
              <a:pathLst>
                <a:path w="7738" h="5862" extrusionOk="0">
                  <a:moveTo>
                    <a:pt x="4274" y="0"/>
                  </a:moveTo>
                  <a:cubicBezTo>
                    <a:pt x="4216" y="0"/>
                    <a:pt x="4159" y="2"/>
                    <a:pt x="4101" y="5"/>
                  </a:cubicBezTo>
                  <a:cubicBezTo>
                    <a:pt x="2857" y="79"/>
                    <a:pt x="1707" y="858"/>
                    <a:pt x="1076" y="2009"/>
                  </a:cubicBezTo>
                  <a:cubicBezTo>
                    <a:pt x="854" y="2565"/>
                    <a:pt x="612" y="3104"/>
                    <a:pt x="464" y="3716"/>
                  </a:cubicBezTo>
                  <a:cubicBezTo>
                    <a:pt x="390" y="4180"/>
                    <a:pt x="0" y="4792"/>
                    <a:pt x="0" y="5349"/>
                  </a:cubicBezTo>
                  <a:cubicBezTo>
                    <a:pt x="0" y="5759"/>
                    <a:pt x="176" y="5861"/>
                    <a:pt x="454" y="5861"/>
                  </a:cubicBezTo>
                  <a:cubicBezTo>
                    <a:pt x="590" y="5861"/>
                    <a:pt x="751" y="5837"/>
                    <a:pt x="928" y="5812"/>
                  </a:cubicBezTo>
                  <a:cubicBezTo>
                    <a:pt x="1234" y="5766"/>
                    <a:pt x="1563" y="5743"/>
                    <a:pt x="1893" y="5743"/>
                  </a:cubicBezTo>
                  <a:cubicBezTo>
                    <a:pt x="2222" y="5743"/>
                    <a:pt x="2551" y="5766"/>
                    <a:pt x="2857" y="5812"/>
                  </a:cubicBezTo>
                  <a:cubicBezTo>
                    <a:pt x="3241" y="5835"/>
                    <a:pt x="3632" y="5858"/>
                    <a:pt x="4016" y="5858"/>
                  </a:cubicBezTo>
                  <a:cubicBezTo>
                    <a:pt x="4877" y="5858"/>
                    <a:pt x="5704" y="5743"/>
                    <a:pt x="6346" y="5256"/>
                  </a:cubicBezTo>
                  <a:cubicBezTo>
                    <a:pt x="7348" y="4495"/>
                    <a:pt x="7737" y="2937"/>
                    <a:pt x="7181" y="1860"/>
                  </a:cubicBezTo>
                  <a:cubicBezTo>
                    <a:pt x="6666" y="761"/>
                    <a:pt x="5524" y="0"/>
                    <a:pt x="4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7"/>
            <p:cNvSpPr/>
            <p:nvPr/>
          </p:nvSpPr>
          <p:spPr>
            <a:xfrm>
              <a:off x="5012050" y="3147150"/>
              <a:ext cx="537175" cy="1469025"/>
            </a:xfrm>
            <a:custGeom>
              <a:avLst/>
              <a:gdLst/>
              <a:ahLst/>
              <a:cxnLst/>
              <a:rect l="l" t="t" r="r" b="b"/>
              <a:pathLst>
                <a:path w="21487" h="58761" extrusionOk="0">
                  <a:moveTo>
                    <a:pt x="4472" y="0"/>
                  </a:moveTo>
                  <a:cubicBezTo>
                    <a:pt x="4324" y="0"/>
                    <a:pt x="4175" y="167"/>
                    <a:pt x="4175" y="316"/>
                  </a:cubicBezTo>
                  <a:cubicBezTo>
                    <a:pt x="3934" y="3563"/>
                    <a:pt x="5400" y="7051"/>
                    <a:pt x="8573" y="10595"/>
                  </a:cubicBezTo>
                  <a:cubicBezTo>
                    <a:pt x="9500" y="11597"/>
                    <a:pt x="10502" y="12617"/>
                    <a:pt x="11430" y="13545"/>
                  </a:cubicBezTo>
                  <a:cubicBezTo>
                    <a:pt x="13137" y="15159"/>
                    <a:pt x="14844" y="16866"/>
                    <a:pt x="16161" y="18870"/>
                  </a:cubicBezTo>
                  <a:cubicBezTo>
                    <a:pt x="20410" y="25048"/>
                    <a:pt x="20800" y="33954"/>
                    <a:pt x="17163" y="41672"/>
                  </a:cubicBezTo>
                  <a:cubicBezTo>
                    <a:pt x="13137" y="49873"/>
                    <a:pt x="5715" y="55198"/>
                    <a:pt x="223" y="58223"/>
                  </a:cubicBezTo>
                  <a:cubicBezTo>
                    <a:pt x="75" y="58297"/>
                    <a:pt x="1" y="58445"/>
                    <a:pt x="75" y="58612"/>
                  </a:cubicBezTo>
                  <a:cubicBezTo>
                    <a:pt x="149" y="58686"/>
                    <a:pt x="223" y="58761"/>
                    <a:pt x="390" y="58761"/>
                  </a:cubicBezTo>
                  <a:lnTo>
                    <a:pt x="539" y="58761"/>
                  </a:lnTo>
                  <a:cubicBezTo>
                    <a:pt x="6105" y="55662"/>
                    <a:pt x="13675" y="50263"/>
                    <a:pt x="17701" y="41914"/>
                  </a:cubicBezTo>
                  <a:cubicBezTo>
                    <a:pt x="21486" y="34028"/>
                    <a:pt x="21097" y="24826"/>
                    <a:pt x="16699" y="18480"/>
                  </a:cubicBezTo>
                  <a:cubicBezTo>
                    <a:pt x="15308" y="16476"/>
                    <a:pt x="13601" y="14769"/>
                    <a:pt x="11894" y="13081"/>
                  </a:cubicBezTo>
                  <a:cubicBezTo>
                    <a:pt x="10966" y="12153"/>
                    <a:pt x="9964" y="11226"/>
                    <a:pt x="9036" y="10205"/>
                  </a:cubicBezTo>
                  <a:cubicBezTo>
                    <a:pt x="6031" y="6735"/>
                    <a:pt x="4565" y="3489"/>
                    <a:pt x="4788" y="390"/>
                  </a:cubicBezTo>
                  <a:cubicBezTo>
                    <a:pt x="4788" y="167"/>
                    <a:pt x="4639" y="0"/>
                    <a:pt x="4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7"/>
            <p:cNvSpPr/>
            <p:nvPr/>
          </p:nvSpPr>
          <p:spPr>
            <a:xfrm>
              <a:off x="4975400" y="3359825"/>
              <a:ext cx="332150" cy="127800"/>
            </a:xfrm>
            <a:custGeom>
              <a:avLst/>
              <a:gdLst/>
              <a:ahLst/>
              <a:cxnLst/>
              <a:rect l="l" t="t" r="r" b="b"/>
              <a:pathLst>
                <a:path w="13286" h="5112" extrusionOk="0">
                  <a:moveTo>
                    <a:pt x="641" y="0"/>
                  </a:moveTo>
                  <a:cubicBezTo>
                    <a:pt x="526" y="0"/>
                    <a:pt x="412" y="4"/>
                    <a:pt x="298" y="10"/>
                  </a:cubicBezTo>
                  <a:cubicBezTo>
                    <a:pt x="149" y="10"/>
                    <a:pt x="1" y="158"/>
                    <a:pt x="75" y="307"/>
                  </a:cubicBezTo>
                  <a:cubicBezTo>
                    <a:pt x="75" y="473"/>
                    <a:pt x="224" y="622"/>
                    <a:pt x="372" y="622"/>
                  </a:cubicBezTo>
                  <a:cubicBezTo>
                    <a:pt x="471" y="616"/>
                    <a:pt x="570" y="613"/>
                    <a:pt x="670" y="613"/>
                  </a:cubicBezTo>
                  <a:cubicBezTo>
                    <a:pt x="1826" y="613"/>
                    <a:pt x="3055" y="1011"/>
                    <a:pt x="4472" y="1865"/>
                  </a:cubicBezTo>
                  <a:cubicBezTo>
                    <a:pt x="5010" y="2162"/>
                    <a:pt x="5567" y="2477"/>
                    <a:pt x="6105" y="2793"/>
                  </a:cubicBezTo>
                  <a:cubicBezTo>
                    <a:pt x="6792" y="3331"/>
                    <a:pt x="7571" y="3795"/>
                    <a:pt x="8424" y="4184"/>
                  </a:cubicBezTo>
                  <a:cubicBezTo>
                    <a:pt x="9575" y="4797"/>
                    <a:pt x="10744" y="5112"/>
                    <a:pt x="11820" y="5112"/>
                  </a:cubicBezTo>
                  <a:cubicBezTo>
                    <a:pt x="12209" y="5112"/>
                    <a:pt x="12673" y="5112"/>
                    <a:pt x="12989" y="4945"/>
                  </a:cubicBezTo>
                  <a:cubicBezTo>
                    <a:pt x="13211" y="4945"/>
                    <a:pt x="13286" y="4797"/>
                    <a:pt x="13211" y="4648"/>
                  </a:cubicBezTo>
                  <a:cubicBezTo>
                    <a:pt x="13211" y="4466"/>
                    <a:pt x="13127" y="4379"/>
                    <a:pt x="13014" y="4379"/>
                  </a:cubicBezTo>
                  <a:cubicBezTo>
                    <a:pt x="12977" y="4379"/>
                    <a:pt x="12937" y="4389"/>
                    <a:pt x="12896" y="4407"/>
                  </a:cubicBezTo>
                  <a:cubicBezTo>
                    <a:pt x="12579" y="4472"/>
                    <a:pt x="12258" y="4501"/>
                    <a:pt x="11940" y="4501"/>
                  </a:cubicBezTo>
                  <a:cubicBezTo>
                    <a:pt x="10713" y="4501"/>
                    <a:pt x="9516" y="4073"/>
                    <a:pt x="8647" y="3646"/>
                  </a:cubicBezTo>
                  <a:cubicBezTo>
                    <a:pt x="7886" y="3257"/>
                    <a:pt x="7181" y="2793"/>
                    <a:pt x="6402" y="2329"/>
                  </a:cubicBezTo>
                  <a:cubicBezTo>
                    <a:pt x="5864" y="1939"/>
                    <a:pt x="5326" y="1624"/>
                    <a:pt x="4788" y="1327"/>
                  </a:cubicBezTo>
                  <a:cubicBezTo>
                    <a:pt x="3289" y="390"/>
                    <a:pt x="1930" y="0"/>
                    <a:pt x="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7"/>
            <p:cNvSpPr/>
            <p:nvPr/>
          </p:nvSpPr>
          <p:spPr>
            <a:xfrm>
              <a:off x="5398450" y="3228275"/>
              <a:ext cx="61700" cy="363725"/>
            </a:xfrm>
            <a:custGeom>
              <a:avLst/>
              <a:gdLst/>
              <a:ahLst/>
              <a:cxnLst/>
              <a:rect l="l" t="t" r="r" b="b"/>
              <a:pathLst>
                <a:path w="2468" h="14549" extrusionOk="0">
                  <a:moveTo>
                    <a:pt x="2189" y="1"/>
                  </a:moveTo>
                  <a:cubicBezTo>
                    <a:pt x="2133" y="1"/>
                    <a:pt x="2070" y="29"/>
                    <a:pt x="2004" y="95"/>
                  </a:cubicBezTo>
                  <a:cubicBezTo>
                    <a:pt x="1076" y="633"/>
                    <a:pt x="538" y="1635"/>
                    <a:pt x="390" y="2952"/>
                  </a:cubicBezTo>
                  <a:cubicBezTo>
                    <a:pt x="316" y="3806"/>
                    <a:pt x="390" y="4641"/>
                    <a:pt x="538" y="5494"/>
                  </a:cubicBezTo>
                  <a:cubicBezTo>
                    <a:pt x="538" y="5735"/>
                    <a:pt x="538" y="5884"/>
                    <a:pt x="612" y="6125"/>
                  </a:cubicBezTo>
                  <a:cubicBezTo>
                    <a:pt x="928" y="8815"/>
                    <a:pt x="705" y="11524"/>
                    <a:pt x="74" y="14159"/>
                  </a:cubicBezTo>
                  <a:cubicBezTo>
                    <a:pt x="0" y="14307"/>
                    <a:pt x="149" y="14549"/>
                    <a:pt x="316" y="14549"/>
                  </a:cubicBezTo>
                  <a:lnTo>
                    <a:pt x="390" y="14549"/>
                  </a:lnTo>
                  <a:cubicBezTo>
                    <a:pt x="538" y="14549"/>
                    <a:pt x="612" y="14474"/>
                    <a:pt x="705" y="14307"/>
                  </a:cubicBezTo>
                  <a:cubicBezTo>
                    <a:pt x="1317" y="11599"/>
                    <a:pt x="1540" y="8815"/>
                    <a:pt x="1243" y="6032"/>
                  </a:cubicBezTo>
                  <a:cubicBezTo>
                    <a:pt x="1169" y="5810"/>
                    <a:pt x="1169" y="5661"/>
                    <a:pt x="1169" y="5420"/>
                  </a:cubicBezTo>
                  <a:cubicBezTo>
                    <a:pt x="1002" y="4641"/>
                    <a:pt x="928" y="3806"/>
                    <a:pt x="1002" y="3027"/>
                  </a:cubicBezTo>
                  <a:cubicBezTo>
                    <a:pt x="1076" y="1951"/>
                    <a:pt x="1633" y="1023"/>
                    <a:pt x="2319" y="633"/>
                  </a:cubicBezTo>
                  <a:cubicBezTo>
                    <a:pt x="2468" y="466"/>
                    <a:pt x="2468" y="318"/>
                    <a:pt x="2394" y="169"/>
                  </a:cubicBezTo>
                  <a:cubicBezTo>
                    <a:pt x="2349" y="68"/>
                    <a:pt x="2276" y="1"/>
                    <a:pt x="2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5133575" y="3682825"/>
              <a:ext cx="379000" cy="158275"/>
            </a:xfrm>
            <a:custGeom>
              <a:avLst/>
              <a:gdLst/>
              <a:ahLst/>
              <a:cxnLst/>
              <a:rect l="l" t="t" r="r" b="b"/>
              <a:pathLst>
                <a:path w="15160" h="6331" extrusionOk="0">
                  <a:moveTo>
                    <a:pt x="1288" y="0"/>
                  </a:moveTo>
                  <a:cubicBezTo>
                    <a:pt x="932" y="0"/>
                    <a:pt x="583" y="26"/>
                    <a:pt x="242" y="77"/>
                  </a:cubicBezTo>
                  <a:cubicBezTo>
                    <a:pt x="75" y="77"/>
                    <a:pt x="1" y="226"/>
                    <a:pt x="1" y="467"/>
                  </a:cubicBezTo>
                  <a:cubicBezTo>
                    <a:pt x="1" y="615"/>
                    <a:pt x="168" y="690"/>
                    <a:pt x="390" y="690"/>
                  </a:cubicBezTo>
                  <a:cubicBezTo>
                    <a:pt x="667" y="648"/>
                    <a:pt x="949" y="627"/>
                    <a:pt x="1238" y="627"/>
                  </a:cubicBezTo>
                  <a:cubicBezTo>
                    <a:pt x="2477" y="627"/>
                    <a:pt x="3825" y="1013"/>
                    <a:pt x="5270" y="1766"/>
                  </a:cubicBezTo>
                  <a:cubicBezTo>
                    <a:pt x="6198" y="2230"/>
                    <a:pt x="7126" y="2860"/>
                    <a:pt x="7960" y="3399"/>
                  </a:cubicBezTo>
                  <a:cubicBezTo>
                    <a:pt x="8517" y="3788"/>
                    <a:pt x="9129" y="4178"/>
                    <a:pt x="9742" y="4549"/>
                  </a:cubicBezTo>
                  <a:cubicBezTo>
                    <a:pt x="11671" y="5718"/>
                    <a:pt x="13304" y="6330"/>
                    <a:pt x="14844" y="6330"/>
                  </a:cubicBezTo>
                  <a:cubicBezTo>
                    <a:pt x="15011" y="6330"/>
                    <a:pt x="15159" y="6182"/>
                    <a:pt x="15159" y="6033"/>
                  </a:cubicBezTo>
                  <a:cubicBezTo>
                    <a:pt x="15159" y="5866"/>
                    <a:pt x="15011" y="5718"/>
                    <a:pt x="14844" y="5718"/>
                  </a:cubicBezTo>
                  <a:cubicBezTo>
                    <a:pt x="13378" y="5644"/>
                    <a:pt x="11912" y="5180"/>
                    <a:pt x="10057" y="4011"/>
                  </a:cubicBezTo>
                  <a:cubicBezTo>
                    <a:pt x="9445" y="3714"/>
                    <a:pt x="8888" y="3324"/>
                    <a:pt x="8276" y="2935"/>
                  </a:cubicBezTo>
                  <a:cubicBezTo>
                    <a:pt x="7422" y="2322"/>
                    <a:pt x="6495" y="1692"/>
                    <a:pt x="5567" y="1153"/>
                  </a:cubicBezTo>
                  <a:cubicBezTo>
                    <a:pt x="4045" y="363"/>
                    <a:pt x="2616" y="0"/>
                    <a:pt x="1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7"/>
            <p:cNvSpPr/>
            <p:nvPr/>
          </p:nvSpPr>
          <p:spPr>
            <a:xfrm>
              <a:off x="5508825" y="3567400"/>
              <a:ext cx="154500" cy="329825"/>
            </a:xfrm>
            <a:custGeom>
              <a:avLst/>
              <a:gdLst/>
              <a:ahLst/>
              <a:cxnLst/>
              <a:rect l="l" t="t" r="r" b="b"/>
              <a:pathLst>
                <a:path w="6180" h="13193" extrusionOk="0">
                  <a:moveTo>
                    <a:pt x="5839" y="0"/>
                  </a:moveTo>
                  <a:cubicBezTo>
                    <a:pt x="5753" y="0"/>
                    <a:pt x="5679" y="19"/>
                    <a:pt x="5641" y="56"/>
                  </a:cubicBezTo>
                  <a:cubicBezTo>
                    <a:pt x="4639" y="1058"/>
                    <a:pt x="4009" y="2524"/>
                    <a:pt x="3712" y="4527"/>
                  </a:cubicBezTo>
                  <a:cubicBezTo>
                    <a:pt x="3545" y="4991"/>
                    <a:pt x="3471" y="5548"/>
                    <a:pt x="3396" y="6086"/>
                  </a:cubicBezTo>
                  <a:cubicBezTo>
                    <a:pt x="3248" y="7088"/>
                    <a:pt x="3081" y="8090"/>
                    <a:pt x="2858" y="9092"/>
                  </a:cubicBezTo>
                  <a:cubicBezTo>
                    <a:pt x="2543" y="10094"/>
                    <a:pt x="1764" y="11801"/>
                    <a:pt x="224" y="12580"/>
                  </a:cubicBezTo>
                  <a:cubicBezTo>
                    <a:pt x="75" y="12654"/>
                    <a:pt x="1" y="12877"/>
                    <a:pt x="75" y="13044"/>
                  </a:cubicBezTo>
                  <a:cubicBezTo>
                    <a:pt x="149" y="13118"/>
                    <a:pt x="224" y="13192"/>
                    <a:pt x="372" y="13192"/>
                  </a:cubicBezTo>
                  <a:lnTo>
                    <a:pt x="465" y="13192"/>
                  </a:lnTo>
                  <a:cubicBezTo>
                    <a:pt x="1764" y="12506"/>
                    <a:pt x="2858" y="11114"/>
                    <a:pt x="3396" y="9333"/>
                  </a:cubicBezTo>
                  <a:cubicBezTo>
                    <a:pt x="3712" y="8238"/>
                    <a:pt x="3860" y="7162"/>
                    <a:pt x="4009" y="6160"/>
                  </a:cubicBezTo>
                  <a:cubicBezTo>
                    <a:pt x="4083" y="5622"/>
                    <a:pt x="4176" y="5158"/>
                    <a:pt x="4324" y="4620"/>
                  </a:cubicBezTo>
                  <a:cubicBezTo>
                    <a:pt x="4639" y="2765"/>
                    <a:pt x="5252" y="1447"/>
                    <a:pt x="6105" y="520"/>
                  </a:cubicBezTo>
                  <a:cubicBezTo>
                    <a:pt x="6179" y="353"/>
                    <a:pt x="6179" y="204"/>
                    <a:pt x="6105" y="56"/>
                  </a:cubicBezTo>
                  <a:cubicBezTo>
                    <a:pt x="6022" y="19"/>
                    <a:pt x="5924" y="0"/>
                    <a:pt x="5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7"/>
            <p:cNvSpPr/>
            <p:nvPr/>
          </p:nvSpPr>
          <p:spPr>
            <a:xfrm>
              <a:off x="5272750" y="3920375"/>
              <a:ext cx="166525" cy="336325"/>
            </a:xfrm>
            <a:custGeom>
              <a:avLst/>
              <a:gdLst/>
              <a:ahLst/>
              <a:cxnLst/>
              <a:rect l="l" t="t" r="r" b="b"/>
              <a:pathLst>
                <a:path w="6661" h="13453" extrusionOk="0">
                  <a:moveTo>
                    <a:pt x="779" y="1"/>
                  </a:moveTo>
                  <a:cubicBezTo>
                    <a:pt x="631" y="1"/>
                    <a:pt x="464" y="75"/>
                    <a:pt x="464" y="242"/>
                  </a:cubicBezTo>
                  <a:cubicBezTo>
                    <a:pt x="0" y="3173"/>
                    <a:pt x="1095" y="6179"/>
                    <a:pt x="3173" y="8202"/>
                  </a:cubicBezTo>
                  <a:cubicBezTo>
                    <a:pt x="3414" y="8424"/>
                    <a:pt x="3711" y="8665"/>
                    <a:pt x="3952" y="8888"/>
                  </a:cubicBezTo>
                  <a:cubicBezTo>
                    <a:pt x="4490" y="9352"/>
                    <a:pt x="5028" y="9816"/>
                    <a:pt x="5418" y="10354"/>
                  </a:cubicBezTo>
                  <a:cubicBezTo>
                    <a:pt x="5956" y="11133"/>
                    <a:pt x="5956" y="12209"/>
                    <a:pt x="5492" y="12988"/>
                  </a:cubicBezTo>
                  <a:cubicBezTo>
                    <a:pt x="5418" y="13137"/>
                    <a:pt x="5418" y="13304"/>
                    <a:pt x="5566" y="13452"/>
                  </a:cubicBezTo>
                  <a:lnTo>
                    <a:pt x="5733" y="13452"/>
                  </a:lnTo>
                  <a:cubicBezTo>
                    <a:pt x="5882" y="13452"/>
                    <a:pt x="5956" y="13452"/>
                    <a:pt x="6030" y="13304"/>
                  </a:cubicBezTo>
                  <a:cubicBezTo>
                    <a:pt x="6661" y="12302"/>
                    <a:pt x="6568" y="11059"/>
                    <a:pt x="5956" y="10057"/>
                  </a:cubicBezTo>
                  <a:cubicBezTo>
                    <a:pt x="5492" y="9352"/>
                    <a:pt x="4954" y="8888"/>
                    <a:pt x="4342" y="8350"/>
                  </a:cubicBezTo>
                  <a:cubicBezTo>
                    <a:pt x="4100" y="8202"/>
                    <a:pt x="3878" y="7960"/>
                    <a:pt x="3637" y="7738"/>
                  </a:cubicBezTo>
                  <a:cubicBezTo>
                    <a:pt x="1707" y="5882"/>
                    <a:pt x="705" y="3025"/>
                    <a:pt x="1095" y="316"/>
                  </a:cubicBezTo>
                  <a:cubicBezTo>
                    <a:pt x="1095" y="149"/>
                    <a:pt x="928" y="1"/>
                    <a:pt x="7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7"/>
            <p:cNvSpPr/>
            <p:nvPr/>
          </p:nvSpPr>
          <p:spPr>
            <a:xfrm>
              <a:off x="5404475" y="3973925"/>
              <a:ext cx="318675" cy="290650"/>
            </a:xfrm>
            <a:custGeom>
              <a:avLst/>
              <a:gdLst/>
              <a:ahLst/>
              <a:cxnLst/>
              <a:rect l="l" t="t" r="r" b="b"/>
              <a:pathLst>
                <a:path w="12747" h="11626" extrusionOk="0">
                  <a:moveTo>
                    <a:pt x="12404" y="0"/>
                  </a:moveTo>
                  <a:cubicBezTo>
                    <a:pt x="12364" y="0"/>
                    <a:pt x="12323" y="10"/>
                    <a:pt x="12283" y="30"/>
                  </a:cubicBezTo>
                  <a:cubicBezTo>
                    <a:pt x="11207" y="493"/>
                    <a:pt x="10205" y="1495"/>
                    <a:pt x="9426" y="2961"/>
                  </a:cubicBezTo>
                  <a:cubicBezTo>
                    <a:pt x="9110" y="3425"/>
                    <a:pt x="8888" y="3963"/>
                    <a:pt x="8647" y="4501"/>
                  </a:cubicBezTo>
                  <a:cubicBezTo>
                    <a:pt x="8350" y="5206"/>
                    <a:pt x="8034" y="5818"/>
                    <a:pt x="7645" y="6449"/>
                  </a:cubicBezTo>
                  <a:cubicBezTo>
                    <a:pt x="6105" y="8991"/>
                    <a:pt x="3247" y="10772"/>
                    <a:pt x="297" y="10921"/>
                  </a:cubicBezTo>
                  <a:cubicBezTo>
                    <a:pt x="149" y="10995"/>
                    <a:pt x="0" y="11162"/>
                    <a:pt x="0" y="11310"/>
                  </a:cubicBezTo>
                  <a:cubicBezTo>
                    <a:pt x="0" y="11459"/>
                    <a:pt x="149" y="11626"/>
                    <a:pt x="297" y="11626"/>
                  </a:cubicBezTo>
                  <a:cubicBezTo>
                    <a:pt x="3470" y="11385"/>
                    <a:pt x="6494" y="9529"/>
                    <a:pt x="8183" y="6820"/>
                  </a:cubicBezTo>
                  <a:cubicBezTo>
                    <a:pt x="8572" y="6134"/>
                    <a:pt x="8888" y="5429"/>
                    <a:pt x="9185" y="4742"/>
                  </a:cubicBezTo>
                  <a:cubicBezTo>
                    <a:pt x="9426" y="4278"/>
                    <a:pt x="9648" y="3740"/>
                    <a:pt x="9964" y="3276"/>
                  </a:cubicBezTo>
                  <a:cubicBezTo>
                    <a:pt x="10669" y="1885"/>
                    <a:pt x="11504" y="1031"/>
                    <a:pt x="12524" y="642"/>
                  </a:cubicBezTo>
                  <a:cubicBezTo>
                    <a:pt x="12673" y="568"/>
                    <a:pt x="12747" y="419"/>
                    <a:pt x="12673" y="178"/>
                  </a:cubicBezTo>
                  <a:cubicBezTo>
                    <a:pt x="12618" y="69"/>
                    <a:pt x="12514" y="0"/>
                    <a:pt x="12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7"/>
            <p:cNvSpPr/>
            <p:nvPr/>
          </p:nvSpPr>
          <p:spPr>
            <a:xfrm>
              <a:off x="5156775" y="4111025"/>
              <a:ext cx="102525" cy="344650"/>
            </a:xfrm>
            <a:custGeom>
              <a:avLst/>
              <a:gdLst/>
              <a:ahLst/>
              <a:cxnLst/>
              <a:rect l="l" t="t" r="r" b="b"/>
              <a:pathLst>
                <a:path w="4101" h="13786" extrusionOk="0">
                  <a:moveTo>
                    <a:pt x="1105" y="0"/>
                  </a:moveTo>
                  <a:cubicBezTo>
                    <a:pt x="974" y="0"/>
                    <a:pt x="833" y="79"/>
                    <a:pt x="780" y="186"/>
                  </a:cubicBezTo>
                  <a:cubicBezTo>
                    <a:pt x="1" y="1800"/>
                    <a:pt x="242" y="3581"/>
                    <a:pt x="631" y="4899"/>
                  </a:cubicBezTo>
                  <a:cubicBezTo>
                    <a:pt x="928" y="5975"/>
                    <a:pt x="1392" y="7069"/>
                    <a:pt x="1856" y="8071"/>
                  </a:cubicBezTo>
                  <a:cubicBezTo>
                    <a:pt x="2023" y="8461"/>
                    <a:pt x="2171" y="8758"/>
                    <a:pt x="2320" y="9147"/>
                  </a:cubicBezTo>
                  <a:cubicBezTo>
                    <a:pt x="2858" y="10391"/>
                    <a:pt x="3489" y="11931"/>
                    <a:pt x="3414" y="13489"/>
                  </a:cubicBezTo>
                  <a:cubicBezTo>
                    <a:pt x="3414" y="13638"/>
                    <a:pt x="3563" y="13786"/>
                    <a:pt x="3711" y="13786"/>
                  </a:cubicBezTo>
                  <a:cubicBezTo>
                    <a:pt x="3878" y="13786"/>
                    <a:pt x="4027" y="13638"/>
                    <a:pt x="4027" y="13489"/>
                  </a:cubicBezTo>
                  <a:cubicBezTo>
                    <a:pt x="4101" y="11782"/>
                    <a:pt x="3489" y="10242"/>
                    <a:pt x="2951" y="8925"/>
                  </a:cubicBezTo>
                  <a:cubicBezTo>
                    <a:pt x="2784" y="8535"/>
                    <a:pt x="2635" y="8146"/>
                    <a:pt x="2394" y="7830"/>
                  </a:cubicBezTo>
                  <a:cubicBezTo>
                    <a:pt x="1930" y="6828"/>
                    <a:pt x="1466" y="5752"/>
                    <a:pt x="1169" y="4676"/>
                  </a:cubicBezTo>
                  <a:cubicBezTo>
                    <a:pt x="854" y="3581"/>
                    <a:pt x="631" y="1893"/>
                    <a:pt x="1392" y="409"/>
                  </a:cubicBezTo>
                  <a:cubicBezTo>
                    <a:pt x="1466" y="260"/>
                    <a:pt x="1392" y="112"/>
                    <a:pt x="1244" y="38"/>
                  </a:cubicBezTo>
                  <a:cubicBezTo>
                    <a:pt x="1203" y="12"/>
                    <a:pt x="1154" y="0"/>
                    <a:pt x="1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7"/>
            <p:cNvSpPr/>
            <p:nvPr/>
          </p:nvSpPr>
          <p:spPr>
            <a:xfrm>
              <a:off x="5234250" y="4356600"/>
              <a:ext cx="396150" cy="128300"/>
            </a:xfrm>
            <a:custGeom>
              <a:avLst/>
              <a:gdLst/>
              <a:ahLst/>
              <a:cxnLst/>
              <a:rect l="l" t="t" r="r" b="b"/>
              <a:pathLst>
                <a:path w="15846" h="5132" extrusionOk="0">
                  <a:moveTo>
                    <a:pt x="15441" y="0"/>
                  </a:moveTo>
                  <a:cubicBezTo>
                    <a:pt x="15393" y="0"/>
                    <a:pt x="15347" y="10"/>
                    <a:pt x="15307" y="30"/>
                  </a:cubicBezTo>
                  <a:cubicBezTo>
                    <a:pt x="14695" y="419"/>
                    <a:pt x="13990" y="883"/>
                    <a:pt x="13377" y="1254"/>
                  </a:cubicBezTo>
                  <a:cubicBezTo>
                    <a:pt x="12283" y="2033"/>
                    <a:pt x="11132" y="2813"/>
                    <a:pt x="9889" y="3351"/>
                  </a:cubicBezTo>
                  <a:cubicBezTo>
                    <a:pt x="8294" y="4108"/>
                    <a:pt x="6534" y="4497"/>
                    <a:pt x="4776" y="4497"/>
                  </a:cubicBezTo>
                  <a:cubicBezTo>
                    <a:pt x="3304" y="4497"/>
                    <a:pt x="1834" y="4224"/>
                    <a:pt x="464" y="3666"/>
                  </a:cubicBezTo>
                  <a:cubicBezTo>
                    <a:pt x="315" y="3666"/>
                    <a:pt x="74" y="3740"/>
                    <a:pt x="74" y="3889"/>
                  </a:cubicBezTo>
                  <a:cubicBezTo>
                    <a:pt x="0" y="4037"/>
                    <a:pt x="74" y="4204"/>
                    <a:pt x="223" y="4278"/>
                  </a:cubicBezTo>
                  <a:cubicBezTo>
                    <a:pt x="1707" y="4816"/>
                    <a:pt x="3247" y="5132"/>
                    <a:pt x="4787" y="5132"/>
                  </a:cubicBezTo>
                  <a:cubicBezTo>
                    <a:pt x="6642" y="5132"/>
                    <a:pt x="8498" y="4742"/>
                    <a:pt x="10205" y="3963"/>
                  </a:cubicBezTo>
                  <a:cubicBezTo>
                    <a:pt x="11448" y="3351"/>
                    <a:pt x="12598" y="2571"/>
                    <a:pt x="13767" y="1811"/>
                  </a:cubicBezTo>
                  <a:cubicBezTo>
                    <a:pt x="14379" y="1421"/>
                    <a:pt x="14992" y="957"/>
                    <a:pt x="15697" y="568"/>
                  </a:cubicBezTo>
                  <a:cubicBezTo>
                    <a:pt x="15845" y="493"/>
                    <a:pt x="15845" y="252"/>
                    <a:pt x="15771" y="178"/>
                  </a:cubicBezTo>
                  <a:cubicBezTo>
                    <a:pt x="15717" y="69"/>
                    <a:pt x="15573" y="0"/>
                    <a:pt x="15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A1FBBE44-0960-EE4D-B689-88BB6745548B}"/>
              </a:ext>
            </a:extLst>
          </p:cNvPr>
          <p:cNvPicPr>
            <a:picLocks noChangeAspect="1"/>
          </p:cNvPicPr>
          <p:nvPr/>
        </p:nvPicPr>
        <p:blipFill>
          <a:blip r:embed="rId3"/>
          <a:stretch>
            <a:fillRect/>
          </a:stretch>
        </p:blipFill>
        <p:spPr>
          <a:xfrm>
            <a:off x="7371584" y="90998"/>
            <a:ext cx="1772416" cy="695065"/>
          </a:xfrm>
          <a:prstGeom prst="rect">
            <a:avLst/>
          </a:prstGeom>
        </p:spPr>
      </p:pic>
      <p:sp>
        <p:nvSpPr>
          <p:cNvPr id="38" name="Google Shape;1098;p37">
            <a:extLst>
              <a:ext uri="{FF2B5EF4-FFF2-40B4-BE49-F238E27FC236}">
                <a16:creationId xmlns:a16="http://schemas.microsoft.com/office/drawing/2014/main" id="{E6AD9344-29B0-A443-AFFB-AF625C4397C1}"/>
              </a:ext>
            </a:extLst>
          </p:cNvPr>
          <p:cNvSpPr txBox="1">
            <a:spLocks/>
          </p:cNvSpPr>
          <p:nvPr/>
        </p:nvSpPr>
        <p:spPr>
          <a:xfrm>
            <a:off x="1355351" y="3077939"/>
            <a:ext cx="6402693" cy="40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800"/>
              <a:buFont typeface="Cabin"/>
              <a:buNone/>
              <a:defRPr sz="1600" b="0" i="0" u="none" strike="noStrike" cap="none">
                <a:solidFill>
                  <a:schemeClr val="dk1"/>
                </a:solidFill>
                <a:latin typeface="Cabin"/>
                <a:ea typeface="Cabin"/>
                <a:cs typeface="Cabin"/>
                <a:sym typeface="Cabin"/>
              </a:defRPr>
            </a:lvl1pPr>
            <a:lvl2pPr marL="914400" marR="0" lvl="1" indent="-317500" algn="ctr" rtl="0">
              <a:lnSpc>
                <a:spcPct val="100000"/>
              </a:lnSpc>
              <a:spcBef>
                <a:spcPts val="0"/>
              </a:spcBef>
              <a:spcAft>
                <a:spcPts val="0"/>
              </a:spcAft>
              <a:buClr>
                <a:schemeClr val="dk1"/>
              </a:buClr>
              <a:buSzPts val="1800"/>
              <a:buFont typeface="Cabin"/>
              <a:buNone/>
              <a:defRPr sz="18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0"/>
              </a:spcBef>
              <a:spcAft>
                <a:spcPts val="0"/>
              </a:spcAft>
              <a:buClr>
                <a:schemeClr val="dk1"/>
              </a:buClr>
              <a:buSzPts val="1800"/>
              <a:buFont typeface="Cabin"/>
              <a:buNone/>
              <a:defRPr sz="18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0"/>
              </a:spcBef>
              <a:spcAft>
                <a:spcPts val="0"/>
              </a:spcAft>
              <a:buClr>
                <a:schemeClr val="dk1"/>
              </a:buClr>
              <a:buSzPts val="1800"/>
              <a:buFont typeface="Cabin"/>
              <a:buNone/>
              <a:defRPr sz="18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0"/>
              </a:spcBef>
              <a:spcAft>
                <a:spcPts val="0"/>
              </a:spcAft>
              <a:buClr>
                <a:schemeClr val="dk1"/>
              </a:buClr>
              <a:buSzPts val="1800"/>
              <a:buFont typeface="Cabin"/>
              <a:buNone/>
              <a:defRPr sz="18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0"/>
              </a:spcBef>
              <a:spcAft>
                <a:spcPts val="0"/>
              </a:spcAft>
              <a:buClr>
                <a:schemeClr val="dk1"/>
              </a:buClr>
              <a:buSzPts val="1800"/>
              <a:buFont typeface="Cabin"/>
              <a:buNone/>
              <a:defRPr sz="18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0"/>
              </a:spcBef>
              <a:spcAft>
                <a:spcPts val="0"/>
              </a:spcAft>
              <a:buClr>
                <a:schemeClr val="dk1"/>
              </a:buClr>
              <a:buSzPts val="1800"/>
              <a:buFont typeface="Cabin"/>
              <a:buNone/>
              <a:defRPr sz="18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0"/>
              </a:spcBef>
              <a:spcAft>
                <a:spcPts val="0"/>
              </a:spcAft>
              <a:buClr>
                <a:schemeClr val="dk1"/>
              </a:buClr>
              <a:buSzPts val="1800"/>
              <a:buFont typeface="Cabin"/>
              <a:buNone/>
              <a:defRPr sz="18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0"/>
              </a:spcBef>
              <a:spcAft>
                <a:spcPts val="0"/>
              </a:spcAft>
              <a:buClr>
                <a:schemeClr val="dk1"/>
              </a:buClr>
              <a:buSzPts val="1800"/>
              <a:buFont typeface="Cabin"/>
              <a:buNone/>
              <a:defRPr sz="1800" b="0" i="0" u="none" strike="noStrike" cap="none">
                <a:solidFill>
                  <a:schemeClr val="dk1"/>
                </a:solidFill>
                <a:latin typeface="Cabin"/>
                <a:ea typeface="Cabin"/>
                <a:cs typeface="Cabin"/>
                <a:sym typeface="Cabin"/>
              </a:defRPr>
            </a:lvl9pPr>
          </a:lstStyle>
          <a:p>
            <a:pPr algn="ctr"/>
            <a:r>
              <a:rPr lang="en-US" dirty="0">
                <a:effectLst/>
                <a:latin typeface="Helvetica" pitchFamily="2" charset="0"/>
              </a:rPr>
              <a:t>Under the Guidance of</a:t>
            </a:r>
          </a:p>
          <a:p>
            <a:pPr algn="ctr"/>
            <a:r>
              <a:rPr lang="en-US" sz="1800" dirty="0">
                <a:effectLst/>
                <a:latin typeface="Calibri" panose="020F0502020204030204" pitchFamily="34" charset="0"/>
              </a:rPr>
              <a:t>Mr. G Madhukar Rao </a:t>
            </a:r>
            <a:endParaRPr lang="en-US" dirty="0"/>
          </a:p>
          <a:p>
            <a:pPr algn="ctr"/>
            <a:r>
              <a:rPr lang="en-US" sz="1800" dirty="0">
                <a:effectLst/>
                <a:latin typeface="Calibri" panose="020F0502020204030204" pitchFamily="34" charset="0"/>
              </a:rPr>
              <a:t>Associate Professor </a:t>
            </a:r>
          </a:p>
          <a:p>
            <a:pPr algn="ctr"/>
            <a:endParaRPr lang="en-US" dirty="0">
              <a:latin typeface="Helvetica" pitchFamily="2" charset="0"/>
            </a:endParaRPr>
          </a:p>
          <a:p>
            <a:pPr algn="ctr"/>
            <a:endParaRPr lang="en-US" dirty="0">
              <a:effectLst/>
              <a:latin typeface="Helvetica" pitchFamily="2" charset="0"/>
            </a:endParaRPr>
          </a:p>
          <a:p>
            <a:pPr algn="ctr"/>
            <a:r>
              <a:rPr lang="en-US" dirty="0">
                <a:effectLst/>
                <a:latin typeface="Helvetica" pitchFamily="2" charset="0"/>
              </a:rPr>
              <a:t>  Computer Science and Engineering Department</a:t>
            </a:r>
          </a:p>
          <a:p>
            <a:pPr algn="ctr"/>
            <a:r>
              <a:rPr lang="en-US" dirty="0">
                <a:effectLst/>
                <a:latin typeface="Helvetica" pitchFamily="2" charset="0"/>
              </a:rPr>
              <a:t>    KL Hyderabad Off Campus, Aziz Nagar Hyderabad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sp>
        <p:nvSpPr>
          <p:cNvPr id="1246" name="Google Shape;1246;p42"/>
          <p:cNvSpPr txBox="1">
            <a:spLocks noGrp="1"/>
          </p:cNvSpPr>
          <p:nvPr>
            <p:ph type="title"/>
          </p:nvPr>
        </p:nvSpPr>
        <p:spPr>
          <a:xfrm>
            <a:off x="943284" y="444307"/>
            <a:ext cx="7704000" cy="477600"/>
          </a:xfrm>
          <a:prstGeom prst="rect">
            <a:avLst/>
          </a:prstGeom>
        </p:spPr>
        <p:txBody>
          <a:bodyPr spcFirstLastPara="1" wrap="square" lIns="91425" tIns="91425" rIns="91425" bIns="91425" anchor="t" anchorCtr="0">
            <a:noAutofit/>
          </a:bodyPr>
          <a:lstStyle/>
          <a:p>
            <a:pPr algn="ctr"/>
            <a:r>
              <a:rPr lang="en-US" b="1" dirty="0">
                <a:solidFill>
                  <a:schemeClr val="tx1"/>
                </a:solidFill>
                <a:effectLst/>
                <a:latin typeface="Times New Roman" panose="02020603050405020304" pitchFamily="18" charset="0"/>
              </a:rPr>
              <a:t>Proposed Methodology</a:t>
            </a:r>
            <a:endParaRPr lang="en-US" dirty="0">
              <a:solidFill>
                <a:schemeClr val="tx1"/>
              </a:solidFill>
              <a:effectLst/>
              <a:latin typeface="Times New Roman" panose="02020603050405020304" pitchFamily="18" charset="0"/>
            </a:endParaRPr>
          </a:p>
        </p:txBody>
      </p:sp>
      <p:sp>
        <p:nvSpPr>
          <p:cNvPr id="9" name="Google Shape;1229;p41">
            <a:extLst>
              <a:ext uri="{FF2B5EF4-FFF2-40B4-BE49-F238E27FC236}">
                <a16:creationId xmlns:a16="http://schemas.microsoft.com/office/drawing/2014/main" id="{680FE536-2152-FB42-B111-C6825D800D59}"/>
              </a:ext>
            </a:extLst>
          </p:cNvPr>
          <p:cNvSpPr txBox="1">
            <a:spLocks noGrp="1"/>
          </p:cNvSpPr>
          <p:nvPr>
            <p:ph type="subTitle" idx="1"/>
          </p:nvPr>
        </p:nvSpPr>
        <p:spPr>
          <a:xfrm>
            <a:off x="846640" y="1275482"/>
            <a:ext cx="8088797" cy="42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bg1">
                    <a:lumMod val="10000"/>
                  </a:schemeClr>
                </a:solidFill>
                <a:latin typeface="+mn-lt"/>
              </a:rPr>
              <a:t>The proposed methodology in the accompanying Python script attempts to execute the following actions on a video stream:</a:t>
            </a:r>
          </a:p>
          <a:p>
            <a:pPr marL="0" lvl="0" indent="0" algn="l" rtl="0">
              <a:spcBef>
                <a:spcPts val="0"/>
              </a:spcBef>
              <a:spcAft>
                <a:spcPts val="0"/>
              </a:spcAft>
              <a:buNone/>
            </a:pPr>
            <a:endParaRPr lang="en-US" dirty="0">
              <a:solidFill>
                <a:schemeClr val="bg1">
                  <a:lumMod val="10000"/>
                </a:schemeClr>
              </a:solidFill>
              <a:latin typeface="+mn-lt"/>
            </a:endParaRPr>
          </a:p>
          <a:p>
            <a:pPr marL="0" lvl="0" indent="0" algn="l" rtl="0">
              <a:spcBef>
                <a:spcPts val="0"/>
              </a:spcBef>
              <a:spcAft>
                <a:spcPts val="0"/>
              </a:spcAft>
              <a:buNone/>
            </a:pPr>
            <a:r>
              <a:rPr lang="en-US" dirty="0">
                <a:solidFill>
                  <a:schemeClr val="bg1">
                    <a:lumMod val="10000"/>
                  </a:schemeClr>
                </a:solidFill>
                <a:latin typeface="+mn-lt"/>
              </a:rPr>
              <a:t>1.Video Input: The script takes a video file as input, supplied by the </a:t>
            </a:r>
            <a:r>
              <a:rPr lang="en-US" dirty="0" err="1">
                <a:solidFill>
                  <a:schemeClr val="bg1">
                    <a:lumMod val="10000"/>
                  </a:schemeClr>
                </a:solidFill>
                <a:latin typeface="+mn-lt"/>
              </a:rPr>
              <a:t>video_path</a:t>
            </a:r>
            <a:r>
              <a:rPr lang="en-US" dirty="0">
                <a:solidFill>
                  <a:schemeClr val="bg1">
                    <a:lumMod val="10000"/>
                  </a:schemeClr>
                </a:solidFill>
                <a:latin typeface="+mn-lt"/>
              </a:rPr>
              <a:t> variable. </a:t>
            </a:r>
          </a:p>
          <a:p>
            <a:pPr marL="0" lvl="0" indent="0" algn="l" rtl="0">
              <a:spcBef>
                <a:spcPts val="0"/>
              </a:spcBef>
              <a:spcAft>
                <a:spcPts val="0"/>
              </a:spcAft>
              <a:buNone/>
            </a:pPr>
            <a:endParaRPr lang="en-US" dirty="0">
              <a:solidFill>
                <a:schemeClr val="bg1">
                  <a:lumMod val="10000"/>
                </a:schemeClr>
              </a:solidFill>
              <a:latin typeface="+mn-lt"/>
            </a:endParaRPr>
          </a:p>
          <a:p>
            <a:pPr marL="0" lvl="0" indent="0" algn="l" rtl="0">
              <a:spcBef>
                <a:spcPts val="0"/>
              </a:spcBef>
              <a:spcAft>
                <a:spcPts val="0"/>
              </a:spcAft>
              <a:buNone/>
            </a:pPr>
            <a:r>
              <a:rPr lang="en-US" dirty="0">
                <a:solidFill>
                  <a:schemeClr val="bg1">
                    <a:lumMod val="10000"/>
                  </a:schemeClr>
                </a:solidFill>
                <a:latin typeface="+mn-lt"/>
              </a:rPr>
              <a:t>2.Object Detection with YOLO: It employs the YOLO (You Only Look Once) object detection model to detect items in each video frame. The YOLO model is loaded from the weights and settings files given in the cv2.dnn.readNet call. </a:t>
            </a:r>
          </a:p>
          <a:p>
            <a:pPr marL="0" lvl="0" indent="0" algn="l" rtl="0">
              <a:spcBef>
                <a:spcPts val="0"/>
              </a:spcBef>
              <a:spcAft>
                <a:spcPts val="0"/>
              </a:spcAft>
              <a:buNone/>
            </a:pPr>
            <a:endParaRPr lang="en-US" dirty="0">
              <a:solidFill>
                <a:schemeClr val="bg1">
                  <a:lumMod val="10000"/>
                </a:schemeClr>
              </a:solidFill>
              <a:latin typeface="+mn-lt"/>
            </a:endParaRPr>
          </a:p>
          <a:p>
            <a:pPr marL="0" lvl="0" indent="0" algn="l" rtl="0">
              <a:spcBef>
                <a:spcPts val="0"/>
              </a:spcBef>
              <a:spcAft>
                <a:spcPts val="0"/>
              </a:spcAft>
              <a:buNone/>
            </a:pPr>
            <a:r>
              <a:rPr lang="en-US" dirty="0">
                <a:solidFill>
                  <a:schemeClr val="bg1">
                    <a:lumMod val="10000"/>
                  </a:schemeClr>
                </a:solidFill>
                <a:latin typeface="+mn-lt"/>
              </a:rPr>
              <a:t>3. Helmet Classification: For each detected bike in the frame, it defines a zone of interest (ROI) to focus on the helmet area. A proprietary Convolutional Neural Network (CNN) model (loaded using TensorFlow) is used to classify whether a helmet is worn or not. The classification results are displayed on the frame. </a:t>
            </a:r>
            <a:endParaRPr b="1" dirty="0">
              <a:solidFill>
                <a:schemeClr val="bg1">
                  <a:lumMod val="10000"/>
                </a:schemeClr>
              </a:solidFill>
              <a:latin typeface="+mn-lt"/>
              <a:cs typeface="Times New Roman" panose="02020603050405020304" pitchFamily="18" charset="0"/>
            </a:endParaRPr>
          </a:p>
        </p:txBody>
      </p:sp>
    </p:spTree>
    <p:extLst>
      <p:ext uri="{BB962C8B-B14F-4D97-AF65-F5344CB8AC3E}">
        <p14:creationId xmlns:p14="http://schemas.microsoft.com/office/powerpoint/2010/main" val="1825814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D81B3E0-89C3-2EA0-91FD-F3E0FE8D1993}"/>
              </a:ext>
            </a:extLst>
          </p:cNvPr>
          <p:cNvSpPr txBox="1"/>
          <p:nvPr/>
        </p:nvSpPr>
        <p:spPr>
          <a:xfrm>
            <a:off x="1209906" y="622049"/>
            <a:ext cx="7346796" cy="3970318"/>
          </a:xfrm>
          <a:prstGeom prst="rect">
            <a:avLst/>
          </a:prstGeom>
          <a:noFill/>
        </p:spPr>
        <p:txBody>
          <a:bodyPr wrap="square">
            <a:spAutoFit/>
          </a:bodyPr>
          <a:lstStyle/>
          <a:p>
            <a:pPr algn="just"/>
            <a:r>
              <a:rPr lang="en-US" dirty="0"/>
              <a:t>.</a:t>
            </a:r>
          </a:p>
          <a:p>
            <a:pPr algn="just"/>
            <a:r>
              <a:rPr lang="en-US" dirty="0"/>
              <a:t> 4. Number Plate Detection and OCR: For each detected number plate, it defines a region of interest (ROI) to extract the number plate area. The script performs Optical Character Recognition (OCR) on the recovered number plate region using Tesseract (</a:t>
            </a:r>
            <a:r>
              <a:rPr lang="en-US" dirty="0" err="1"/>
              <a:t>PyTesseract</a:t>
            </a:r>
            <a:r>
              <a:rPr lang="en-US" dirty="0"/>
              <a:t>). The identified text is saved in the </a:t>
            </a:r>
            <a:r>
              <a:rPr lang="en-US" dirty="0" err="1"/>
              <a:t>number_plates</a:t>
            </a:r>
            <a:r>
              <a:rPr lang="en-US" dirty="0"/>
              <a:t> list.</a:t>
            </a:r>
          </a:p>
          <a:p>
            <a:pPr algn="just"/>
            <a:endParaRPr lang="en-US" dirty="0"/>
          </a:p>
          <a:p>
            <a:pPr algn="just"/>
            <a:r>
              <a:rPr lang="en-US" dirty="0"/>
              <a:t> 5. Output Visualization and Saving: The script annotates each frame with helmet status (wearing or not) and number plate text (if found) and presents it in a video window. It stores frames where no helmet is identified in the </a:t>
            </a:r>
            <a:r>
              <a:rPr lang="en-US" dirty="0" err="1"/>
              <a:t>no_helmet_frames</a:t>
            </a:r>
            <a:r>
              <a:rPr lang="en-US" dirty="0"/>
              <a:t> output folder. The annotated frames are written to an output video file. The recognized number plates are saved in the </a:t>
            </a:r>
            <a:r>
              <a:rPr lang="en-US" dirty="0" err="1"/>
              <a:t>number_plates</a:t>
            </a:r>
            <a:r>
              <a:rPr lang="en-US" dirty="0"/>
              <a:t> list.</a:t>
            </a:r>
          </a:p>
          <a:p>
            <a:pPr algn="just"/>
            <a:r>
              <a:rPr lang="en-US" dirty="0"/>
              <a:t> </a:t>
            </a:r>
          </a:p>
          <a:p>
            <a:pPr algn="just"/>
            <a:r>
              <a:rPr lang="en-US" dirty="0"/>
              <a:t>6. Cleanup and Resources Release: Once the video has been processed frame by frame, the script releases the video resources and closes the video window. </a:t>
            </a:r>
          </a:p>
          <a:p>
            <a:pPr algn="just"/>
            <a:endParaRPr lang="en-US" dirty="0"/>
          </a:p>
          <a:p>
            <a:pPr algn="just"/>
            <a:r>
              <a:rPr lang="en-US" dirty="0"/>
              <a:t>7. Result Storage: The script can save the detected number plates to a text file supplied by the </a:t>
            </a:r>
            <a:r>
              <a:rPr lang="en-US" dirty="0" err="1"/>
              <a:t>output_file</a:t>
            </a:r>
            <a:r>
              <a:rPr lang="en-US" dirty="0"/>
              <a:t> variable. </a:t>
            </a:r>
          </a:p>
          <a:p>
            <a:pPr algn="just"/>
            <a:endParaRPr lang="en-US" dirty="0"/>
          </a:p>
        </p:txBody>
      </p:sp>
    </p:spTree>
    <p:extLst>
      <p:ext uri="{BB962C8B-B14F-4D97-AF65-F5344CB8AC3E}">
        <p14:creationId xmlns:p14="http://schemas.microsoft.com/office/powerpoint/2010/main" val="2441813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56;p43">
            <a:extLst>
              <a:ext uri="{FF2B5EF4-FFF2-40B4-BE49-F238E27FC236}">
                <a16:creationId xmlns:a16="http://schemas.microsoft.com/office/drawing/2014/main" id="{0B264B79-43A0-4B40-BF1D-E965C5601F30}"/>
              </a:ext>
            </a:extLst>
          </p:cNvPr>
          <p:cNvSpPr txBox="1">
            <a:spLocks/>
          </p:cNvSpPr>
          <p:nvPr/>
        </p:nvSpPr>
        <p:spPr>
          <a:xfrm>
            <a:off x="845740" y="460895"/>
            <a:ext cx="7704000" cy="519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b="1" dirty="0">
                <a:solidFill>
                  <a:schemeClr val="tx1"/>
                </a:solidFill>
                <a:latin typeface="Times New Roman" panose="02020603050405020304" pitchFamily="18" charset="0"/>
              </a:rPr>
              <a:t>References</a:t>
            </a:r>
          </a:p>
        </p:txBody>
      </p:sp>
      <p:sp>
        <p:nvSpPr>
          <p:cNvPr id="6" name="TextBox 5">
            <a:extLst>
              <a:ext uri="{FF2B5EF4-FFF2-40B4-BE49-F238E27FC236}">
                <a16:creationId xmlns:a16="http://schemas.microsoft.com/office/drawing/2014/main" id="{DEEBC1F2-DA27-AC49-8A8B-E0FF7E4E1B1D}"/>
              </a:ext>
            </a:extLst>
          </p:cNvPr>
          <p:cNvSpPr txBox="1"/>
          <p:nvPr/>
        </p:nvSpPr>
        <p:spPr>
          <a:xfrm>
            <a:off x="1299146" y="1948995"/>
            <a:ext cx="6066472" cy="1600438"/>
          </a:xfrm>
          <a:prstGeom prst="rect">
            <a:avLst/>
          </a:prstGeom>
          <a:noFill/>
        </p:spPr>
        <p:txBody>
          <a:bodyPr wrap="square">
            <a:spAutoFit/>
          </a:bodyPr>
          <a:lstStyle/>
          <a:p>
            <a:pPr marL="342900" indent="-342900">
              <a:buFont typeface="+mj-lt"/>
              <a:buAutoNum type="arabicPeriod"/>
            </a:pPr>
            <a:r>
              <a:rPr lang="en-IN" dirty="0">
                <a:hlinkClick r:id="rId2"/>
              </a:rPr>
              <a:t>https://journalofbigdata.springeropen.com/articles/10.1186/s40537-021-00444-8</a:t>
            </a:r>
            <a:endParaRPr lang="en-IN" dirty="0"/>
          </a:p>
          <a:p>
            <a:pPr marL="342900" indent="-342900">
              <a:buFont typeface="+mj-lt"/>
              <a:buAutoNum type="arabicPeriod"/>
            </a:pPr>
            <a:r>
              <a:rPr lang="en-IN" dirty="0">
                <a:hlinkClick r:id="rId3"/>
              </a:rPr>
              <a:t>https://ijisrt.com/assets/upload/files/IJISRT20MAY841.pdf</a:t>
            </a:r>
            <a:endParaRPr lang="en-IN" dirty="0"/>
          </a:p>
          <a:p>
            <a:pPr marL="342900" indent="-342900">
              <a:buFont typeface="+mj-lt"/>
              <a:buAutoNum type="arabicPeriod"/>
            </a:pPr>
            <a:r>
              <a:rPr lang="en-IN" dirty="0">
                <a:hlinkClick r:id="rId4"/>
              </a:rPr>
              <a:t>https://www.researchgate.net/publication/370697127_Detection_of_Helmet_Use_in_Motorcycle_Drivers_Using_Convolutional_Neural_Network</a:t>
            </a:r>
            <a:endParaRPr lang="en-IN" dirty="0"/>
          </a:p>
          <a:p>
            <a:endParaRPr lang="en-IN" dirty="0"/>
          </a:p>
        </p:txBody>
      </p:sp>
    </p:spTree>
    <p:extLst>
      <p:ext uri="{BB962C8B-B14F-4D97-AF65-F5344CB8AC3E}">
        <p14:creationId xmlns:p14="http://schemas.microsoft.com/office/powerpoint/2010/main" val="3445489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56;p43">
            <a:extLst>
              <a:ext uri="{FF2B5EF4-FFF2-40B4-BE49-F238E27FC236}">
                <a16:creationId xmlns:a16="http://schemas.microsoft.com/office/drawing/2014/main" id="{5F05ADE8-AF4E-354B-94F2-C1394E78BEA5}"/>
              </a:ext>
            </a:extLst>
          </p:cNvPr>
          <p:cNvSpPr txBox="1">
            <a:spLocks/>
          </p:cNvSpPr>
          <p:nvPr/>
        </p:nvSpPr>
        <p:spPr>
          <a:xfrm>
            <a:off x="914320" y="2052450"/>
            <a:ext cx="7704000" cy="5193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a:solidFill>
                  <a:schemeClr val="tx1"/>
                </a:solidFill>
                <a:latin typeface="Times New Roman" panose="02020603050405020304" pitchFamily="18" charset="0"/>
              </a:rPr>
              <a:t>THANK YOU ! </a:t>
            </a:r>
          </a:p>
        </p:txBody>
      </p:sp>
    </p:spTree>
    <p:extLst>
      <p:ext uri="{BB962C8B-B14F-4D97-AF65-F5344CB8AC3E}">
        <p14:creationId xmlns:p14="http://schemas.microsoft.com/office/powerpoint/2010/main" val="254684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2"/>
        <p:cNvGrpSpPr/>
        <p:nvPr/>
      </p:nvGrpSpPr>
      <p:grpSpPr>
        <a:xfrm>
          <a:off x="0" y="0"/>
          <a:ext cx="0" cy="0"/>
          <a:chOff x="0" y="0"/>
          <a:chExt cx="0" cy="0"/>
        </a:xfrm>
      </p:grpSpPr>
      <p:sp>
        <p:nvSpPr>
          <p:cNvPr id="1123" name="Google Shape;1123;p38"/>
          <p:cNvSpPr txBox="1">
            <a:spLocks noGrp="1"/>
          </p:cNvSpPr>
          <p:nvPr>
            <p:ph type="title"/>
          </p:nvPr>
        </p:nvSpPr>
        <p:spPr>
          <a:xfrm>
            <a:off x="-2001935" y="516026"/>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OVERVIEW</a:t>
            </a:r>
            <a:endParaRPr dirty="0">
              <a:solidFill>
                <a:schemeClr val="dk1"/>
              </a:solidFill>
            </a:endParaRPr>
          </a:p>
        </p:txBody>
      </p:sp>
      <p:sp>
        <p:nvSpPr>
          <p:cNvPr id="1125" name="Google Shape;1125;p38"/>
          <p:cNvSpPr txBox="1"/>
          <p:nvPr/>
        </p:nvSpPr>
        <p:spPr>
          <a:xfrm>
            <a:off x="805061" y="1262754"/>
            <a:ext cx="7704000" cy="343500"/>
          </a:xfrm>
          <a:prstGeom prst="rect">
            <a:avLst/>
          </a:prstGeom>
          <a:noFill/>
          <a:ln>
            <a:noFill/>
          </a:ln>
        </p:spPr>
        <p:txBody>
          <a:bodyPr spcFirstLastPara="1" wrap="square" lIns="91425" tIns="91425" rIns="91425" bIns="91425" anchor="t" anchorCtr="0">
            <a:noAutofit/>
          </a:bodyPr>
          <a:lstStyle/>
          <a:p>
            <a:pPr marL="228600" indent="-228600">
              <a:lnSpc>
                <a:spcPct val="90000"/>
              </a:lnSpc>
              <a:spcBef>
                <a:spcPts val="1001"/>
              </a:spcBef>
              <a:buClr>
                <a:srgbClr val="000000"/>
              </a:buClr>
              <a:buFont typeface="Arial"/>
              <a:buChar char="•"/>
            </a:pPr>
            <a:r>
              <a:rPr lang="en-US" sz="2000" b="0" strike="noStrike" spc="-1" dirty="0">
                <a:solidFill>
                  <a:schemeClr val="bg1">
                    <a:lumMod val="10000"/>
                  </a:schemeClr>
                </a:solidFill>
                <a:latin typeface="Times New Roman"/>
              </a:rPr>
              <a:t>Introduction</a:t>
            </a:r>
            <a:endParaRPr lang="en-IN" sz="2000" b="0" strike="noStrike" spc="-1" dirty="0">
              <a:solidFill>
                <a:schemeClr val="bg1">
                  <a:lumMod val="10000"/>
                </a:schemeClr>
              </a:solidFill>
              <a:latin typeface="Arial"/>
            </a:endParaRPr>
          </a:p>
          <a:p>
            <a:pPr marL="228600" indent="-228600">
              <a:lnSpc>
                <a:spcPct val="90000"/>
              </a:lnSpc>
              <a:spcBef>
                <a:spcPts val="1001"/>
              </a:spcBef>
              <a:buClr>
                <a:srgbClr val="000000"/>
              </a:buClr>
              <a:buFont typeface="Arial"/>
              <a:buChar char="•"/>
            </a:pPr>
            <a:r>
              <a:rPr lang="en-US" sz="2000" b="0" strike="noStrike" spc="-1" dirty="0">
                <a:solidFill>
                  <a:schemeClr val="bg1">
                    <a:lumMod val="10000"/>
                  </a:schemeClr>
                </a:solidFill>
                <a:latin typeface="Times New Roman"/>
              </a:rPr>
              <a:t>Literature Review</a:t>
            </a:r>
            <a:endParaRPr lang="en-IN" sz="2000" b="0" strike="noStrike" spc="-1" dirty="0">
              <a:solidFill>
                <a:schemeClr val="bg1">
                  <a:lumMod val="10000"/>
                </a:schemeClr>
              </a:solidFill>
              <a:latin typeface="Arial"/>
            </a:endParaRPr>
          </a:p>
          <a:p>
            <a:pPr marL="228600" indent="-228600">
              <a:lnSpc>
                <a:spcPct val="90000"/>
              </a:lnSpc>
              <a:spcBef>
                <a:spcPts val="1001"/>
              </a:spcBef>
              <a:buClr>
                <a:srgbClr val="000000"/>
              </a:buClr>
              <a:buFont typeface="Arial"/>
              <a:buChar char="•"/>
            </a:pPr>
            <a:r>
              <a:rPr lang="en-US" sz="2000" b="0" strike="noStrike" spc="-1" dirty="0">
                <a:solidFill>
                  <a:schemeClr val="bg1">
                    <a:lumMod val="10000"/>
                  </a:schemeClr>
                </a:solidFill>
                <a:latin typeface="Times New Roman"/>
              </a:rPr>
              <a:t>Problem Statement</a:t>
            </a:r>
            <a:endParaRPr lang="en-IN" sz="2000" b="0" strike="noStrike" spc="-1" dirty="0">
              <a:solidFill>
                <a:schemeClr val="bg1">
                  <a:lumMod val="10000"/>
                </a:schemeClr>
              </a:solidFill>
              <a:latin typeface="Arial"/>
            </a:endParaRPr>
          </a:p>
          <a:p>
            <a:pPr marL="228600" indent="-228600">
              <a:lnSpc>
                <a:spcPct val="90000"/>
              </a:lnSpc>
              <a:spcBef>
                <a:spcPts val="1001"/>
              </a:spcBef>
              <a:buClr>
                <a:srgbClr val="000000"/>
              </a:buClr>
              <a:buFont typeface="Arial"/>
              <a:buChar char="•"/>
            </a:pPr>
            <a:r>
              <a:rPr lang="en-US" sz="2000" b="0" strike="noStrike" spc="-1" dirty="0">
                <a:solidFill>
                  <a:schemeClr val="bg1">
                    <a:lumMod val="10000"/>
                  </a:schemeClr>
                </a:solidFill>
                <a:latin typeface="Times New Roman"/>
              </a:rPr>
              <a:t>Objectives of the Project</a:t>
            </a:r>
            <a:endParaRPr lang="en-IN" sz="2000" b="0" strike="noStrike" spc="-1" dirty="0">
              <a:solidFill>
                <a:schemeClr val="bg1">
                  <a:lumMod val="10000"/>
                </a:schemeClr>
              </a:solidFill>
              <a:latin typeface="Arial"/>
            </a:endParaRPr>
          </a:p>
          <a:p>
            <a:pPr marL="228600" indent="-228600">
              <a:lnSpc>
                <a:spcPct val="90000"/>
              </a:lnSpc>
              <a:spcBef>
                <a:spcPts val="1001"/>
              </a:spcBef>
              <a:buClr>
                <a:srgbClr val="000000"/>
              </a:buClr>
              <a:buFont typeface="Arial"/>
              <a:buChar char="•"/>
            </a:pPr>
            <a:r>
              <a:rPr lang="en-US" sz="2000" b="0" strike="noStrike" spc="-1" dirty="0">
                <a:solidFill>
                  <a:schemeClr val="bg1">
                    <a:lumMod val="10000"/>
                  </a:schemeClr>
                </a:solidFill>
                <a:latin typeface="Times New Roman"/>
              </a:rPr>
              <a:t>Proposed Methodology</a:t>
            </a:r>
          </a:p>
          <a:p>
            <a:pPr marL="228600" indent="-228600">
              <a:lnSpc>
                <a:spcPct val="90000"/>
              </a:lnSpc>
              <a:spcBef>
                <a:spcPts val="1001"/>
              </a:spcBef>
              <a:buClr>
                <a:srgbClr val="000000"/>
              </a:buClr>
              <a:buFont typeface="Arial"/>
              <a:buChar char="•"/>
            </a:pPr>
            <a:r>
              <a:rPr lang="en-US" sz="2000" spc="-1" dirty="0">
                <a:solidFill>
                  <a:schemeClr val="bg1">
                    <a:lumMod val="10000"/>
                  </a:schemeClr>
                </a:solidFill>
                <a:latin typeface="Times New Roman"/>
              </a:rPr>
              <a:t>Methodology</a:t>
            </a:r>
            <a:endParaRPr lang="en-IN" sz="2000" b="0" strike="noStrike" spc="-1" dirty="0">
              <a:solidFill>
                <a:schemeClr val="bg1">
                  <a:lumMod val="10000"/>
                </a:schemeClr>
              </a:solidFill>
              <a:latin typeface="Arial"/>
            </a:endParaRPr>
          </a:p>
          <a:p>
            <a:pPr marL="228600" indent="-228600">
              <a:lnSpc>
                <a:spcPct val="90000"/>
              </a:lnSpc>
              <a:spcBef>
                <a:spcPts val="1001"/>
              </a:spcBef>
              <a:buClr>
                <a:srgbClr val="000000"/>
              </a:buClr>
              <a:buFont typeface="Arial"/>
              <a:buChar char="•"/>
            </a:pPr>
            <a:r>
              <a:rPr lang="en-US" sz="2000" b="0" strike="noStrike" spc="-1" dirty="0">
                <a:solidFill>
                  <a:schemeClr val="bg1">
                    <a:lumMod val="10000"/>
                  </a:schemeClr>
                </a:solidFill>
                <a:latin typeface="Times New Roman"/>
              </a:rPr>
              <a:t>References</a:t>
            </a:r>
            <a:endParaRPr lang="en-IN" sz="2000" b="0" strike="noStrike" spc="-1" dirty="0">
              <a:solidFill>
                <a:schemeClr val="bg1">
                  <a:lumMod val="10000"/>
                </a:schemeClr>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sp>
        <p:nvSpPr>
          <p:cNvPr id="1246" name="Google Shape;1246;p42"/>
          <p:cNvSpPr txBox="1">
            <a:spLocks noGrp="1"/>
          </p:cNvSpPr>
          <p:nvPr>
            <p:ph type="title"/>
          </p:nvPr>
        </p:nvSpPr>
        <p:spPr>
          <a:xfrm>
            <a:off x="900754" y="425700"/>
            <a:ext cx="7704000" cy="477600"/>
          </a:xfrm>
          <a:prstGeom prst="rect">
            <a:avLst/>
          </a:prstGeom>
        </p:spPr>
        <p:txBody>
          <a:bodyPr spcFirstLastPara="1" wrap="square" lIns="91425" tIns="91425" rIns="91425" bIns="91425" anchor="t" anchorCtr="0">
            <a:noAutofit/>
          </a:bodyPr>
          <a:lstStyle/>
          <a:p>
            <a:r>
              <a:rPr lang="en-US" dirty="0">
                <a:solidFill>
                  <a:schemeClr val="tx1"/>
                </a:solidFill>
              </a:rPr>
              <a:t>Introduction</a:t>
            </a:r>
          </a:p>
        </p:txBody>
      </p:sp>
      <p:sp>
        <p:nvSpPr>
          <p:cNvPr id="9" name="Google Shape;1229;p41">
            <a:extLst>
              <a:ext uri="{FF2B5EF4-FFF2-40B4-BE49-F238E27FC236}">
                <a16:creationId xmlns:a16="http://schemas.microsoft.com/office/drawing/2014/main" id="{680FE536-2152-FB42-B111-C6825D800D59}"/>
              </a:ext>
            </a:extLst>
          </p:cNvPr>
          <p:cNvSpPr txBox="1">
            <a:spLocks noGrp="1"/>
          </p:cNvSpPr>
          <p:nvPr>
            <p:ph type="subTitle" idx="1"/>
          </p:nvPr>
        </p:nvSpPr>
        <p:spPr>
          <a:xfrm>
            <a:off x="723732" y="1322039"/>
            <a:ext cx="8248818" cy="42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en-US" sz="1600" dirty="0"/>
              <a:t>Road safety is a key concern in today's world, and wearing helmets is a vital feature of it, particularly for motorcyclists and bicycle riders. To address this worry and contribute to safer road situations, the "Helmet Detection using Convolutional Neural Networks" project has been conducted. This project amalgamates powerful computer vision and deep learning techniques to produce a system that can identify whether persons are wearing helmets while on the road.</a:t>
            </a:r>
          </a:p>
          <a:p>
            <a:pPr marL="0" lvl="0" indent="0" algn="just" rtl="0">
              <a:spcBef>
                <a:spcPts val="0"/>
              </a:spcBef>
              <a:spcAft>
                <a:spcPts val="0"/>
              </a:spcAft>
            </a:pPr>
            <a:r>
              <a:rPr lang="en-US" sz="1600" dirty="0"/>
              <a:t>In summary, the "Helmet Detection using Convolutional Neural Networks" project goes on a path to increase road safety by automating the process of helmet compliance detection. By merging the power of deep learning with real-world applications, this research holds the potential to greatly enhance road safety, streamline traffic enforcement, and contribute to a safer and more secure transportation ecosystem</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sp>
        <p:nvSpPr>
          <p:cNvPr id="1246" name="Google Shape;1246;p42"/>
          <p:cNvSpPr txBox="1">
            <a:spLocks noGrp="1"/>
          </p:cNvSpPr>
          <p:nvPr>
            <p:ph type="title"/>
          </p:nvPr>
        </p:nvSpPr>
        <p:spPr>
          <a:xfrm>
            <a:off x="887515" y="91052"/>
            <a:ext cx="7704000" cy="477600"/>
          </a:xfrm>
          <a:prstGeom prst="rect">
            <a:avLst/>
          </a:prstGeom>
        </p:spPr>
        <p:txBody>
          <a:bodyPr spcFirstLastPara="1" wrap="square" lIns="91425" tIns="91425" rIns="91425" bIns="91425" anchor="t" anchorCtr="0">
            <a:noAutofit/>
          </a:bodyPr>
          <a:lstStyle/>
          <a:p>
            <a:r>
              <a:rPr lang="en-US" b="1" dirty="0">
                <a:solidFill>
                  <a:schemeClr val="tx1"/>
                </a:solidFill>
                <a:effectLst/>
                <a:latin typeface="Times New Roman" panose="02020603050405020304" pitchFamily="18" charset="0"/>
              </a:rPr>
              <a:t>Literature Review</a:t>
            </a:r>
            <a:br>
              <a:rPr lang="en-US" dirty="0">
                <a:solidFill>
                  <a:schemeClr val="tx1"/>
                </a:solidFill>
                <a:effectLst/>
                <a:latin typeface="Times New Roman" panose="02020603050405020304" pitchFamily="18" charset="0"/>
              </a:rPr>
            </a:br>
            <a:br>
              <a:rPr lang="en-US" dirty="0">
                <a:solidFill>
                  <a:schemeClr val="tx1"/>
                </a:solidFill>
                <a:effectLst/>
                <a:latin typeface="Times New Roman" panose="02020603050405020304" pitchFamily="18" charset="0"/>
              </a:rPr>
            </a:br>
            <a:endParaRPr lang="en-US" dirty="0">
              <a:solidFill>
                <a:schemeClr val="tx1"/>
              </a:solidFill>
            </a:endParaRPr>
          </a:p>
        </p:txBody>
      </p:sp>
      <p:pic>
        <p:nvPicPr>
          <p:cNvPr id="6" name="Picture 5">
            <a:extLst>
              <a:ext uri="{FF2B5EF4-FFF2-40B4-BE49-F238E27FC236}">
                <a16:creationId xmlns:a16="http://schemas.microsoft.com/office/drawing/2014/main" id="{9AEAA3B1-87D9-F4FB-1222-2EAEAE3437BF}"/>
              </a:ext>
            </a:extLst>
          </p:cNvPr>
          <p:cNvPicPr>
            <a:picLocks noChangeAspect="1"/>
          </p:cNvPicPr>
          <p:nvPr/>
        </p:nvPicPr>
        <p:blipFill rotWithShape="1">
          <a:blip r:embed="rId3"/>
          <a:srcRect t="4883" b="11140"/>
          <a:stretch/>
        </p:blipFill>
        <p:spPr>
          <a:xfrm>
            <a:off x="887514" y="708572"/>
            <a:ext cx="7466071" cy="4343875"/>
          </a:xfrm>
          <a:prstGeom prst="rect">
            <a:avLst/>
          </a:prstGeom>
        </p:spPr>
      </p:pic>
    </p:spTree>
    <p:extLst>
      <p:ext uri="{BB962C8B-B14F-4D97-AF65-F5344CB8AC3E}">
        <p14:creationId xmlns:p14="http://schemas.microsoft.com/office/powerpoint/2010/main" val="451147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sp>
        <p:nvSpPr>
          <p:cNvPr id="1246" name="Google Shape;1246;p42"/>
          <p:cNvSpPr txBox="1">
            <a:spLocks noGrp="1"/>
          </p:cNvSpPr>
          <p:nvPr>
            <p:ph type="title"/>
          </p:nvPr>
        </p:nvSpPr>
        <p:spPr>
          <a:xfrm>
            <a:off x="943284" y="444307"/>
            <a:ext cx="7704000" cy="477600"/>
          </a:xfrm>
          <a:prstGeom prst="rect">
            <a:avLst/>
          </a:prstGeom>
        </p:spPr>
        <p:txBody>
          <a:bodyPr spcFirstLastPara="1" wrap="square" lIns="91425" tIns="91425" rIns="91425" bIns="91425" anchor="t" anchorCtr="0">
            <a:noAutofit/>
          </a:bodyPr>
          <a:lstStyle/>
          <a:p>
            <a:pPr algn="ctr"/>
            <a:r>
              <a:rPr lang="en-US" b="1" dirty="0">
                <a:solidFill>
                  <a:schemeClr val="tx1"/>
                </a:solidFill>
                <a:effectLst/>
                <a:latin typeface="Times New Roman" panose="02020603050405020304" pitchFamily="18" charset="0"/>
              </a:rPr>
              <a:t>Problem Statement</a:t>
            </a:r>
            <a:endParaRPr lang="en-US" dirty="0">
              <a:solidFill>
                <a:schemeClr val="tx1"/>
              </a:solidFill>
              <a:effectLst/>
              <a:latin typeface="Times New Roman" panose="02020603050405020304" pitchFamily="18" charset="0"/>
            </a:endParaRPr>
          </a:p>
        </p:txBody>
      </p:sp>
      <p:sp>
        <p:nvSpPr>
          <p:cNvPr id="9" name="Google Shape;1229;p41">
            <a:extLst>
              <a:ext uri="{FF2B5EF4-FFF2-40B4-BE49-F238E27FC236}">
                <a16:creationId xmlns:a16="http://schemas.microsoft.com/office/drawing/2014/main" id="{680FE536-2152-FB42-B111-C6825D800D59}"/>
              </a:ext>
            </a:extLst>
          </p:cNvPr>
          <p:cNvSpPr txBox="1">
            <a:spLocks noGrp="1"/>
          </p:cNvSpPr>
          <p:nvPr>
            <p:ph type="subTitle" idx="1"/>
          </p:nvPr>
        </p:nvSpPr>
        <p:spPr>
          <a:xfrm>
            <a:off x="847047" y="1669492"/>
            <a:ext cx="8088797" cy="42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i="0" u="none" strike="noStrike" dirty="0">
                <a:solidFill>
                  <a:schemeClr val="bg1">
                    <a:lumMod val="10000"/>
                  </a:schemeClr>
                </a:solidFill>
                <a:effectLst/>
                <a:latin typeface="Times New Roman" panose="02020603050405020304" pitchFamily="18" charset="0"/>
                <a:cs typeface="Times New Roman" panose="02020603050405020304" pitchFamily="18" charset="0"/>
              </a:rPr>
              <a:t>The "Helmet Detection" project aims to address the pressing issue of road safety by leveraging computer vision and deep learning techniques. The primary problem being tackled is the need to enhance compliance with helmet-wearing regulations among individuals on the road. By developing a model capable of identifying humans with and without helmets in real-world scenarios, the project seeks to provide a systematic and versatile solution to improve overall traffic safety and support traffic enforcement efforts.</a:t>
            </a:r>
            <a:endParaRPr sz="1600" dirty="0">
              <a:solidFill>
                <a:schemeClr val="bg1">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0665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7"/>
        <p:cNvGrpSpPr/>
        <p:nvPr/>
      </p:nvGrpSpPr>
      <p:grpSpPr>
        <a:xfrm>
          <a:off x="0" y="0"/>
          <a:ext cx="0" cy="0"/>
          <a:chOff x="0" y="0"/>
          <a:chExt cx="0" cy="0"/>
        </a:xfrm>
      </p:grpSpPr>
      <p:sp>
        <p:nvSpPr>
          <p:cNvPr id="22" name="Google Shape;1256;p43">
            <a:extLst>
              <a:ext uri="{FF2B5EF4-FFF2-40B4-BE49-F238E27FC236}">
                <a16:creationId xmlns:a16="http://schemas.microsoft.com/office/drawing/2014/main" id="{AE3B1AD7-EA0A-C747-9A46-DAD35F55CA8D}"/>
              </a:ext>
            </a:extLst>
          </p:cNvPr>
          <p:cNvSpPr txBox="1">
            <a:spLocks noGrp="1"/>
          </p:cNvSpPr>
          <p:nvPr>
            <p:ph type="title"/>
          </p:nvPr>
        </p:nvSpPr>
        <p:spPr>
          <a:xfrm>
            <a:off x="720010" y="529475"/>
            <a:ext cx="7704000" cy="519300"/>
          </a:xfrm>
          <a:prstGeom prst="rect">
            <a:avLst/>
          </a:prstGeom>
        </p:spPr>
        <p:txBody>
          <a:bodyPr spcFirstLastPara="1" wrap="square" lIns="91425" tIns="91425" rIns="91425" bIns="91425" anchor="t" anchorCtr="0">
            <a:noAutofit/>
          </a:bodyPr>
          <a:lstStyle/>
          <a:p>
            <a:pPr algn="ctr"/>
            <a:r>
              <a:rPr lang="en-US" b="1" dirty="0">
                <a:solidFill>
                  <a:schemeClr val="tx1"/>
                </a:solidFill>
                <a:effectLst/>
                <a:latin typeface="Times New Roman" panose="02020603050405020304" pitchFamily="18" charset="0"/>
              </a:rPr>
              <a:t>Objectives of the Project</a:t>
            </a:r>
            <a:endParaRPr lang="en-US" dirty="0">
              <a:solidFill>
                <a:schemeClr val="tx1"/>
              </a:solidFill>
              <a:effectLst/>
              <a:latin typeface="Times New Roman" panose="02020603050405020304" pitchFamily="18" charset="0"/>
            </a:endParaRPr>
          </a:p>
        </p:txBody>
      </p:sp>
      <p:sp>
        <p:nvSpPr>
          <p:cNvPr id="3" name="TextBox 2">
            <a:extLst>
              <a:ext uri="{FF2B5EF4-FFF2-40B4-BE49-F238E27FC236}">
                <a16:creationId xmlns:a16="http://schemas.microsoft.com/office/drawing/2014/main" id="{ACF4CECD-9D34-6817-173B-A88A57F5CF11}"/>
              </a:ext>
            </a:extLst>
          </p:cNvPr>
          <p:cNvSpPr txBox="1"/>
          <p:nvPr/>
        </p:nvSpPr>
        <p:spPr>
          <a:xfrm>
            <a:off x="453482" y="1457511"/>
            <a:ext cx="8348545" cy="2769989"/>
          </a:xfrm>
          <a:prstGeom prst="rect">
            <a:avLst/>
          </a:prstGeom>
          <a:noFill/>
        </p:spPr>
        <p:txBody>
          <a:bodyPr wrap="square">
            <a:spAutoFit/>
          </a:bodyPr>
          <a:lstStyle/>
          <a:p>
            <a:pPr algn="just"/>
            <a:r>
              <a:rPr lang="en-US" sz="1600" b="1" dirty="0"/>
              <a:t>Safety Improvement: </a:t>
            </a:r>
          </a:p>
          <a:p>
            <a:pPr algn="just"/>
            <a:r>
              <a:rPr lang="en-US" dirty="0"/>
              <a:t>Preventing Accidents Utilizing CNNs for helmet detection can help reduce accidents by guaranteeing that people participating in risky activities or locations are wearing the proper safety gear. Decreased Risk of Injuries: It encourages the wearing of helmets, which considerably lowers the chance of brain damage in the event of falls or accidents. </a:t>
            </a:r>
          </a:p>
          <a:p>
            <a:pPr algn="just"/>
            <a:endParaRPr lang="en-US" sz="1600" b="1" dirty="0"/>
          </a:p>
          <a:p>
            <a:pPr algn="just"/>
            <a:r>
              <a:rPr lang="en-US" sz="1600" b="1" dirty="0"/>
              <a:t>Monitoring Compliance: </a:t>
            </a:r>
          </a:p>
          <a:p>
            <a:pPr algn="just"/>
            <a:r>
              <a:rPr lang="en-US" dirty="0"/>
              <a:t>Enforcing Safety standards: By determining if employees are wearing helmets, businesses like manufacturing and construction may ensure compliance with safety standards, hence lowering workplace accidents. Sports and Recreation: In sports, encouraging athletes to wear helmets whether cycling, skateboarding, or skiing might help athletes adhere to safety precautions.</a:t>
            </a:r>
          </a:p>
          <a:p>
            <a:pPr algn="just"/>
            <a:r>
              <a:rPr lang="en-US" dirty="0"/>
              <a:t>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sp>
        <p:nvSpPr>
          <p:cNvPr id="6" name="TextBox 5">
            <a:extLst>
              <a:ext uri="{FF2B5EF4-FFF2-40B4-BE49-F238E27FC236}">
                <a16:creationId xmlns:a16="http://schemas.microsoft.com/office/drawing/2014/main" id="{82D59769-D1DD-ADF8-D8FC-B536E2F220B3}"/>
              </a:ext>
            </a:extLst>
          </p:cNvPr>
          <p:cNvSpPr txBox="1"/>
          <p:nvPr/>
        </p:nvSpPr>
        <p:spPr>
          <a:xfrm>
            <a:off x="327102" y="1163037"/>
            <a:ext cx="8668215" cy="2554545"/>
          </a:xfrm>
          <a:prstGeom prst="rect">
            <a:avLst/>
          </a:prstGeom>
          <a:noFill/>
        </p:spPr>
        <p:txBody>
          <a:bodyPr wrap="square">
            <a:spAutoFit/>
          </a:bodyPr>
          <a:lstStyle/>
          <a:p>
            <a:pPr algn="just"/>
            <a:r>
              <a:rPr lang="en-US" sz="1600" b="1" dirty="0"/>
              <a:t>Automating Monitoring Systems:</a:t>
            </a:r>
          </a:p>
          <a:p>
            <a:pPr algn="just"/>
            <a:r>
              <a:rPr lang="en-US" dirty="0"/>
              <a:t>Effective Surveillance: To achieve automated monitoring in real-time and effective surveillance in congested or remote regions, a CNN-based helmet detection system can be implemented. Fast Response to Violations: When people are seen not wearing helmets, automated detection systems can send out alerts or messages, allowing for quick actions or interventions.</a:t>
            </a:r>
          </a:p>
          <a:p>
            <a:pPr algn="just"/>
            <a:endParaRPr lang="en-US" sz="1600" dirty="0"/>
          </a:p>
          <a:p>
            <a:pPr algn="just"/>
            <a:r>
              <a:rPr lang="en-US" sz="1600" b="1" dirty="0"/>
              <a:t>IoT and wearables integration: </a:t>
            </a:r>
          </a:p>
          <a:p>
            <a:pPr algn="just"/>
            <a:r>
              <a:rPr lang="en-US" dirty="0"/>
              <a:t>IoT Integration: Smarter safety solutions can be created by integrating helmet detection via CNNs with IoT devices. For example, in smart helmets that have sensors to track environmental factors or impacts. Wearable Tech: Improving wearable technology by making sure that safety gear—helmets—is worn in order to gather data or offer quick support in an emergency</a:t>
            </a:r>
            <a:endParaRPr lang="en-IN" dirty="0"/>
          </a:p>
        </p:txBody>
      </p:sp>
    </p:spTree>
    <p:extLst>
      <p:ext uri="{BB962C8B-B14F-4D97-AF65-F5344CB8AC3E}">
        <p14:creationId xmlns:p14="http://schemas.microsoft.com/office/powerpoint/2010/main" val="4046081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sp>
        <p:nvSpPr>
          <p:cNvPr id="1256" name="Google Shape;1256;p43"/>
          <p:cNvSpPr txBox="1">
            <a:spLocks noGrp="1"/>
          </p:cNvSpPr>
          <p:nvPr>
            <p:ph type="title"/>
          </p:nvPr>
        </p:nvSpPr>
        <p:spPr>
          <a:xfrm>
            <a:off x="720000" y="120596"/>
            <a:ext cx="7704000" cy="519300"/>
          </a:xfrm>
          <a:prstGeom prst="rect">
            <a:avLst/>
          </a:prstGeom>
        </p:spPr>
        <p:txBody>
          <a:bodyPr spcFirstLastPara="1" wrap="square" lIns="91425" tIns="91425" rIns="91425" bIns="91425" anchor="t" anchorCtr="0">
            <a:noAutofit/>
          </a:bodyPr>
          <a:lstStyle/>
          <a:p>
            <a:pPr algn="ctr"/>
            <a:r>
              <a:rPr lang="en-US" dirty="0">
                <a:solidFill>
                  <a:schemeClr val="tx1"/>
                </a:solidFill>
                <a:effectLst/>
                <a:latin typeface="Times New Roman" panose="02020603050405020304" pitchFamily="18" charset="0"/>
              </a:rPr>
              <a:t> Methodology</a:t>
            </a:r>
          </a:p>
        </p:txBody>
      </p:sp>
      <p:pic>
        <p:nvPicPr>
          <p:cNvPr id="3" name="Picture 2">
            <a:extLst>
              <a:ext uri="{FF2B5EF4-FFF2-40B4-BE49-F238E27FC236}">
                <a16:creationId xmlns:a16="http://schemas.microsoft.com/office/drawing/2014/main" id="{C4A0D8F0-9730-9036-91D2-11D4478B8F23}"/>
              </a:ext>
            </a:extLst>
          </p:cNvPr>
          <p:cNvPicPr>
            <a:picLocks noChangeAspect="1"/>
          </p:cNvPicPr>
          <p:nvPr/>
        </p:nvPicPr>
        <p:blipFill>
          <a:blip r:embed="rId3"/>
          <a:stretch>
            <a:fillRect/>
          </a:stretch>
        </p:blipFill>
        <p:spPr>
          <a:xfrm>
            <a:off x="1182029" y="802888"/>
            <a:ext cx="6869151" cy="4111083"/>
          </a:xfrm>
          <a:prstGeom prst="rect">
            <a:avLst/>
          </a:prstGeom>
        </p:spPr>
      </p:pic>
    </p:spTree>
    <p:extLst>
      <p:ext uri="{BB962C8B-B14F-4D97-AF65-F5344CB8AC3E}">
        <p14:creationId xmlns:p14="http://schemas.microsoft.com/office/powerpoint/2010/main" val="1076703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pic>
        <p:nvPicPr>
          <p:cNvPr id="6" name="Picture 5">
            <a:extLst>
              <a:ext uri="{FF2B5EF4-FFF2-40B4-BE49-F238E27FC236}">
                <a16:creationId xmlns:a16="http://schemas.microsoft.com/office/drawing/2014/main" id="{6EC55F9C-5F90-D7D4-D109-22B6AB56D7E3}"/>
              </a:ext>
            </a:extLst>
          </p:cNvPr>
          <p:cNvPicPr>
            <a:picLocks noChangeAspect="1"/>
          </p:cNvPicPr>
          <p:nvPr/>
        </p:nvPicPr>
        <p:blipFill>
          <a:blip r:embed="rId3"/>
          <a:stretch>
            <a:fillRect/>
          </a:stretch>
        </p:blipFill>
        <p:spPr>
          <a:xfrm>
            <a:off x="2457266" y="245327"/>
            <a:ext cx="4229467" cy="4856482"/>
          </a:xfrm>
          <a:prstGeom prst="rect">
            <a:avLst/>
          </a:prstGeom>
        </p:spPr>
      </p:pic>
    </p:spTree>
    <p:extLst>
      <p:ext uri="{BB962C8B-B14F-4D97-AF65-F5344CB8AC3E}">
        <p14:creationId xmlns:p14="http://schemas.microsoft.com/office/powerpoint/2010/main" val="510737949"/>
      </p:ext>
    </p:extLst>
  </p:cSld>
  <p:clrMapOvr>
    <a:masterClrMapping/>
  </p:clrMapOvr>
</p:sld>
</file>

<file path=ppt/theme/theme1.xml><?xml version="1.0" encoding="utf-8"?>
<a:theme xmlns:a="http://schemas.openxmlformats.org/drawingml/2006/main" name="Quality of Life in Rural Areas by Slidesgo">
  <a:themeElements>
    <a:clrScheme name="Simple Light">
      <a:dk1>
        <a:srgbClr val="4C5031"/>
      </a:dk1>
      <a:lt1>
        <a:srgbClr val="F1EEEC"/>
      </a:lt1>
      <a:dk2>
        <a:srgbClr val="666E45"/>
      </a:dk2>
      <a:lt2>
        <a:srgbClr val="CFC8C0"/>
      </a:lt2>
      <a:accent1>
        <a:srgbClr val="898C7C"/>
      </a:accent1>
      <a:accent2>
        <a:srgbClr val="FFFFFF"/>
      </a:accent2>
      <a:accent3>
        <a:srgbClr val="FFFFFF"/>
      </a:accent3>
      <a:accent4>
        <a:srgbClr val="FFFFFF"/>
      </a:accent4>
      <a:accent5>
        <a:srgbClr val="FFFFFF"/>
      </a:accent5>
      <a:accent6>
        <a:srgbClr val="FFFFFF"/>
      </a:accent6>
      <a:hlink>
        <a:srgbClr val="4C50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964</Words>
  <Application>Microsoft Office PowerPoint</Application>
  <PresentationFormat>On-screen Show (16:9)</PresentationFormat>
  <Paragraphs>59</Paragraphs>
  <Slides>13</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Helvetica</vt:lpstr>
      <vt:lpstr>Nunito Light</vt:lpstr>
      <vt:lpstr>Arial</vt:lpstr>
      <vt:lpstr>Cabin</vt:lpstr>
      <vt:lpstr>Calibri</vt:lpstr>
      <vt:lpstr>DM Serif Display</vt:lpstr>
      <vt:lpstr>Roboto</vt:lpstr>
      <vt:lpstr>Times New Roman</vt:lpstr>
      <vt:lpstr>Quality of Life in Rural Areas by Slidesgo</vt:lpstr>
      <vt:lpstr>Helmet Detection</vt:lpstr>
      <vt:lpstr>OVERVIEW</vt:lpstr>
      <vt:lpstr>Introduction</vt:lpstr>
      <vt:lpstr>Literature Review  </vt:lpstr>
      <vt:lpstr>Problem Statement</vt:lpstr>
      <vt:lpstr>Objectives of the Project</vt:lpstr>
      <vt:lpstr>PowerPoint Presentation</vt:lpstr>
      <vt:lpstr> Methodology</vt:lpstr>
      <vt:lpstr>PowerPoint Presentation</vt:lpstr>
      <vt:lpstr>Proposed Methodology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FARM ERA 2.0</dc:title>
  <cp:lastModifiedBy>keerthana bellam</cp:lastModifiedBy>
  <cp:revision>4</cp:revision>
  <dcterms:modified xsi:type="dcterms:W3CDTF">2024-01-08T15:29:12Z</dcterms:modified>
</cp:coreProperties>
</file>