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2" r:id="rId12"/>
    <p:sldId id="283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bi\abi%20project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[abi project.xlsx]Sheet1!PivotTable2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6656475632854044E-2"/>
          <c:y val="8.5420365932519782E-2"/>
          <c:w val="0.81797236883851054"/>
          <c:h val="0.808373388109095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36-284D-943E-52C2E7E78F18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36-284D-943E-52C2E7E78F18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36-284D-943E-52C2E7E78F18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B36-284D-943E-52C2E7E78F18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B36-284D-943E-52C2E7E78F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356032"/>
        <c:axId val="75357568"/>
      </c:barChart>
      <c:catAx>
        <c:axId val="753560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75357568"/>
        <c:crosses val="autoZero"/>
        <c:auto val="1"/>
        <c:lblAlgn val="ctr"/>
        <c:lblOffset val="100"/>
        <c:noMultiLvlLbl val="0"/>
      </c:catAx>
      <c:valAx>
        <c:axId val="75357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3560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1048708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8293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GB" sz="2400" dirty="0"/>
              <a:t>KEERTHANA.I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GB" sz="2400" dirty="0"/>
              <a:t>: 312219761(asunm1719223785)</a:t>
            </a:r>
            <a:endParaRPr lang="en-US" sz="2400" dirty="0"/>
          </a:p>
          <a:p>
            <a:r>
              <a:rPr lang="en-US" sz="2400" dirty="0"/>
              <a:t>DEPARTMENT:BCOM </a:t>
            </a:r>
            <a:r>
              <a:rPr lang="en-GB" sz="2400" dirty="0"/>
              <a:t>ACCOUNTING AND FINANCE </a:t>
            </a:r>
            <a:endParaRPr lang="en-US" sz="2400" dirty="0"/>
          </a:p>
          <a:p>
            <a:r>
              <a:rPr lang="en-US" sz="2400" dirty="0"/>
              <a:t>COLLEGE: PERI COLLEGE OF ARTS &amp;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3" name="Rectangle 6"/>
          <p:cNvSpPr/>
          <p:nvPr/>
        </p:nvSpPr>
        <p:spPr>
          <a:xfrm>
            <a:off x="1524000" y="1219200"/>
            <a:ext cx="6477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Data collection </a:t>
            </a:r>
          </a:p>
          <a:p>
            <a:r>
              <a:rPr lang="en-US" dirty="0"/>
              <a:t>*KAGGLE _ download</a:t>
            </a:r>
          </a:p>
          <a:p>
            <a:r>
              <a:rPr lang="en-US" dirty="0"/>
              <a:t>*EDUNET _ download 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Features collection</a:t>
            </a:r>
          </a:p>
          <a:p>
            <a:r>
              <a:rPr lang="en-US" dirty="0"/>
              <a:t>*identify the feature in excel</a:t>
            </a:r>
          </a:p>
          <a:p>
            <a:endParaRPr lang="en-US" dirty="0"/>
          </a:p>
          <a:p>
            <a:r>
              <a:rPr lang="en-US" b="1" dirty="0"/>
              <a:t>Data cleaning </a:t>
            </a:r>
          </a:p>
          <a:p>
            <a:r>
              <a:rPr lang="en-US" dirty="0"/>
              <a:t>*missing value _ identifying excel</a:t>
            </a:r>
          </a:p>
          <a:p>
            <a:r>
              <a:rPr lang="en-US" dirty="0"/>
              <a:t>*missing value _ filter out by COLOUR</a:t>
            </a:r>
          </a:p>
          <a:p>
            <a:endParaRPr lang="en-US" dirty="0"/>
          </a:p>
          <a:p>
            <a:r>
              <a:rPr lang="en-US" b="1" dirty="0"/>
              <a:t>Performance level</a:t>
            </a:r>
          </a:p>
          <a:p>
            <a:r>
              <a:rPr lang="en-US" dirty="0"/>
              <a:t>*formula using _ high &amp; low</a:t>
            </a:r>
          </a:p>
          <a:p>
            <a:endParaRPr lang="en-US" dirty="0"/>
          </a:p>
          <a:p>
            <a:r>
              <a:rPr lang="en-US" b="1" dirty="0"/>
              <a:t>Pivot table </a:t>
            </a:r>
          </a:p>
          <a:p>
            <a:r>
              <a:rPr lang="en-US" dirty="0"/>
              <a:t>*summarized   &amp;  visualized </a:t>
            </a:r>
          </a:p>
          <a:p>
            <a:endParaRPr lang="en-US" dirty="0"/>
          </a:p>
          <a:p>
            <a:r>
              <a:rPr lang="en-US" b="1" dirty="0"/>
              <a:t>Result</a:t>
            </a:r>
            <a:r>
              <a:rPr lang="en-US" dirty="0"/>
              <a:t> </a:t>
            </a:r>
          </a:p>
          <a:p>
            <a:r>
              <a:rPr lang="en-US" dirty="0"/>
              <a:t>*graph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8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48689" name="Rectangle 9"/>
          <p:cNvSpPr/>
          <p:nvPr/>
        </p:nvSpPr>
        <p:spPr>
          <a:xfrm>
            <a:off x="4334203" y="1371600"/>
            <a:ext cx="3590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EMPLOYEE PERFORMANCE ANAYSIS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Rectangle 2"/>
          <p:cNvSpPr/>
          <p:nvPr/>
        </p:nvSpPr>
        <p:spPr>
          <a:xfrm>
            <a:off x="1219200" y="1524000"/>
            <a:ext cx="79248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THE EMPLOYEE </a:t>
            </a:r>
            <a:r>
              <a:rPr lang="en-US" sz="2400" dirty="0"/>
              <a:t> PERFORMANCE ANALYSIS THE PROJECT HAS PROVIDED VALUABLE INSIGHTS INTO THE KEY DRIVERS OF EMPLOYEE PRODUCTIVITY, GROWTH ,</a:t>
            </a:r>
          </a:p>
          <a:p>
            <a:r>
              <a:rPr lang="en-US" sz="2400" dirty="0"/>
              <a:t>AND RETENTION WITH IN OUR ORGANISATION .BY LEVERAGING DATA ANALYTICS &amp; VISUALISATION TECHNIQUES ,WE HAVE IDENTIFIED AREAS FOR IMOROVEMENT &amp;</a:t>
            </a:r>
          </a:p>
          <a:p>
            <a:r>
              <a:rPr lang="en-US" sz="2400" dirty="0"/>
              <a:t>DEVELOPED TARGETED INTERVENTIONS TO ENHANCE EMPLOYEE PERFORMANCE.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49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20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64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49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048649" name="Rectangle 10"/>
          <p:cNvSpPr/>
          <p:nvPr/>
        </p:nvSpPr>
        <p:spPr>
          <a:xfrm>
            <a:off x="1219200" y="1595021"/>
            <a:ext cx="5334000" cy="3749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As a result, we need a comprehensive employee performance analysis framework to:</a:t>
            </a:r>
          </a:p>
          <a:p>
            <a:pPr marL="342900" indent="-342900">
              <a:buAutoNum type="arabicPeriod"/>
            </a:pPr>
            <a:r>
              <a:rPr lang="en-US" sz="2400" dirty="0"/>
              <a:t>Accurately measure and track employee performance metrics.</a:t>
            </a:r>
          </a:p>
          <a:p>
            <a:pPr marL="342900" indent="-342900">
              <a:buAutoNum type="arabicPeriod"/>
            </a:pPr>
            <a:r>
              <a:rPr lang="en-US" sz="2400" dirty="0"/>
              <a:t> Identify correlations between performance and factors like training, engagement, and demographics.</a:t>
            </a:r>
          </a:p>
          <a:p>
            <a:pPr marL="342900" indent="-342900">
              <a:buAutoNum type="arabicPeriod"/>
            </a:pPr>
            <a:r>
              <a:rPr lang="en-US" sz="2400" dirty="0"/>
              <a:t>Develop targeted interventions to enhance employee growth and productivity.</a:t>
            </a:r>
          </a:p>
          <a:p>
            <a:pPr marL="342900" indent="-342900">
              <a:buAutoNum type="arabicPeriod"/>
            </a:pPr>
            <a:r>
              <a:rPr lang="en-US" sz="2400" dirty="0"/>
              <a:t> Inform data-driven decisions on talent management, promotions, and resource allocation“.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49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Rectangle 11"/>
          <p:cNvSpPr/>
          <p:nvPr/>
        </p:nvSpPr>
        <p:spPr>
          <a:xfrm>
            <a:off x="914400" y="1447801"/>
            <a:ext cx="6172200" cy="4155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lang="en-US" sz="2000" dirty="0"/>
          </a:p>
          <a:p>
            <a:r>
              <a:rPr lang="en-US" sz="2000" dirty="0"/>
              <a:t>*Collect and integrate relevant employee data from various sources (HR systems, performance reviews, training records, etc.)</a:t>
            </a:r>
          </a:p>
          <a:p>
            <a:r>
              <a:rPr lang="en-US" sz="2000" dirty="0"/>
              <a:t>* Develop a performance metrics framework to measure employee productivity, quality, and growth</a:t>
            </a:r>
          </a:p>
          <a:p>
            <a:r>
              <a:rPr lang="en-US" sz="2000" dirty="0"/>
              <a:t>*Analyze key drivers of employee performance, including training, engagement, demographics, and more</a:t>
            </a:r>
          </a:p>
          <a:p>
            <a:r>
              <a:rPr lang="en-US" sz="2000" dirty="0"/>
              <a:t>* Identify areas for improvement and develop targeted interventions to enhance employee growth and productivity</a:t>
            </a:r>
          </a:p>
          <a:p>
            <a:r>
              <a:rPr lang="en-US" sz="2000" dirty="0"/>
              <a:t>* Create data visualizations to communicate insights to stakeholders and facilitate decision-making.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2097163" name="Picture 8" descr="ep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600200"/>
            <a:ext cx="2438400" cy="3505200"/>
          </a:xfrm>
          <a:prstGeom prst="rect">
            <a:avLst/>
          </a:prstGeom>
        </p:spPr>
      </p:pic>
      <p:sp>
        <p:nvSpPr>
          <p:cNvPr id="1048662" name="Rectangle 9"/>
          <p:cNvSpPr/>
          <p:nvPr/>
        </p:nvSpPr>
        <p:spPr>
          <a:xfrm>
            <a:off x="1676401" y="2133600"/>
            <a:ext cx="2133599" cy="293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1.Employee</a:t>
            </a:r>
          </a:p>
          <a:p>
            <a:endParaRPr lang="en-US" sz="3200" dirty="0"/>
          </a:p>
          <a:p>
            <a:r>
              <a:rPr lang="en-US" sz="3200" dirty="0"/>
              <a:t>2. Manager</a:t>
            </a:r>
          </a:p>
          <a:p>
            <a:endParaRPr lang="en-US" sz="3200" dirty="0"/>
          </a:p>
          <a:p>
            <a:r>
              <a:rPr lang="en-US" sz="3200" dirty="0"/>
              <a:t> 3.Industry </a:t>
            </a:r>
          </a:p>
          <a:p>
            <a:endParaRPr lang="en-US" sz="3200" dirty="0"/>
          </a:p>
          <a:p>
            <a:r>
              <a:rPr lang="en-US" sz="3200" dirty="0"/>
              <a:t>4.Employer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48668" name="Rectangle 10"/>
          <p:cNvSpPr/>
          <p:nvPr/>
        </p:nvSpPr>
        <p:spPr>
          <a:xfrm>
            <a:off x="2133600" y="2667000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*Conditional formatting -missing </a:t>
            </a:r>
          </a:p>
          <a:p>
            <a:r>
              <a:rPr lang="en-US" sz="3600" dirty="0"/>
              <a:t>*Filter- remove </a:t>
            </a:r>
          </a:p>
          <a:p>
            <a:r>
              <a:rPr lang="en-US" sz="3600" dirty="0"/>
              <a:t>*Formula -performance level</a:t>
            </a:r>
          </a:p>
          <a:p>
            <a:r>
              <a:rPr lang="en-US" sz="3600" dirty="0"/>
              <a:t>*Pivot table-summary</a:t>
            </a:r>
          </a:p>
          <a:p>
            <a:r>
              <a:rPr lang="en-US" sz="3600" dirty="0"/>
              <a:t>*Graph -Data visualization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70" name="Rectangle 2"/>
          <p:cNvSpPr/>
          <p:nvPr/>
        </p:nvSpPr>
        <p:spPr>
          <a:xfrm>
            <a:off x="838200" y="16002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Employee data set -download by KAGGLE</a:t>
            </a:r>
          </a:p>
          <a:p>
            <a:r>
              <a:rPr lang="en-US" sz="4400" dirty="0"/>
              <a:t>26 features -9 features taken </a:t>
            </a:r>
          </a:p>
          <a:p>
            <a:r>
              <a:rPr lang="en-US" sz="4400" dirty="0"/>
              <a:t>employee id ,numerical value , first name ,last name -text, </a:t>
            </a:r>
          </a:p>
          <a:p>
            <a:r>
              <a:rPr lang="en-US" sz="4400" dirty="0"/>
              <a:t>employee type -performance level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Rectangle 9"/>
          <p:cNvSpPr/>
          <p:nvPr/>
        </p:nvSpPr>
        <p:spPr>
          <a:xfrm>
            <a:off x="2286000" y="3200400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=IFS(Z8&gt;=5,"VERY HIGH",Z8&gt;=4,"HIGH",Z8&gt;=3,"MEDIUM",TRUE,"LOW")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Dharani Lakshmanan</cp:lastModifiedBy>
  <cp:revision>4</cp:revision>
  <dcterms:created xsi:type="dcterms:W3CDTF">2024-03-29T04:07:22Z</dcterms:created>
  <dcterms:modified xsi:type="dcterms:W3CDTF">2024-09-09T13:54:30Z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