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624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0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03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763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831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42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35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9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5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39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9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089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1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64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3C23AE-D0B8-49D4-B1BC-0CFB5F8C9354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DA9A77-9C64-4C3D-BDDA-838E95D150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43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FFB36-25E6-A66E-CAEE-4DEDD4A5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Analysis of Trends, Anomalies, and Missing Data in Water Quality</a:t>
            </a:r>
            <a:br>
              <a:rPr lang="en-IN" sz="2400" kern="100" dirty="0">
                <a:solidFill>
                  <a:schemeClr val="accent1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96AA-23A9-12E2-0A9A-2D7A26C4C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424" y="2201686"/>
            <a:ext cx="9134486" cy="3880773"/>
          </a:xfrm>
        </p:spPr>
        <p:txBody>
          <a:bodyPr/>
          <a:lstStyle/>
          <a:p>
            <a:pPr marL="0" indent="0">
              <a:buNone/>
            </a:pPr>
            <a:endParaRPr lang="en-IN" sz="2400" b="1" kern="1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solidFill>
                  <a:schemeClr val="accent5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 Understanding Environmental Factors Impacting Bird Populations</a:t>
            </a: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2000" b="1" kern="10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KEERTHANA JOTHI</a:t>
            </a:r>
            <a:endParaRPr lang="en-IN" sz="2000" b="1" kern="100" dirty="0">
              <a:solidFill>
                <a:schemeClr val="tx1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3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15ED-6C17-0C33-6E02-4CF8B26F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762" y="2552700"/>
            <a:ext cx="10018713" cy="1752599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870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7CC7-5C1D-A9AA-9ABC-A2B2066C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INTRODUCTION:</a:t>
            </a:r>
            <a:endParaRPr lang="en-IN" sz="14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5C7F5-893C-F225-9634-A6A66BE5B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36851"/>
            <a:ext cx="10018713" cy="367558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Context: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Rose-Crested Blue Pipit population decline in Boonsong Lekagul Wildlife Preserve is linked to environmental factors, particularly water quality.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 trends, anomalies, and missing data in water quality metrics to identify potential causes and suggest conservation strategies.</a:t>
            </a:r>
          </a:p>
          <a:p>
            <a:pPr marL="0" indent="0">
              <a:buNone/>
            </a:pPr>
            <a:r>
              <a:rPr lang="en-IN" dirty="0"/>
              <a:t> 																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21634-C0D6-C734-B7A4-3031C449DB39}"/>
              </a:ext>
            </a:extLst>
          </p:cNvPr>
          <p:cNvSpPr txBox="1"/>
          <p:nvPr/>
        </p:nvSpPr>
        <p:spPr>
          <a:xfrm>
            <a:off x="9295544" y="598753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6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812A-22A7-0CD6-317C-504DACC87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438365"/>
            <a:ext cx="10018713" cy="143153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 IN DISSOLVED OXYGEN OVER TIME: </a:t>
            </a: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F4B339-7BF9-A071-6BC5-F6E0F464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533" y="2044558"/>
            <a:ext cx="5041329" cy="3675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937DD-C390-32E5-6CCD-2D0AAE460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23" y="1679826"/>
            <a:ext cx="4888338" cy="43305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5BEE41-B25D-6B0F-9C4F-66D9E1B5D82F}"/>
              </a:ext>
            </a:extLst>
          </p:cNvPr>
          <p:cNvSpPr txBox="1"/>
          <p:nvPr/>
        </p:nvSpPr>
        <p:spPr>
          <a:xfrm>
            <a:off x="9059238" y="6234969"/>
            <a:ext cx="44821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34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2DF7-C9F0-615E-FAC3-8E401502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9245" y="544530"/>
            <a:ext cx="10018713" cy="610285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Variations in dissolved oxygen levels at "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Boonsri</a:t>
            </a: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location reveal temporal patterns.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or increasing levels suggest recovery, while declines indicate deteriorating water conditions.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 chart showcases dissolved oxygen trends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Tooltips enable precise date-wise analysis of values.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identify periods of ecological stability or potential stress.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Trends in Dissolved Oxygen Over Time</a:t>
            </a:r>
            <a:endParaRPr lang="en-IN" sz="18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B299-B851-ED0E-346D-A6BE6EF411BD}"/>
              </a:ext>
            </a:extLst>
          </p:cNvPr>
          <p:cNvSpPr txBox="1"/>
          <p:nvPr/>
        </p:nvSpPr>
        <p:spPr>
          <a:xfrm>
            <a:off x="9274995" y="62780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0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7802BC-3847-D6D4-D798-EE1852AFA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009436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ANOMALY DETECTION:</a:t>
            </a:r>
            <a:br>
              <a:rPr lang="en-IN" sz="1800" kern="1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4CDEDA6-A937-4F76-BDEA-C1B94B03E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01" y="1695237"/>
            <a:ext cx="5036550" cy="3719243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69EDB9-D721-4CEE-0288-4FB05963D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022" y="1695237"/>
            <a:ext cx="4845977" cy="4253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3E3F26-8855-10F0-C893-BA4836A1DEAA}"/>
              </a:ext>
            </a:extLst>
          </p:cNvPr>
          <p:cNvSpPr txBox="1"/>
          <p:nvPr/>
        </p:nvSpPr>
        <p:spPr>
          <a:xfrm>
            <a:off x="9377737" y="6298327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485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2849-A9B5-255D-562D-ACD61EFA8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06175"/>
            <a:ext cx="10018713" cy="5404207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detected in dissolved oxygen values indicate sudden pollution events or environmental changes.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anomalies may signify critical incidents affecting bird populations.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highlights anomalies using Z-score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point represents dissolved oxygen measurements over time.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 (e.g., Z-score &gt; 2) allow prioritization of locations for further investigation.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94D77-C014-E74F-6894-4E6632764359}"/>
              </a:ext>
            </a:extLst>
          </p:cNvPr>
          <p:cNvSpPr txBox="1"/>
          <p:nvPr/>
        </p:nvSpPr>
        <p:spPr>
          <a:xfrm>
            <a:off x="9377737" y="5641050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30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760A-2E88-3D67-BEE9-1E769B095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51225"/>
          </a:xfrm>
        </p:spPr>
        <p:txBody>
          <a:bodyPr>
            <a:normAutofit/>
          </a:bodyPr>
          <a:lstStyle/>
          <a:p>
            <a:pPr algn="l"/>
            <a:r>
              <a:rPr lang="en-IN" sz="2400" b="1" kern="100" dirty="0">
                <a:solidFill>
                  <a:schemeClr val="accent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ANALYSIS: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3A7D819-81C2-9C4E-71F3-BB3A5865E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030" y="1866900"/>
            <a:ext cx="5031123" cy="387635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F710B-597D-8CF9-52CF-61EC81456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3" y="2137025"/>
            <a:ext cx="5390508" cy="3719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9A71D4-8573-BC6A-BDAB-3B8C9D2DCE95}"/>
              </a:ext>
            </a:extLst>
          </p:cNvPr>
          <p:cNvSpPr txBox="1"/>
          <p:nvPr/>
        </p:nvSpPr>
        <p:spPr>
          <a:xfrm>
            <a:off x="9028416" y="3164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50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E049-38B0-358F-D922-C48E7777C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86319"/>
            <a:ext cx="10018713" cy="5085708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Findings: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observed in specific parameters like dissolved oxygen and sodium for certain locations.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Systemic gaps indicate data collection or sensor issues.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Explanation:</a:t>
            </a:r>
            <a:r>
              <a:rPr lang="en-IN" sz="18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visualizes missing data across locations and measures.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cells highlight missing values, green cells represent complete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Temporal gap detection line chart identifies missing data over time.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4B59-6904-FA11-49A4-896B556F9BF9}"/>
              </a:ext>
            </a:extLst>
          </p:cNvPr>
          <p:cNvSpPr txBox="1"/>
          <p:nvPr/>
        </p:nvSpPr>
        <p:spPr>
          <a:xfrm>
            <a:off x="9143144" y="24684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35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0FEF-2570-191E-0861-10DA1659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latin typeface="Arial Black" panose="020B0A040201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9997-3AD1-413C-EAC4-CF066CFB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2639"/>
            <a:ext cx="10018713" cy="3818562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b="1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Insights:</a:t>
            </a:r>
            <a:r>
              <a:rPr lang="en-IN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Trends: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Temporal patterns in dissolved oxygen levels indicate changing water conditions.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Anomalies: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Outliers highlight areas of immediate concern for environmental monitoring.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Data:</a:t>
            </a:r>
            <a:r>
              <a:rPr lang="en-IN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Identifies systemic issues in data collection, impacting reliability.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316B3-B944-04D8-27C6-5A278076C45B}"/>
              </a:ext>
            </a:extLst>
          </p:cNvPr>
          <p:cNvSpPr txBox="1"/>
          <p:nvPr/>
        </p:nvSpPr>
        <p:spPr>
          <a:xfrm>
            <a:off x="9511301" y="31646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Keerthana Jothi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0947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29</TotalTime>
  <Words>361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Arial Black</vt:lpstr>
      <vt:lpstr>Arial Narrow</vt:lpstr>
      <vt:lpstr>Calibri</vt:lpstr>
      <vt:lpstr>Corbel</vt:lpstr>
      <vt:lpstr>Courier New</vt:lpstr>
      <vt:lpstr>Parallax</vt:lpstr>
      <vt:lpstr> Analysis of Trends, Anomalies, and Missing Data in Water Quality </vt:lpstr>
      <vt:lpstr>INTRODUCTION:</vt:lpstr>
      <vt:lpstr>TRENDS IN DISSOLVED OXYGEN OVER TIME: </vt:lpstr>
      <vt:lpstr>PowerPoint Presentation</vt:lpstr>
      <vt:lpstr>ANOMALY DETECTION: </vt:lpstr>
      <vt:lpstr>PowerPoint Presentation</vt:lpstr>
      <vt:lpstr>MISSING DATA ANALYSIS: </vt:lpstr>
      <vt:lpstr>PowerPoint Presentation</vt:lpstr>
      <vt:lpstr>CONCLUSION: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Jothi</dc:creator>
  <cp:lastModifiedBy>Keerthana Jothi</cp:lastModifiedBy>
  <cp:revision>3</cp:revision>
  <dcterms:created xsi:type="dcterms:W3CDTF">2024-12-28T19:59:26Z</dcterms:created>
  <dcterms:modified xsi:type="dcterms:W3CDTF">2025-06-20T15:09:23Z</dcterms:modified>
</cp:coreProperties>
</file>