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2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90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9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0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63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5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83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42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5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9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39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8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9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4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3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9FFB36-25E6-A66E-CAEE-4DEDD4A5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 of Trends, Anomalies, and Missing Data in Water Quality</a:t>
            </a:r>
            <a:br>
              <a:rPr lang="en-IN" sz="2400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96AA-23A9-12E2-0A9A-2D7A26C4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424" y="2201686"/>
            <a:ext cx="9134486" cy="3880773"/>
          </a:xfrm>
        </p:spPr>
        <p:txBody>
          <a:bodyPr/>
          <a:lstStyle/>
          <a:p>
            <a:pPr marL="0" indent="0">
              <a:buNone/>
            </a:pPr>
            <a:endParaRPr lang="en-IN" sz="2400" b="1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Subtitle: Understanding Environmental Factors Impacting Bird Populations</a:t>
            </a:r>
          </a:p>
          <a:p>
            <a:pPr marL="0" indent="0" algn="ctr">
              <a:buNone/>
            </a:pPr>
            <a:endParaRPr lang="en-IN" sz="2000" b="1" kern="100" dirty="0">
              <a:solidFill>
                <a:schemeClr val="tx1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000" b="1" kern="100" dirty="0">
              <a:solidFill>
                <a:schemeClr val="tx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KEERTHANA JOTHI</a:t>
            </a:r>
          </a:p>
          <a:p>
            <a:pPr marL="0" indent="0" algn="ctr">
              <a:buNone/>
            </a:pPr>
            <a:r>
              <a:rPr lang="en-IN" sz="2000" b="1" kern="100" dirty="0">
                <a:solidFill>
                  <a:schemeClr val="tx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M01032437</a:t>
            </a:r>
            <a:endParaRPr lang="en-IN" sz="2000" b="1" kern="100" dirty="0">
              <a:solidFill>
                <a:schemeClr val="tx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kern="100" dirty="0">
                <a:solidFill>
                  <a:schemeClr val="tx1"/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29/12/2024</a:t>
            </a:r>
            <a:endParaRPr lang="en-IN" sz="2000" b="1" kern="100" dirty="0">
              <a:solidFill>
                <a:schemeClr val="tx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8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15ED-6C17-0C33-6E02-4CF8B26F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762" y="2552700"/>
            <a:ext cx="10018713" cy="1752599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870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7CC7-5C1D-A9AA-9ABC-A2B2066C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latin typeface="Arial Black" panose="020B0A04020102020204" pitchFamily="34" charset="0"/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C7F5-893C-F225-9634-A6A66BE5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2465"/>
            <a:ext cx="10018713" cy="3675580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Context: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Rose-Crested Blue Pipit population decline in Boonsong Lekagul Wildlife Preserve is linked to environmental factors, particularly water quality.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trends, anomalies, and missing data in water quality metrics to identify potential causes and suggest conservation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6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812A-22A7-0CD6-317C-504DACC8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38365"/>
            <a:ext cx="10018713" cy="1431532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IN DISSOLVED OXYGEN OVER TIME: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4B339-7BF9-A071-6BC5-F6E0F4647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33" y="2044558"/>
            <a:ext cx="5041329" cy="36754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937DD-C390-32E5-6CCD-2D0AAE460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23" y="1679826"/>
            <a:ext cx="4888338" cy="433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2DF7-C9F0-615E-FAC3-8E401502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245" y="544530"/>
            <a:ext cx="10018713" cy="6102850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Variations in dissolved oxygen levels at "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Boonsri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location reveal temporal patterns.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 or increasing levels suggest recovery, while declines indicate deteriorating water conditions.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Explanation: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 showcases dissolved oxygen trends over time.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Tooltips enable precise date-wise analysis of values.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helps identify periods of ecological stability or potential stress.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Trends in Dissolved Oxygen Over Time</a:t>
            </a:r>
            <a:endParaRPr lang="en-IN" sz="18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10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7802BC-3847-D6D4-D798-EE1852AF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9436"/>
          </a:xfrm>
        </p:spPr>
        <p:txBody>
          <a:bodyPr>
            <a:normAutofit/>
          </a:bodyPr>
          <a:lstStyle/>
          <a:p>
            <a:pPr algn="l"/>
            <a:r>
              <a:rPr lang="en-IN" sz="2400" b="1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ANOMALY DETECTION: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CDEDA6-A937-4F76-BDEA-C1B94B03E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01" y="1695237"/>
            <a:ext cx="5036550" cy="371924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69EDB9-D721-4CEE-0288-4FB05963D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22" y="1695237"/>
            <a:ext cx="4845977" cy="42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5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2849-A9B5-255D-562D-ACD61EFA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06175"/>
            <a:ext cx="10018713" cy="5404207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 detected in dissolved oxygen values indicate sudden pollution events or environmental changes.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anomalies may signify critical incidents affecting bird populations.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Explanation: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 highlights anomalies using Z-score analysis.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point represents dissolved oxygen measurements over time.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Anomalies (e.g., Z-score &gt; 2) allow prioritization of locations for further investigation.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30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760A-2E88-3D67-BEE9-1E769B09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51225"/>
          </a:xfrm>
        </p:spPr>
        <p:txBody>
          <a:bodyPr>
            <a:normAutofit/>
          </a:bodyPr>
          <a:lstStyle/>
          <a:p>
            <a:pPr algn="l"/>
            <a:r>
              <a:rPr lang="en-IN" sz="2400" b="1" kern="1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ANALYSIS: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3A7D819-81C2-9C4E-71F3-BB3A5865E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30" y="1866900"/>
            <a:ext cx="5031123" cy="387635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F710B-597D-8CF9-52CF-61EC81456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93" y="2137025"/>
            <a:ext cx="5390508" cy="371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0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E049-38B0-358F-D922-C48E7777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86319"/>
            <a:ext cx="10018713" cy="5085708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observed in specific parameters like dissolved oxygen and sodium for certain locations.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Systemic gaps indicate data collection or sensor issues.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Explanation: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Heatmap visualizes missing data across locations and measures.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cells highlight missing values, green cells represent complete data.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Temporal gap detection line chart identifies missing data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35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0FEF-2570-191E-0861-10DA1659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latin typeface="Arial Black" panose="020B0A04020102020204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9997-3AD1-413C-EAC4-CF066CFB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2639"/>
            <a:ext cx="10018713" cy="3818562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Insights:</a:t>
            </a:r>
            <a:r>
              <a:rPr lang="en-IN" sz="2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Trends:</a:t>
            </a:r>
            <a:r>
              <a:rPr lang="en-IN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Temporal patterns in dissolved oxygen levels indicate changing water conditions.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Anomalies:</a:t>
            </a:r>
            <a:r>
              <a:rPr lang="en-IN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Outliers highlight areas of immediate concern for environmental monitoring.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Data:</a:t>
            </a:r>
            <a:r>
              <a:rPr lang="en-IN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Identifies systemic issues in data collection, impacting reliability.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947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23</TotalTime>
  <Words>330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Arial Black</vt:lpstr>
      <vt:lpstr>Arial Narrow</vt:lpstr>
      <vt:lpstr>Calibri</vt:lpstr>
      <vt:lpstr>Corbel</vt:lpstr>
      <vt:lpstr>Courier New</vt:lpstr>
      <vt:lpstr>Parallax</vt:lpstr>
      <vt:lpstr> Analysis of Trends, Anomalies, and Missing Data in Water Quality </vt:lpstr>
      <vt:lpstr>INTRODUCTION:</vt:lpstr>
      <vt:lpstr>TRENDS IN DISSOLVED OXYGEN OVER TIME:</vt:lpstr>
      <vt:lpstr>PowerPoint Presentation</vt:lpstr>
      <vt:lpstr>ANOMALY DETECTION: </vt:lpstr>
      <vt:lpstr>PowerPoint Presentation</vt:lpstr>
      <vt:lpstr>MISSING DATA ANALYSIS: </vt:lpstr>
      <vt:lpstr>PowerPoint Presentation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Jothi</dc:creator>
  <cp:lastModifiedBy>Keerthana Jothi</cp:lastModifiedBy>
  <cp:revision>1</cp:revision>
  <dcterms:created xsi:type="dcterms:W3CDTF">2024-12-28T19:59:26Z</dcterms:created>
  <dcterms:modified xsi:type="dcterms:W3CDTF">2025-06-20T12:33:58Z</dcterms:modified>
</cp:coreProperties>
</file>