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NAME:D. KEERTHANA </a:t>
            </a:r>
          </a:p>
          <a:p>
            <a:r>
              <a:rPr lang="en-US" sz="2400" dirty="0"/>
              <a:t>REGISTER NO:422200175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</a:t>
            </a:r>
            <a:r>
              <a:rPr lang="en-US" sz="2400" dirty="0"/>
              <a:t>ISM)</a:t>
            </a:r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14E23-8A58-2E32-7119-443DBFBD95AB}"/>
              </a:ext>
            </a:extLst>
          </p:cNvPr>
          <p:cNvSpPr txBox="1"/>
          <p:nvPr/>
        </p:nvSpPr>
        <p:spPr>
          <a:xfrm>
            <a:off x="5181600" y="253123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94F3F5-1996-789C-83B7-6169107A0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514475"/>
            <a:ext cx="71628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571163" y="1890772"/>
            <a:ext cx="92395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HR professionals: Use Excel to analyze HR data, identify patterns, and develop insights. 
Managers: Use Excel to provide feedback and guidance to employees based on their performance. 
Employees: Use Excel to document and discuss their performance with their manager. 
 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keerthanauma1834@gmail.com</cp:lastModifiedBy>
  <cp:revision>15</cp:revision>
  <dcterms:created xsi:type="dcterms:W3CDTF">2024-03-29T15:07:22Z</dcterms:created>
  <dcterms:modified xsi:type="dcterms:W3CDTF">2024-09-10T07:56:53Z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