
<file path=[Content_Types].xml><?xml version="1.0" encoding="utf-8"?>
<Types xmlns="http://schemas.openxmlformats.org/package/2006/content-types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theme+xml" PartName="/ppt/theme/theme1.xml"/>
  <Override ContentType="application/vnd.openxmlformats-officedocument.presentationml.tags+xml" PartName="/ppt/tags/tag1.xml"/>
  <Override ContentType="application/vnd.openxmlformats-officedocument.presentationml.tags+xml" PartName="/ppt/tags/tag2.xml"/>
  <Override ContentType="application/vnd.openxmlformats-officedocument.presentationml.tags+xml" PartName="/ppt/tags/tag3.xml"/>
  <Override ContentType="application/vnd.openxmlformats-officedocument.presentationml.tags+xml" PartName="/ppt/tags/tag4.xml"/>
  <Override ContentType="application/vnd.openxmlformats-officedocument.presentationml.tags+xml" PartName="/ppt/tags/tag5.xml"/>
  <Override ContentType="application/vnd.openxmlformats-officedocument.presentationml.notesMaster+xml" PartName="/ppt/notesMasters/notesMaster1.xml"/>
  <Override ContentType="application/vnd.openxmlformats-officedocument.theme+xml" PartName="/ppt/theme/theme2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tableStyles+xml" PartName="/ppt/tableStyles.xml"/>
  <Default ContentType="image/jpeg" Extension="jpg"/>
  <Default ContentType="image/png" Extension="png"/>
  <Default ContentType="image/jpeg" Extension="jpeg"/>
  <Override ContentType="application/x-fontdata" PartName="/ppt/fonts/font1.fntdata"/>
  <Override ContentType="application/x-fontdata" PartName="/ppt/fonts/font2.fntdata"/>
  <Override ContentType="application/x-fontdata" PartName="/ppt/fonts/font3.fntdata"/>
  <Override ContentType="application/x-fontdata" PartName="/ppt/fonts/font5.fntdata"/>
  <Override ContentType="application/x-fontdata" PartName="/ppt/fonts/font6.fntdata"/>
  <Override ContentType="application/x-fontdata" PartName="/ppt/fonts/font7.fntdata"/>
  <Override ContentType="application/vnd.openxmlformats-officedocument.presentationml.tags+xml" PartName="/ppt/tags/tag6.xml"/>
  <Override ContentType="application/vnd.openxmlformats-officedocument.presentationml.presentation.main+xml" PartName="/ppt/presentation.xml"/>
  <Default ContentType="application/xml" Extension="xml"/>
  <Default ContentType="application/vnd.openxmlformats-package.relationships+xml" Extension="rels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/ppt/media/image1.jpeg" Type="http://schemas.openxmlformats.org/officeDocument/2006/relationships/image"/><Relationship Id="rId2" Target="/ppt/media/image2.png" Type="http://schemas.openxmlformats.org/officeDocument/2006/relationships/image"/><Relationship Id="rId3" Target="/ppt/media/image3.png" Type="http://schemas.openxmlformats.org/officeDocument/2006/relationships/image"/><Relationship Id="rId4" Target="/ppt/media/image4.jpg" Type="http://schemas.openxmlformats.org/officeDocument/2006/relationships/image"/><Relationship Id="rId5" Target="/ppt/media/image5.png" Type="http://schemas.openxmlformats.org/officeDocument/2006/relationships/image"/><Relationship Id="rId6" Target="/ppt/media/image6.png" Type="http://schemas.openxmlformats.org/officeDocument/2006/relationships/image"/><Relationship Id="rId7" Target="/ppt/media/image7.png" Type="http://schemas.openxmlformats.org/officeDocument/2006/relationships/image"/><Relationship Id="rId8" Target="/ppt/media/image8.png" Type="http://schemas.openxmlformats.org/officeDocument/2006/relationships/image"/><Relationship Id="rId9" Target="/ppt/media/image9.png" Type="http://schemas.openxmlformats.org/officeDocument/2006/relationships/image"/><Relationship Id="rId10" Target="/ppt/media/image10.png" Type="http://schemas.openxmlformats.org/officeDocument/2006/relationships/image"/><Relationship Id="rId11" Target="/ppt/media/image11.png" Type="http://schemas.openxmlformats.org/officeDocument/2006/relationships/image"/><Relationship Id="rId12" Target="/ppt/media/image12.png" Type="http://schemas.openxmlformats.org/officeDocument/2006/relationships/image"/><Relationship Id="rId13" Target="/ppt/media/image13.png" Type="http://schemas.openxmlformats.org/officeDocument/2006/relationships/image"/><Relationship Id="rId14" Target="/ppt/media/image14.png" Type="http://schemas.openxmlformats.org/officeDocument/2006/relationships/image"/><Relationship Id="rId15" Target="ppt/media/img_cc_black.png" Type="http://schemas.openxmlformats.org/officeDocument/2006/relationships/image"/><Relationship Id="rId16" Target="ppt/presentation.xml" Type="http://schemas.openxmlformats.org/officeDocument/2006/relationships/officeDocument"/><Relationship Id="rId17" Target="docProps/core.xml" Type="http://schemas.openxmlformats.org/package/2006/relationships/metadata/core-properties"/><Relationship Id="rId18" Target="docProps/app.xml" Type="http://schemas.openxmlformats.org/officeDocument/2006/relationships/extended-properties"/></Relationships>
</file>

<file path=ppt/presentation.xml><?xml version="1.0" encoding="utf-8"?>
<p:presentation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embedTrueTypeFonts="1" saveSubsetFonts="1">
  <p:sldMasterIdLst>
    <p:sldMasterId id="2147483648" r:id="rId1"/>
  </p:sldMasterIdLst>
  <p:notesMasterIdLst>
    <p:notesMasterId r:id="rId3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x="9144000" cy="5143500" type="screen16x9"/>
  <p:notesSz cx="9144000" cy="5143500"/>
  <p:embeddedFontLst>
    <p:embeddedFont>
      <p:font typeface="Roboto"/>
      <p:regular r:id="rId21"/>
    </p:embeddedFont>
    <p:embeddedFont>
      <p:font typeface="Overlock SC"/>
      <p:regular r:id="rId22"/>
      <p:bold r:id="rId23"/>
    </p:embeddedFont>
    <p:embeddedFont>
      <p:font typeface="Josefin Sans"/>
      <p:regular r:id="rId24"/>
      <p:bold r:id="rId26"/>
    </p:embeddedFont>
    <p:embeddedFont>
      <p:font typeface="Josefin Sans-demi_bold"/>
      <p:regular r:id="rId25"/>
    </p:embeddedFont>
  </p:embeddedFontLst>
  <p:custDataLst>
    <p:tags r:id="rId27"/>
  </p:custDataLst>
  <p:defaultTextStyle>
    <a:defPPr>
      <a:defRPr lang="en-US"/>
    </a:defPPr>
    <a:lvl1pPr algn="l" lvl="0" marL="0" rtl="false">
      <a:defRPr dirty="0" lang="en-US" sz="1800">
        <a:solidFill>
          <a:schemeClr val="tx1"/>
        </a:solidFill>
        <a:latin typeface="+mn-lt"/>
      </a:defRPr>
    </a:lvl1pPr>
    <a:lvl2pPr algn="l" lvl="1" marL="457200" rtl="false">
      <a:defRPr dirty="0" lang="en-US" sz="1800">
        <a:solidFill>
          <a:schemeClr val="tx1"/>
        </a:solidFill>
        <a:latin typeface="+mn-lt"/>
      </a:defRPr>
    </a:lvl2pPr>
    <a:lvl3pPr algn="l" lvl="2" marL="914400" rtl="false">
      <a:defRPr dirty="0" lang="en-US" sz="1800">
        <a:solidFill>
          <a:schemeClr val="tx1"/>
        </a:solidFill>
        <a:latin typeface="+mn-lt"/>
      </a:defRPr>
    </a:lvl3pPr>
    <a:lvl4pPr algn="l" lvl="3" marL="1371600" rtl="false">
      <a:defRPr dirty="0" lang="en-US" sz="1800">
        <a:solidFill>
          <a:schemeClr val="tx1"/>
        </a:solidFill>
        <a:latin typeface="+mn-lt"/>
      </a:defRPr>
    </a:lvl4pPr>
    <a:lvl5pPr algn="l" lvl="4" marL="1828800" rtl="false">
      <a:defRPr dirty="0" lang="en-US" sz="1800">
        <a:solidFill>
          <a:schemeClr val="tx1"/>
        </a:solidFill>
        <a:latin typeface="+mn-lt"/>
      </a:defRPr>
    </a:lvl5pPr>
    <a:lvl6pPr algn="l" lvl="5" marL="2286000" rtl="false">
      <a:defRPr dirty="0" lang="en-US" sz="1800">
        <a:solidFill>
          <a:schemeClr val="tx1"/>
        </a:solidFill>
        <a:latin typeface="+mn-lt"/>
      </a:defRPr>
    </a:lvl6pPr>
    <a:lvl7pPr algn="l" lvl="6" marL="2743200" rtl="false">
      <a:defRPr dirty="0" lang="en-US" sz="1800">
        <a:solidFill>
          <a:schemeClr val="tx1"/>
        </a:solidFill>
        <a:latin typeface="+mn-lt"/>
      </a:defRPr>
    </a:lvl7pPr>
    <a:lvl8pPr algn="l" lvl="7" marL="3200400" rtl="false">
      <a:defRPr dirty="0" lang="en-US" sz="1800">
        <a:solidFill>
          <a:schemeClr val="tx1"/>
        </a:solidFill>
        <a:latin typeface="+mn-lt"/>
      </a:defRPr>
    </a:lvl8pPr>
    <a:lvl9pPr algn="l" lvl="8" marL="3657600" rtl="false">
      <a:defRPr dirty="0" lang="en-US" sz="1800">
        <a:solidFill>
          <a:schemeClr val="tx1"/>
        </a:solidFill>
        <a:latin typeface="+mn-lt"/>
      </a:defRPr>
    </a:lvl9pPr>
  </p:defaultTextStyle>
</p:presentation>
</file>

<file path=ppt/presProps.xml><?xml version="1.0" encoding="utf-8"?>
<p:presentationPr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>
  <p:showPr showNarration="1">
    <p:sldAll/>
  </p:showPr>
</p:presentationPr>
</file>

<file path=ppt/tableStyles.xml><?xml version="1.0" encoding="utf-8"?>
<a:tblStyleLs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def="{5C22544A-7EE6-4342-B048-85BDC9FD1C3A}"/>
</file>

<file path=ppt/viewProps.xml><?xml version="1.0" encoding="utf-8"?>
<p:viewPr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>
  <p:normalViewPr showOutlineIcons="false">
    <p:restoredLeft sz="15620"/>
    <p:restoredTop sz="94660"/>
  </p:normalViewPr>
  <p:slideViewPr>
    <p:cSldViewPr>
      <p:cViewPr varScale="true">
        <p:scale>
          <a:sx d="100" n="73"/>
          <a:sy d="100" n="73"/>
        </p:scale>
        <p:origin x="-1110" y="-102"/>
      </p:cViewPr>
      <p:guideLst>
        <p:guide orient="horz" pos="2160"/>
        <p:guide pos="2880"/>
      </p:guideLst>
    </p:cSldViewPr>
  </p:slideViewPr>
  <p:notesTextViewPr>
    <p:cViewPr>
      <p:scale>
        <a:sx d="100" n="100"/>
        <a:sy d="100" n="100"/>
      </p:scale>
      <p:origin x="0" y="0"/>
    </p:cViewPr>
  </p:notesTextViewPr>
  <p:gridSpacing cx="78028800" cy="780288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2" Target="theme/theme1.xml" Type="http://schemas.openxmlformats.org/officeDocument/2006/relationships/theme"/><Relationship Id="rId3" Target="notesMasters/notesMaster1.xml" Type="http://schemas.openxmlformats.org/officeDocument/2006/relationships/notesMaster"/><Relationship Id="rId4" Target="theme/theme2.xml" Type="http://schemas.openxmlformats.org/officeDocument/2006/relationships/theme"/><Relationship Id="rId5" Target="slides/slide1.xml" Type="http://schemas.openxmlformats.org/officeDocument/2006/relationships/slide"/><Relationship Id="rId6" Target="slides/slide2.xml" Type="http://schemas.openxmlformats.org/officeDocument/2006/relationships/slide"/><Relationship Id="rId7" Target="slides/slide3.xml" Type="http://schemas.openxmlformats.org/officeDocument/2006/relationships/slide"/><Relationship Id="rId8" Target="slides/slide4.xml" Type="http://schemas.openxmlformats.org/officeDocument/2006/relationships/slide"/><Relationship Id="rId9" Target="slides/slide5.xml" Type="http://schemas.openxmlformats.org/officeDocument/2006/relationships/slide"/><Relationship Id="rId10" Target="slides/slide6.xml" Type="http://schemas.openxmlformats.org/officeDocument/2006/relationships/slide"/><Relationship Id="rId11" Target="slides/slide7.xml" Type="http://schemas.openxmlformats.org/officeDocument/2006/relationships/slide"/><Relationship Id="rId12" Target="slides/slide8.xml" Type="http://schemas.openxmlformats.org/officeDocument/2006/relationships/slide"/><Relationship Id="rId13" Target="slides/slide9.xml" Type="http://schemas.openxmlformats.org/officeDocument/2006/relationships/slide"/><Relationship Id="rId14" Target="slides/slide10.xml" Type="http://schemas.openxmlformats.org/officeDocument/2006/relationships/slide"/><Relationship Id="rId15" Target="slides/slide11.xml" Type="http://schemas.openxmlformats.org/officeDocument/2006/relationships/slide"/><Relationship Id="rId16" Target="slides/slide12.xml" Type="http://schemas.openxmlformats.org/officeDocument/2006/relationships/slide"/><Relationship Id="rId17" Target="slides/slide13.xml" Type="http://schemas.openxmlformats.org/officeDocument/2006/relationships/slide"/><Relationship Id="rId18" Target="slides/slide14.xml" Type="http://schemas.openxmlformats.org/officeDocument/2006/relationships/slide"/><Relationship Id="rId19" Target="slides/slide15.xml" Type="http://schemas.openxmlformats.org/officeDocument/2006/relationships/slide"/><Relationship Id="rId20" Target="tableStyles.xml" Type="http://schemas.openxmlformats.org/officeDocument/2006/relationships/tableStyles"/><Relationship Id="rId21" Target="fonts/font1.fntdata" Type="http://schemas.openxmlformats.org/officeDocument/2006/relationships/font"/><Relationship Id="rId22" Target="fonts/font2.fntdata" Type="http://schemas.openxmlformats.org/officeDocument/2006/relationships/font"/><Relationship Id="rId23" Target="fonts/font3.fntdata" Type="http://schemas.openxmlformats.org/officeDocument/2006/relationships/font"/><Relationship Id="rId24" Target="fonts/font5.fntdata" Type="http://schemas.openxmlformats.org/officeDocument/2006/relationships/font"/><Relationship Id="rId25" Target="fonts/font6.fntdata" Type="http://schemas.openxmlformats.org/officeDocument/2006/relationships/font"/><Relationship Id="rId26" Target="fonts/font7.fntdata" Type="http://schemas.openxmlformats.org/officeDocument/2006/relationships/font"/><Relationship Id="rId27" Target="tags/tag6.xml" Type="http://schemas.openxmlformats.org/officeDocument/2006/relationships/tags"/><Relationship Id="rId28" Target="presProps.xml" Type="http://schemas.openxmlformats.org/officeDocument/2006/relationships/presProps"/><Relationship Id="rId29" Target="viewProps.xml" Type="http://schemas.openxmlformats.org/officeDocument/2006/relationships/viewProps"/></Relationships>
</file>

<file path=ppt/notesMasters/_rels/notesMaster1.xml.rels><?xml version="1.0" encoding="UTF-8" standalone="no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p="http://schemas.openxmlformats.org/presentationml/2006/main" xmlns:a="http://schemas.openxmlformats.org/drawing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sz="quarter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idx="1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44B65459-4C01-9248-BDAA-F28591FAF6F5}" type="datetimeFigureOut">
              <a:rPr lang="en-US" smtClean="0"/>
              <a:t>4/4/17</a:t>
            </a:fld>
            <a:endParaRPr lang="en-US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idx="2"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idx="3" sz="quarter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bIns="45720" lIns="91440" rIns="91440" rtlCol="0" tIns="45720"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4" sz="quarter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5" sz="quarter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69327042-6B61-B148-8485-8BBBFAA13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321138"/>
      </p:ext>
    </p:extLst>
  </p:cSld>
  <p:clrMap accent1="accent1" accent2="accent2" accent3="accent3" accent4="accent4" accent5="accent5" accent6="accent6" bg1="lt1" bg2="lt2" folHlink="folHlink" hlink="hlink" tx1="dk1" tx2="dk2"/>
  <p:notesStyle>
    <a:lvl1pPr algn="l" defTabSz="914400" eaLnBrk="1" hangingPunct="1" latinLnBrk="0" marL="0" rtl="0">
      <a:defRPr kern="1200" sz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200">
        <a:solidFill>
          <a:schemeClr val="tx1"/>
        </a:solidFill>
        <a:latin typeface="+mn-lt"/>
        <a:ea typeface="+mn-ea"/>
        <a:cs typeface="+mn-cs"/>
      </a:defRPr>
    </a:lvl9pPr>
  </p:notesStyle>
</p:notesMaster>
<!-- $Id$ -->
</file>

<file path=ppt/slideLayouts/_rels/slideLayout1.xml.rels><?xml version="1.0" encoding="UTF-8" standalone="no"?><Relationships xmlns="http://schemas.openxmlformats.org/package/2006/relationships"><Relationship Id="rId2" Target="../media/image7.png" Type="http://schemas.openxmlformats.org/officeDocument/2006/relationships/image"/><Relationship Id="rId3" Target="../media/image9.png" Type="http://schemas.openxmlformats.org/officeDocument/2006/relationships/image"/><Relationship Id="rId4" Target="../media/image6.png" Type="http://schemas.openxmlformats.org/officeDocument/2006/relationships/image"/><Relationship Id="rId5" Target="../media/image5.png" Type="http://schemas.openxmlformats.org/officeDocument/2006/relationships/image"/><Relationship Id="rId6" Target="../media/image8.png" Type="http://schemas.openxmlformats.org/officeDocument/2006/relationships/image"/><Relationship Id="rId7" Target="../tags/tag1.xml" Type="http://schemas.openxmlformats.org/officeDocument/2006/relationships/tags"/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2" Target="../media/image6.png" Type="http://schemas.openxmlformats.org/officeDocument/2006/relationships/image"/><Relationship Id="rId3" Target="../media/image7.png" Type="http://schemas.openxmlformats.org/officeDocument/2006/relationships/image"/><Relationship Id="rId4" Target="../media/image2.png" Type="http://schemas.openxmlformats.org/officeDocument/2006/relationships/image"/><Relationship Id="rId5" Target="../media/image5.png" Type="http://schemas.openxmlformats.org/officeDocument/2006/relationships/image"/><Relationship Id="rId6" Target="../media/image8.png" Type="http://schemas.openxmlformats.org/officeDocument/2006/relationships/image"/><Relationship Id="rId7" Target="../tags/tag4.xml" Type="http://schemas.openxmlformats.org/officeDocument/2006/relationships/tags"/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2" Target="../media/image6.png" Type="http://schemas.openxmlformats.org/officeDocument/2006/relationships/image"/><Relationship Id="rId3" Target="../media/image3.png" Type="http://schemas.openxmlformats.org/officeDocument/2006/relationships/image"/><Relationship Id="rId4" Target="../media/image7.png" Type="http://schemas.openxmlformats.org/officeDocument/2006/relationships/image"/><Relationship Id="rId5" Target="../media/image5.png" Type="http://schemas.openxmlformats.org/officeDocument/2006/relationships/image"/><Relationship Id="rId6" Target="../media/image8.png" Type="http://schemas.openxmlformats.org/officeDocument/2006/relationships/image"/><Relationship Id="rId7" Target="../tags/tag5.xml" Type="http://schemas.openxmlformats.org/officeDocument/2006/relationships/tags"/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2" Target="../media/image7.png" Type="http://schemas.openxmlformats.org/officeDocument/2006/relationships/image"/><Relationship Id="rId3" Target="../media/image8.png" Type="http://schemas.openxmlformats.org/officeDocument/2006/relationships/image"/><Relationship Id="rId4" Target="../media/image10.png" Type="http://schemas.openxmlformats.org/officeDocument/2006/relationships/image"/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2" Target="../media/image11.png" Type="http://schemas.openxmlformats.org/officeDocument/2006/relationships/image"/><Relationship Id="rId3" Target="../media/image8.png" Type="http://schemas.openxmlformats.org/officeDocument/2006/relationships/image"/><Relationship Id="rId4" Target="../media/image7.png" Type="http://schemas.openxmlformats.org/officeDocument/2006/relationships/image"/><Relationship Id="rId5" Target="../media/image5.png" Type="http://schemas.openxmlformats.org/officeDocument/2006/relationships/image"/><Relationship Id="rId6" Target="../media/image6.png" Type="http://schemas.openxmlformats.org/officeDocument/2006/relationships/image"/><Relationship Id="rId7" Target="../tags/tag2.xml" Type="http://schemas.openxmlformats.org/officeDocument/2006/relationships/tags"/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2" Target="../media/image11.png" Type="http://schemas.openxmlformats.org/officeDocument/2006/relationships/image"/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2" Target="../media/image10.png" Type="http://schemas.openxmlformats.org/officeDocument/2006/relationships/image"/><Relationship Id="rId3" Target="../tags/tag3.xml" Type="http://schemas.openxmlformats.org/officeDocument/2006/relationships/tags"/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2" Target="../media/image6.png" Type="http://schemas.openxmlformats.org/officeDocument/2006/relationships/image"/><Relationship Id="rId3" Target="../media/image5.png" Type="http://schemas.openxmlformats.org/officeDocument/2006/relationships/image"/><Relationship Id="rId4" Target="../media/image7.png" Type="http://schemas.openxmlformats.org/officeDocument/2006/relationships/image"/><Relationship Id="rId5" Target="../media/image8.png" Type="http://schemas.openxmlformats.org/officeDocument/2006/relationships/image"/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2" Target="../media/image10.png" Type="http://schemas.openxmlformats.org/officeDocument/2006/relationships/image"/><Relationship Id="rId3" Target="../media/image7.png" Type="http://schemas.openxmlformats.org/officeDocument/2006/relationships/image"/><Relationship Id="rId4" Target="../media/image8.png" Type="http://schemas.openxmlformats.org/officeDocument/2006/relationships/image"/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2" Target="../media/image12.png" Type="http://schemas.openxmlformats.org/officeDocument/2006/relationships/image"/><Relationship Id="rId3" Target="../media/image6.png" Type="http://schemas.openxmlformats.org/officeDocument/2006/relationships/image"/><Relationship Id="rId4" Target="../media/image7.png" Type="http://schemas.openxmlformats.org/officeDocument/2006/relationships/image"/><Relationship Id="rId5" Target="../media/image8.png" Type="http://schemas.openxmlformats.org/officeDocument/2006/relationships/image"/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2" Target="../media/image13.png" Type="http://schemas.openxmlformats.org/officeDocument/2006/relationships/image"/><Relationship Id="rId3" Target="../media/image8.png" Type="http://schemas.openxmlformats.org/officeDocument/2006/relationships/image"/><Relationship Id="rId4" Target="../media/image7.png" Type="http://schemas.openxmlformats.org/officeDocument/2006/relationships/image"/><Relationship Id="rId5" Target="../media/image5.png" Type="http://schemas.openxmlformats.org/officeDocument/2006/relationships/image"/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preserve="1" showMasterSp="true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>
            <a:extLst>
              <a:ext uri="{47C3BE62-FFB5-41D8-B4A4-2FC28C90DB07}">
                <a16:creationId xmlns:a16="http://schemas.microsoft.com/office/drawing/2010/main" id="{552EDC65-88AF-4483-BF8B-98C07C7E9F08}"/>
              </a:ext>
            </a:extLst>
          </p:cNvPr>
          <p:cNvPicPr>
            <a:picLocks noChangeAspect="true"/>
          </p:cNvPicPr>
          <p:nvPr/>
        </p:nvPicPr>
        <p:blipFill>
          <a:blip r:embed="rId2">
            <a:alphaModFix amt="12000"/>
          </a:blip>
          <a:stretch>
            <a:fillRect/>
          </a:stretch>
        </p:blipFill>
        <p:spPr>
          <a:xfrm flipH="false" flipV="false">
            <a:off x="5762988" y="0"/>
            <a:ext cx="3366038" cy="5143500"/>
          </a:xfrm>
          <a:prstGeom prst="rect">
            <a:avLst/>
          </a:prstGeom>
          <a:noFill/>
        </p:spPr>
      </p:pic>
      <p:pic>
        <p:nvPicPr>
          <p:cNvPr id="3" name="">
            <a:extLst>
              <a:ext uri="{2C248B95-6490-4E85-867F-B420348F8266}">
                <a16:creationId xmlns:a16="http://schemas.microsoft.com/office/drawing/2010/main" id="{E4D6B5BD-9F1B-4E28-B3EF-61E36441D98A}"/>
              </a:ext>
            </a:extLst>
          </p:cNvPr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flipH="false" flipV="false" rot="0">
            <a:off x="2428875" y="295275"/>
            <a:ext cx="4289931" cy="4548187"/>
          </a:xfrm>
          <a:prstGeom prst="rect">
            <a:avLst/>
          </a:prstGeom>
          <a:noFill/>
        </p:spPr>
      </p:pic>
      <p:sp>
        <p:nvSpPr>
          <p:cNvPr id="4" name="">
            <a:extLst>
              <a:ext uri="{9A7C82AA-B3B9-406E-9E5A-3EB628079C5E}">
                <a16:creationId xmlns:a16="http://schemas.microsoft.com/office/drawing/2010/main" id="{9550A712-3D81-4C39-9068-8272C4104AF2}"/>
              </a:ext>
            </a:extLst>
          </p:cNvPr>
          <p:cNvSpPr/>
          <p:nvPr/>
        </p:nvSpPr>
        <p:spPr>
          <a:xfrm flipH="false" flipV="false" rot="0">
            <a:off x="2257543" y="118568"/>
            <a:ext cx="4553029" cy="5022560"/>
          </a:xfrm>
          <a:prstGeom prst="rect">
            <a:avLst/>
          </a:prstGeom>
          <a:gradFill rotWithShape="1">
            <a:gsLst>
              <a:gs pos="48458">
                <a:schemeClr val="bg1">
                  <a:alpha val="0"/>
                </a:schemeClr>
              </a:gs>
              <a:gs pos="0">
                <a:schemeClr val="accent1">
                  <a:alpha val="13999"/>
                  <a:lumMod val="60000"/>
                  <a:lumOff val="40000"/>
                </a:schemeClr>
              </a:gs>
            </a:gsLst>
            <a:path path="circle">
              <a:fillToRect b="50000" l="50000" r="50000" t="50000"/>
            </a:path>
            <a:tileRect b="0" l="0" r="0" t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pic>
        <p:nvPicPr>
          <p:cNvPr id="5" name="">
            <a:extLst>
              <a:ext uri="{33C8D912-5FC3-445E-8804-B710F50800B9}">
                <a16:creationId xmlns:a16="http://schemas.microsoft.com/office/drawing/2010/main" id="{A4EF19C7-D7B2-4A7A-9C6A-60ECE3A26772}"/>
              </a:ext>
            </a:extLst>
          </p:cNvPr>
          <p:cNvPicPr>
            <a:picLocks noChangeAspect="true"/>
          </p:cNvPicPr>
          <p:nvPr/>
        </p:nvPicPr>
        <p:blipFill>
          <a:blip r:embed="rId4">
            <a:alphaModFix amt="12000"/>
          </a:blip>
          <a:stretch>
            <a:fillRect/>
          </a:stretch>
        </p:blipFill>
        <p:spPr>
          <a:xfrm flipH="false" flipV="false">
            <a:off x="0" y="0"/>
            <a:ext cx="3800475" cy="5143500"/>
          </a:xfrm>
          <a:prstGeom prst="rect">
            <a:avLst/>
          </a:prstGeom>
          <a:noFill/>
        </p:spPr>
      </p:pic>
      <p:pic>
        <p:nvPicPr>
          <p:cNvPr id="6" name="">
            <a:extLst>
              <a:ext uri="{10EFAE9D-14C9-4978-BD07-71F5F640A3C6}">
                <a16:creationId xmlns:a16="http://schemas.microsoft.com/office/drawing/2010/main" id="{D785D56A-44D4-439F-B45A-B86C1548062E}"/>
              </a:ext>
            </a:extLst>
          </p:cNvPr>
          <p:cNvPicPr>
            <a:picLocks noChangeAspect="true"/>
          </p:cNvPicPr>
          <p:nvPr/>
        </p:nvPicPr>
        <p:blipFill>
          <a:blip r:embed="rId5">
            <a:alphaModFix amt="39999"/>
          </a:blip>
          <a:stretch>
            <a:fillRect/>
          </a:stretch>
        </p:blipFill>
        <p:spPr>
          <a:xfrm flipH="false" flipV="false">
            <a:off x="0" y="0"/>
            <a:ext cx="1752600" cy="5143500"/>
          </a:xfrm>
          <a:prstGeom prst="rect">
            <a:avLst/>
          </a:prstGeom>
          <a:noFill/>
        </p:spPr>
      </p:pic>
      <p:pic>
        <p:nvPicPr>
          <p:cNvPr id="7" name="">
            <a:extLst>
              <a:ext uri="{4CAEB015-9A5D-47ED-B345-0AA3A8268A41}">
                <a16:creationId xmlns:a16="http://schemas.microsoft.com/office/drawing/2010/main" id="{E19B08D7-9ECB-4F19-A81D-644733615734}"/>
              </a:ext>
            </a:extLst>
          </p:cNvPr>
          <p:cNvPicPr>
            <a:picLocks noChangeAspect="true"/>
          </p:cNvPicPr>
          <p:nvPr/>
        </p:nvPicPr>
        <p:blipFill>
          <a:blip r:embed="rId6">
            <a:alphaModFix amt="39999"/>
          </a:blip>
          <a:stretch>
            <a:fillRect/>
          </a:stretch>
        </p:blipFill>
        <p:spPr>
          <a:xfrm flipH="false" flipV="false">
            <a:off x="7382238" y="0"/>
            <a:ext cx="1743075" cy="5143500"/>
          </a:xfrm>
          <a:prstGeom prst="rect">
            <a:avLst/>
          </a:prstGeom>
          <a:noFill/>
        </p:spPr>
      </p:pic>
      <p:sp>
        <p:nvSpPr>
          <p:cNvPr hidden="false" id="8" name="Title 1">
            <a:extLst>
              <a:ext uri="{A3D489BC-D47E-4B8B-9A38-3E8676BC161C}">
                <a16:creationId xmlns:a16="http://schemas.microsoft.com/office/drawing/2010/main" id="{0113406B-C698-432C-AC50-8BF1402096A5}"/>
              </a:ext>
            </a:extLst>
          </p:cNvPr>
          <p:cNvSpPr>
            <a:spLocks noGrp="true"/>
          </p:cNvSpPr>
          <p:nvPr>
            <p:ph type="title"/>
          </p:nvPr>
        </p:nvSpPr>
        <p:spPr>
          <a:xfrm rot="0">
            <a:off x="1235523" y="1256825"/>
            <a:ext cx="6672954" cy="1525897"/>
          </a:xfrm>
          <a:prstGeom prst="rect">
            <a:avLst/>
          </a:prstGeom>
          <a:noFill/>
        </p:spPr>
        <p:txBody>
          <a:bodyPr rtlCol="0"/>
          <a:lstStyle>
            <a:lvl1pPr algn="ctr" lvl="0">
              <a:defRPr b="1" dirty="0" lang="en-US" sz="4400">
                <a:solidFill>
                  <a:srgbClr val="ffffff"/>
                </a:solidFill>
                <a:latin typeface="+mj-lt"/>
              </a:defRPr>
            </a:lvl1pPr>
          </a:lstStyle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hidden="false" id="9" name="Subtitle 2">
            <a:extLst>
              <a:ext uri="{8BF2306D-7DC4-47E2-B998-B6E8AA615DE9}">
                <a16:creationId xmlns:a16="http://schemas.microsoft.com/office/drawing/2010/main" id="{AB9F50D0-B16F-43BD-86E5-48CD9A2E2DF2}"/>
              </a:ext>
            </a:extLst>
          </p:cNvPr>
          <p:cNvSpPr>
            <a:spLocks noGrp="true"/>
          </p:cNvSpPr>
          <p:nvPr>
            <p:ph idx="1" type="subTitle"/>
          </p:nvPr>
        </p:nvSpPr>
        <p:spPr>
          <a:xfrm rot="0">
            <a:off x="1235523" y="2880682"/>
            <a:ext cx="6672954" cy="283571"/>
          </a:xfrm>
          <a:prstGeom prst="rect">
            <a:avLst/>
          </a:prstGeom>
        </p:spPr>
        <p:txBody>
          <a:bodyPr anchor="t" bIns="0" lIns="0" rIns="0" rtlCol="0" tIns="0" vert="horz">
            <a:noAutofit/>
          </a:bodyPr>
          <a:lstStyle>
            <a:lvl1pPr algn="ctr" indent="0" lvl="0" marL="0">
              <a:lnSpc>
                <a:spcPct val="100000"/>
              </a:lnSpc>
              <a:spcBef>
                <a:spcPts val="0"/>
              </a:spcBef>
              <a:buNone/>
              <a:defRPr baseline="0" cap="all" dirty="0" i="0" lang="en-US" sz="1600">
                <a:solidFill>
                  <a:schemeClr val="accent3">
                    <a:lumMod val="60000"/>
                    <a:lumOff val="40000"/>
                  </a:schemeClr>
                </a:solidFill>
                <a:latin typeface="Josefin Sans-demi_bold"/>
              </a:defRPr>
            </a:lvl1pPr>
            <a:lvl2pPr algn="ctr" indent="0" lvl="1" marL="457200">
              <a:buNone/>
              <a:defRPr dirty="0" lang="en-US">
                <a:solidFill>
                  <a:schemeClr val="tx1">
                    <a:tint val="75000"/>
                  </a:schemeClr>
                </a:solidFill>
                <a:latin typeface="+mn-lt"/>
              </a:defRPr>
            </a:lvl2pPr>
            <a:lvl3pPr algn="ctr" indent="0" lvl="2" marL="914400">
              <a:buNone/>
              <a:defRPr dirty="0" lang="en-US">
                <a:solidFill>
                  <a:schemeClr val="tx1">
                    <a:tint val="75000"/>
                  </a:schemeClr>
                </a:solidFill>
                <a:latin typeface="+mn-lt"/>
              </a:defRPr>
            </a:lvl3pPr>
            <a:lvl4pPr algn="ctr" indent="0" lvl="3" marL="1371600">
              <a:buNone/>
              <a:defRPr dirty="0" lang="en-US">
                <a:solidFill>
                  <a:schemeClr val="tx1">
                    <a:tint val="75000"/>
                  </a:schemeClr>
                </a:solidFill>
                <a:latin typeface="+mn-lt"/>
              </a:defRPr>
            </a:lvl4pPr>
            <a:lvl5pPr algn="ctr" indent="0" lvl="4" marL="1828800">
              <a:buNone/>
              <a:defRPr dirty="0" lang="en-US">
                <a:solidFill>
                  <a:schemeClr val="tx1">
                    <a:tint val="75000"/>
                  </a:schemeClr>
                </a:solidFill>
                <a:latin typeface="+mn-lt"/>
              </a:defRPr>
            </a:lvl5pPr>
            <a:lvl6pPr algn="ctr" indent="0" lvl="5" marL="2286000">
              <a:buNone/>
              <a:defRPr dirty="0" lang="en-US">
                <a:solidFill>
                  <a:schemeClr val="tx1">
                    <a:tint val="75000"/>
                  </a:schemeClr>
                </a:solidFill>
                <a:latin typeface="+mn-lt"/>
              </a:defRPr>
            </a:lvl6pPr>
            <a:lvl7pPr algn="ctr" indent="0" lvl="6" marL="2743200">
              <a:buNone/>
              <a:defRPr dirty="0" lang="en-US">
                <a:solidFill>
                  <a:schemeClr val="tx1">
                    <a:tint val="75000"/>
                  </a:schemeClr>
                </a:solidFill>
                <a:latin typeface="+mn-lt"/>
              </a:defRPr>
            </a:lvl7pPr>
            <a:lvl8pPr algn="ctr" indent="0" lvl="7" marL="3200400">
              <a:buNone/>
              <a:defRPr dirty="0" lang="en-US">
                <a:solidFill>
                  <a:schemeClr val="tx1">
                    <a:tint val="75000"/>
                  </a:schemeClr>
                </a:solidFill>
                <a:latin typeface="+mn-lt"/>
              </a:defRPr>
            </a:lvl8pPr>
            <a:lvl9pPr algn="ctr" indent="0" lvl="8" marL="3657600">
              <a:buNone/>
              <a:defRPr dirty="0" lang="en-US">
                <a:solidFill>
                  <a:schemeClr val="tx1">
                    <a:tint val="75000"/>
                  </a:schemeClr>
                </a:solidFill>
                <a:latin typeface="+mn-lt"/>
              </a:defRPr>
            </a:lvl9pPr>
          </a:lstStyle>
          <a:p>
            <a:pPr/>
            <a:r>
              <a:rPr dirty="0" lang="en-US"/>
              <a:t>Click to edit Master subtitle style</a:t>
            </a:r>
            <a:endParaRPr dirty="0" lang="en-US"/>
          </a:p>
        </p:txBody>
      </p:sp>
      <p:sp>
        <p:nvSpPr>
          <p:cNvPr id="10" name="Slide Number Placeholder 5">
            <a:extLst>
              <a:ext uri="{7B3CD26B-398A-4A25-A80D-C24877EDAF5A}">
                <a16:creationId xmlns:a16="http://schemas.microsoft.com/office/drawing/2010/main" id="{BFCB19A6-9A64-445B-BB74-07238C60D2E9}"/>
              </a:ext>
            </a:extLst>
          </p:cNvPr>
          <p:cNvSpPr>
            <a:spLocks noGrp="true"/>
          </p:cNvSpPr>
          <p:nvPr>
            <p:ph idx="12" sz="quarter" type="sldNum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&lt;#&gt;</a:t>
            </a:r>
            <a:endParaRPr dirty="0" lang="en-US"/>
          </a:p>
        </p:txBody>
      </p:sp>
      <p:sp>
        <p:nvSpPr>
          <p:cNvPr id="11" name="Footer Placeholder 4">
            <a:extLst>
              <a:ext uri="{952CB843-1EAD-44BC-8DB6-67F23251CC4A}">
                <a16:creationId xmlns:a16="http://schemas.microsoft.com/office/drawing/2010/main" id="{83C83071-86B3-4C35-8AF0-83687C6C6F0A}"/>
              </a:ext>
            </a:extLst>
          </p:cNvPr>
          <p:cNvSpPr>
            <a:spLocks noGrp="true"/>
          </p:cNvSpPr>
          <p:nvPr>
            <p:ph idx="11" sz="quarter" type="ftr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id="12" name="Date Placeholder 3">
            <a:extLst>
              <a:ext uri="{02B79A21-B49D-4343-8046-7912B0616CF7}">
                <a16:creationId xmlns:a16="http://schemas.microsoft.com/office/drawing/2010/main" id="{E5DD1AE2-A111-4FB1-96DB-DE82E9B2B684}"/>
              </a:ext>
            </a:extLst>
          </p:cNvPr>
          <p:cNvSpPr>
            <a:spLocks noGrp="true"/>
          </p:cNvSpPr>
          <p:nvPr>
            <p:ph idx="10" sz="half" type="dt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Date</a:t>
            </a:r>
            <a:endParaRPr dirty="0" lang="en-US"/>
          </a:p>
        </p:txBody>
      </p:sp>
    </p:spTree>
    <p:custDataLst>
      <p:tags r:id="rId7"/>
    </p:custDataLst>
    <p:extLst>
      <p:ext uri="{83C0F634-F5F8-452E-912E-168F7819E104}">
        <p14:creationId xmlns:p14="http://schemas.microsoft.com/office/powerpoint/2010/main" val="1691302730789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preserve="1" userDrawn="1">
  <p:cSld name="Title,Text, an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>
            <a:extLst>
              <a:ext uri="{36FD32C0-595F-436C-BB24-22B74603DB26}">
                <a16:creationId xmlns:a16="http://schemas.microsoft.com/office/drawing/2010/main" id="{5DA0B28D-F1F0-4034-BE32-D352804A15DA}"/>
              </a:ext>
            </a:extLst>
          </p:cNvPr>
          <p:cNvPicPr>
            <a:picLocks noChangeAspect="true"/>
          </p:cNvPicPr>
          <p:nvPr/>
        </p:nvPicPr>
        <p:blipFill>
          <a:blip r:embed="rId2">
            <a:alphaModFix amt="12000"/>
          </a:blip>
          <a:stretch>
            <a:fillRect/>
          </a:stretch>
        </p:blipFill>
        <p:spPr>
          <a:xfrm flipH="false" flipV="false">
            <a:off x="0" y="0"/>
            <a:ext cx="3800475" cy="5143500"/>
          </a:xfrm>
          <a:prstGeom prst="rect">
            <a:avLst/>
          </a:prstGeom>
          <a:noFill/>
        </p:spPr>
      </p:pic>
      <p:pic>
        <p:nvPicPr>
          <p:cNvPr id="3" name="">
            <a:extLst>
              <a:ext uri="{80764B30-8FA0-44B0-B641-32AFA26F2736}">
                <a16:creationId xmlns:a16="http://schemas.microsoft.com/office/drawing/2010/main" id="{B83B0FD5-43E4-46DB-95AD-AE23691BB1BF}"/>
              </a:ext>
            </a:extLst>
          </p:cNvPr>
          <p:cNvPicPr>
            <a:picLocks noChangeAspect="true"/>
          </p:cNvPicPr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 flipH="false" flipV="false">
            <a:off x="5762988" y="0"/>
            <a:ext cx="3366038" cy="5143500"/>
          </a:xfrm>
          <a:prstGeom prst="rect">
            <a:avLst/>
          </a:prstGeom>
          <a:noFill/>
        </p:spPr>
      </p:pic>
      <p:pic>
        <p:nvPicPr>
          <p:cNvPr id="4" name="">
            <a:extLst>
              <a:ext uri="{747983D6-AF3A-48D7-B06D-3DA2A0BCED59}">
                <a16:creationId xmlns:a16="http://schemas.microsoft.com/office/drawing/2010/main" id="{833EF3FB-DB80-4965-9DA0-8ACE346C7E73}"/>
              </a:ext>
            </a:extLst>
          </p:cNvPr>
          <p:cNvPicPr>
            <a:picLocks noChangeAspect="true"/>
          </p:cNvPicPr>
          <p:nvPr/>
        </p:nvPicPr>
        <p:blipFill>
          <a:blip r:embed="rId4">
            <a:alphaModFix amt="35000"/>
          </a:blip>
          <a:stretch>
            <a:fillRect/>
          </a:stretch>
        </p:blipFill>
        <p:spPr>
          <a:xfrm flipH="false" flipV="false" rot="0">
            <a:off x="6086474" y="1238250"/>
            <a:ext cx="2560974" cy="2588413"/>
          </a:xfrm>
          <a:prstGeom prst="rect">
            <a:avLst/>
          </a:prstGeom>
          <a:noFill/>
        </p:spPr>
      </p:pic>
      <p:pic>
        <p:nvPicPr>
          <p:cNvPr id="5" name="">
            <a:extLst>
              <a:ext uri="{7536E840-2BC4-4A7E-A54E-B41A01AA7ECC}">
                <a16:creationId xmlns:a16="http://schemas.microsoft.com/office/drawing/2010/main" id="{D892D264-1D15-477C-A95A-3C16D71BB8AF}"/>
              </a:ext>
            </a:extLst>
          </p:cNvPr>
          <p:cNvPicPr>
            <a:picLocks noChangeAspect="true"/>
          </p:cNvPicPr>
          <p:nvPr/>
        </p:nvPicPr>
        <p:blipFill>
          <a:blip r:embed="rId4">
            <a:alphaModFix amt="35000"/>
          </a:blip>
          <a:stretch>
            <a:fillRect/>
          </a:stretch>
        </p:blipFill>
        <p:spPr>
          <a:xfrm flipH="false" flipV="false" rot="0">
            <a:off x="3248025" y="2181225"/>
            <a:ext cx="2560974" cy="2588413"/>
          </a:xfrm>
          <a:prstGeom prst="rect">
            <a:avLst/>
          </a:prstGeom>
          <a:noFill/>
        </p:spPr>
      </p:pic>
      <p:pic>
        <p:nvPicPr>
          <p:cNvPr id="6" name="">
            <a:extLst>
              <a:ext uri="{42E7229E-9BE4-48FE-B52D-2703921E5E4F}">
                <a16:creationId xmlns:a16="http://schemas.microsoft.com/office/drawing/2010/main" id="{887482C8-E85A-47DB-AC75-1936295E3F53}"/>
              </a:ext>
            </a:extLst>
          </p:cNvPr>
          <p:cNvPicPr>
            <a:picLocks noChangeAspect="true"/>
          </p:cNvPicPr>
          <p:nvPr/>
        </p:nvPicPr>
        <p:blipFill>
          <a:blip r:embed="rId4">
            <a:alphaModFix amt="35000"/>
          </a:blip>
          <a:stretch>
            <a:fillRect/>
          </a:stretch>
        </p:blipFill>
        <p:spPr>
          <a:xfrm flipH="false" flipV="false" rot="0">
            <a:off x="466725" y="1123950"/>
            <a:ext cx="2560974" cy="2588413"/>
          </a:xfrm>
          <a:prstGeom prst="rect">
            <a:avLst/>
          </a:prstGeom>
          <a:noFill/>
        </p:spPr>
      </p:pic>
      <p:sp>
        <p:nvSpPr>
          <p:cNvPr id="7" name="Picture Placeholder 2">
            <a:extLst>
              <a:ext uri="{F26F0F57-5FE8-4C29-AFE4-C3A5CA193401}">
                <a16:creationId xmlns:a16="http://schemas.microsoft.com/office/drawing/2010/main" id="{FF11BC3F-8651-499D-A1CB-39767943E2B4}"/>
              </a:ext>
            </a:extLst>
          </p:cNvPr>
          <p:cNvSpPr>
            <a:spLocks noChangeAspect="true" noGrp="true"/>
          </p:cNvSpPr>
          <p:nvPr>
            <p:ph type="pic"/>
          </p:nvPr>
        </p:nvSpPr>
        <p:spPr>
          <a:xfrm rot="0">
            <a:off x="704850" y="1371600"/>
            <a:ext cx="2095500" cy="2095500"/>
          </a:xfrm>
          <a:prstGeom prst="ellipse">
            <a:avLst/>
          </a:prstGeom>
          <a:solidFill>
            <a:schemeClr val="tx2">
              <a:alpha val="10000"/>
            </a:schemeClr>
          </a:solidFill>
          <a:ln w="38100">
            <a:noFill/>
            <a:miter lim="800000"/>
          </a:ln>
        </p:spPr>
        <p:txBody>
          <a:bodyPr rtlCol="0"/>
          <a:lstStyle/>
          <a:p>
            <a:pPr/>
            <a:r>
              <a:rPr dirty="0" lang="en-US"/>
              <a:t>Click icon to add picture</a:t>
            </a:r>
            <a:endParaRPr dirty="0" lang="en-US"/>
          </a:p>
        </p:txBody>
      </p:sp>
      <p:sp>
        <p:nvSpPr>
          <p:cNvPr id="8" name="Picture Placeholder 2">
            <a:extLst>
              <a:ext uri="{8CB33705-2A32-4526-9686-466842E4208F}">
                <a16:creationId xmlns:a16="http://schemas.microsoft.com/office/drawing/2010/main" id="{95523A4E-E867-44DA-9179-632EABB30ABC}"/>
              </a:ext>
            </a:extLst>
          </p:cNvPr>
          <p:cNvSpPr>
            <a:spLocks noChangeAspect="true" noGrp="true"/>
          </p:cNvSpPr>
          <p:nvPr>
            <p:ph idx="1" type="pic"/>
          </p:nvPr>
        </p:nvSpPr>
        <p:spPr>
          <a:xfrm rot="0">
            <a:off x="3486150" y="2428875"/>
            <a:ext cx="2095500" cy="2095500"/>
          </a:xfrm>
          <a:prstGeom prst="ellipse">
            <a:avLst/>
          </a:prstGeom>
          <a:solidFill>
            <a:schemeClr val="tx2">
              <a:alpha val="10000"/>
            </a:schemeClr>
          </a:solidFill>
          <a:ln w="38100">
            <a:noFill/>
            <a:miter lim="800000"/>
          </a:ln>
        </p:spPr>
        <p:txBody>
          <a:bodyPr rtlCol="0"/>
          <a:lstStyle/>
          <a:p>
            <a:pPr/>
            <a:r>
              <a:rPr dirty="0" lang="en-US"/>
              <a:t>Click icon to add picture</a:t>
            </a:r>
            <a:endParaRPr dirty="0" lang="en-US"/>
          </a:p>
        </p:txBody>
      </p:sp>
      <p:sp>
        <p:nvSpPr>
          <p:cNvPr id="9" name="Picture Placeholder 2">
            <a:extLst>
              <a:ext uri="{785A6820-F9E0-4BFB-B7CF-2717DD8C631C}">
                <a16:creationId xmlns:a16="http://schemas.microsoft.com/office/drawing/2010/main" id="{30F6AB79-B573-4FBF-B2EB-BB79A8DD45FD}"/>
              </a:ext>
            </a:extLst>
          </p:cNvPr>
          <p:cNvSpPr>
            <a:spLocks noChangeAspect="true" noGrp="true"/>
          </p:cNvSpPr>
          <p:nvPr>
            <p:ph idx="2" type="pic"/>
          </p:nvPr>
        </p:nvSpPr>
        <p:spPr>
          <a:xfrm rot="0">
            <a:off x="6286500" y="1524000"/>
            <a:ext cx="2095500" cy="2095500"/>
          </a:xfrm>
          <a:prstGeom prst="ellipse">
            <a:avLst/>
          </a:prstGeom>
          <a:solidFill>
            <a:schemeClr val="tx2">
              <a:alpha val="10000"/>
            </a:schemeClr>
          </a:solidFill>
          <a:ln w="38100">
            <a:noFill/>
            <a:miter lim="800000"/>
          </a:ln>
        </p:spPr>
        <p:txBody>
          <a:bodyPr rtlCol="0"/>
          <a:lstStyle/>
          <a:p>
            <a:pPr/>
            <a:r>
              <a:rPr dirty="0" lang="en-US"/>
              <a:t>Click icon to add picture</a:t>
            </a:r>
            <a:endParaRPr dirty="0" lang="en-US"/>
          </a:p>
        </p:txBody>
      </p:sp>
      <p:sp>
        <p:nvSpPr>
          <p:cNvPr id="10" name="Content Placeholder 2">
            <a:extLst>
              <a:ext uri="{980C6E60-FE45-4CC4-9226-162795EF010B}">
                <a16:creationId xmlns:a16="http://schemas.microsoft.com/office/drawing/2010/main" id="{A0FF3F67-5617-4F9E-86B4-4A462428266F}"/>
              </a:ext>
            </a:extLst>
          </p:cNvPr>
          <p:cNvSpPr>
            <a:spLocks noGrp="true"/>
          </p:cNvSpPr>
          <p:nvPr>
            <p:ph idx="3" type="body"/>
          </p:nvPr>
        </p:nvSpPr>
        <p:spPr>
          <a:xfrm rot="0">
            <a:off x="609600" y="3838575"/>
            <a:ext cx="2286000" cy="571500"/>
          </a:xfrm>
          <a:prstGeom prst="rect">
            <a:avLst/>
          </a:prstGeom>
        </p:spPr>
        <p:txBody>
          <a:bodyPr anchor="t" rtlCol="0" vert="horz">
            <a:normAutofit/>
          </a:bodyPr>
          <a:lstStyle>
            <a:lvl1pPr algn="ctr" indent="0" lvl="0" marL="0">
              <a:lnSpc>
                <a:spcPct val="100000"/>
              </a:lnSpc>
              <a:buFont typeface="Arial"/>
              <a:buNone/>
              <a:defRPr dirty="0" lang="en-US" sz="1400">
                <a:solidFill>
                  <a:schemeClr val="bg1"/>
                </a:solidFill>
                <a:latin typeface="+mn-lt"/>
              </a:defRPr>
            </a:lvl1pPr>
            <a:lvl2pPr lvl="1">
              <a:lnSpc>
                <a:spcPct val="129999"/>
              </a:lnSpc>
              <a:defRPr dirty="0" lang="en-US" sz="1000">
                <a:solidFill>
                  <a:schemeClr val="bg1">
                    <a:lumMod val="65000"/>
                  </a:schemeClr>
                </a:solidFill>
                <a:latin typeface="+mn-lt"/>
              </a:defRPr>
            </a:lvl2pPr>
            <a:lvl3pPr lvl="2">
              <a:lnSpc>
                <a:spcPts val="1200"/>
              </a:lnSpc>
              <a:defRPr dirty="0" i="1" lang="en-US" sz="105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defRPr>
            </a:lvl3pPr>
            <a:lvl4pPr lvl="3">
              <a:lnSpc>
                <a:spcPts val="1200"/>
              </a:lnSpc>
              <a:defRPr dirty="0" i="0" lang="en-US" sz="105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defRPr>
            </a:lvl4pPr>
            <a:lvl5pPr lvl="4">
              <a:lnSpc>
                <a:spcPts val="1200"/>
              </a:lnSpc>
              <a:buFont typeface="Arial"/>
              <a:buChar char="»"/>
              <a:defRPr dirty="0" i="1" lang="en-US" sz="105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defRPr>
            </a:lvl5pPr>
          </a:lstStyle>
          <a:p>
            <a:pPr lvl="0"/>
            <a:r>
              <a:rPr dirty="0" lang="en-US"/>
              <a:t>Click to edit Master text styles</a:t>
            </a:r>
            <a:endParaRPr dirty="0" lang="en-US"/>
          </a:p>
        </p:txBody>
      </p:sp>
      <p:sp>
        <p:nvSpPr>
          <p:cNvPr id="11" name="Date Placeholder 1">
            <a:extLst>
              <a:ext uri="{A4B32865-5B84-471E-B5D9-7A651B13AC79}">
                <a16:creationId xmlns:a16="http://schemas.microsoft.com/office/drawing/2010/main" id="{C4669CA0-49F4-40C4-8982-66A778349DBB}"/>
              </a:ext>
            </a:extLst>
          </p:cNvPr>
          <p:cNvSpPr>
            <a:spLocks noGrp="true"/>
          </p:cNvSpPr>
          <p:nvPr>
            <p:ph idx="10" sz="half" type="dt"/>
          </p:nvPr>
        </p:nvSpPr>
        <p:spPr/>
        <p:txBody>
          <a:bodyPr rtlCol="0"/>
          <a:lstStyle/>
          <a:p>
            <a:pPr/>
            <a:r>
              <a:rPr dirty="0" lang="en-US"/>
              <a:t>Date</a:t>
            </a:r>
            <a:endParaRPr dirty="0" lang="en-US"/>
          </a:p>
        </p:txBody>
      </p:sp>
      <p:sp>
        <p:nvSpPr>
          <p:cNvPr id="12" name="Footer Placeholder 3">
            <a:extLst>
              <a:ext uri="{0D38E369-AE84-4510-97D4-814FA5BDF9E1}">
                <a16:creationId xmlns:a16="http://schemas.microsoft.com/office/drawing/2010/main" id="{39F83D1A-640F-493F-A0E8-154B824F945A}"/>
              </a:ext>
            </a:extLst>
          </p:cNvPr>
          <p:cNvSpPr>
            <a:spLocks noGrp="true"/>
          </p:cNvSpPr>
          <p:nvPr>
            <p:ph idx="11" sz="quarter" type="ftr"/>
          </p:nvPr>
        </p:nvSpPr>
        <p:spPr/>
        <p:txBody>
          <a:bodyPr rtlCol="0"/>
          <a:lstStyle/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id="13" name="Slide Number Placeholder 4">
            <a:extLst>
              <a:ext uri="{B3788277-61D7-41C6-B315-A11E5E5894D4}">
                <a16:creationId xmlns:a16="http://schemas.microsoft.com/office/drawing/2010/main" id="{764E2A5C-8612-4CA3-8724-49B29E215BE6}"/>
              </a:ext>
            </a:extLst>
          </p:cNvPr>
          <p:cNvSpPr>
            <a:spLocks noGrp="true"/>
          </p:cNvSpPr>
          <p:nvPr>
            <p:ph idx="12" sz="quarter" type="sldNum"/>
          </p:nvPr>
        </p:nvSpPr>
        <p:spPr/>
        <p:txBody>
          <a:bodyPr rtlCol="0"/>
          <a:lstStyle/>
          <a:p>
            <a:pPr/>
            <a:r>
              <a:rPr dirty="0" lang="en-US"/>
              <a:t>&lt;#&gt;</a:t>
            </a:r>
            <a:endParaRPr dirty="0" lang="en-US"/>
          </a:p>
        </p:txBody>
      </p:sp>
      <p:sp>
        <p:nvSpPr>
          <p:cNvPr id="14" name="Content Placeholder 2">
            <a:extLst>
              <a:ext uri="{9EB537CE-2A5A-454F-B741-57C500035A52}">
                <a16:creationId xmlns:a16="http://schemas.microsoft.com/office/drawing/2010/main" id="{94A9D7BD-10DF-4FBA-B586-370860641CBE}"/>
              </a:ext>
            </a:extLst>
          </p:cNvPr>
          <p:cNvSpPr>
            <a:spLocks noGrp="true"/>
          </p:cNvSpPr>
          <p:nvPr>
            <p:ph idx="4" type="body"/>
          </p:nvPr>
        </p:nvSpPr>
        <p:spPr>
          <a:xfrm rot="0">
            <a:off x="3390900" y="1636244"/>
            <a:ext cx="2286000" cy="553399"/>
          </a:xfrm>
          <a:prstGeom prst="rect">
            <a:avLst/>
          </a:prstGeom>
        </p:spPr>
        <p:txBody>
          <a:bodyPr anchor="b" rtlCol="0" vert="horz">
            <a:normAutofit/>
          </a:bodyPr>
          <a:lstStyle>
            <a:lvl1pPr algn="ctr" indent="0" lvl="0" marL="0">
              <a:lnSpc>
                <a:spcPct val="100000"/>
              </a:lnSpc>
              <a:buFont typeface="Arial"/>
              <a:buNone/>
              <a:defRPr dirty="0" lang="en-US" sz="1400">
                <a:solidFill>
                  <a:schemeClr val="bg1"/>
                </a:solidFill>
                <a:latin typeface="+mn-lt"/>
              </a:defRPr>
            </a:lvl1pPr>
            <a:lvl2pPr lvl="1">
              <a:lnSpc>
                <a:spcPct val="129999"/>
              </a:lnSpc>
              <a:defRPr dirty="0" lang="en-US" sz="1000">
                <a:solidFill>
                  <a:schemeClr val="bg1">
                    <a:lumMod val="65000"/>
                  </a:schemeClr>
                </a:solidFill>
                <a:latin typeface="+mn-lt"/>
              </a:defRPr>
            </a:lvl2pPr>
            <a:lvl3pPr lvl="2">
              <a:lnSpc>
                <a:spcPts val="1200"/>
              </a:lnSpc>
              <a:defRPr dirty="0" i="1" lang="en-US" sz="105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defRPr>
            </a:lvl3pPr>
            <a:lvl4pPr lvl="3">
              <a:lnSpc>
                <a:spcPts val="1200"/>
              </a:lnSpc>
              <a:defRPr dirty="0" i="0" lang="en-US" sz="105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defRPr>
            </a:lvl4pPr>
            <a:lvl5pPr lvl="4">
              <a:lnSpc>
                <a:spcPts val="1200"/>
              </a:lnSpc>
              <a:buFont typeface="Arial"/>
              <a:buChar char="»"/>
              <a:defRPr dirty="0" i="1" lang="en-US" sz="105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defRPr>
            </a:lvl5pPr>
          </a:lstStyle>
          <a:p>
            <a:pPr lvl="0"/>
            <a:r>
              <a:rPr dirty="0" lang="en-US"/>
              <a:t>Click to edit Master text styles</a:t>
            </a:r>
            <a:endParaRPr dirty="0" lang="en-US"/>
          </a:p>
        </p:txBody>
      </p:sp>
      <p:sp>
        <p:nvSpPr>
          <p:cNvPr id="15" name="Content Placeholder 2">
            <a:extLst>
              <a:ext uri="{AF0B200F-A2C6-4B74-BC8D-BDFFB8C20952}">
                <a16:creationId xmlns:a16="http://schemas.microsoft.com/office/drawing/2010/main" id="{C70BB730-E9D5-434B-A46F-A2BCED47B104}"/>
              </a:ext>
            </a:extLst>
          </p:cNvPr>
          <p:cNvSpPr>
            <a:spLocks noGrp="true"/>
          </p:cNvSpPr>
          <p:nvPr>
            <p:ph idx="5" type="body"/>
          </p:nvPr>
        </p:nvSpPr>
        <p:spPr>
          <a:xfrm rot="0">
            <a:off x="6311803" y="3838575"/>
            <a:ext cx="2286000" cy="571500"/>
          </a:xfrm>
          <a:prstGeom prst="rect">
            <a:avLst/>
          </a:prstGeom>
        </p:spPr>
        <p:txBody>
          <a:bodyPr anchor="t" rtlCol="0" vert="horz">
            <a:normAutofit/>
          </a:bodyPr>
          <a:lstStyle>
            <a:lvl1pPr algn="ctr" indent="0" lvl="0" marL="0">
              <a:lnSpc>
                <a:spcPct val="100000"/>
              </a:lnSpc>
              <a:buFont typeface="Arial"/>
              <a:buNone/>
              <a:defRPr dirty="0" lang="en-US" sz="1400">
                <a:solidFill>
                  <a:schemeClr val="bg1"/>
                </a:solidFill>
                <a:latin typeface="+mn-lt"/>
              </a:defRPr>
            </a:lvl1pPr>
            <a:lvl2pPr lvl="1">
              <a:lnSpc>
                <a:spcPct val="129999"/>
              </a:lnSpc>
              <a:defRPr dirty="0" lang="en-US" sz="1000">
                <a:solidFill>
                  <a:schemeClr val="bg1">
                    <a:lumMod val="65000"/>
                  </a:schemeClr>
                </a:solidFill>
                <a:latin typeface="+mn-lt"/>
              </a:defRPr>
            </a:lvl2pPr>
            <a:lvl3pPr lvl="2">
              <a:lnSpc>
                <a:spcPts val="1200"/>
              </a:lnSpc>
              <a:defRPr dirty="0" i="1" lang="en-US" sz="105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defRPr>
            </a:lvl3pPr>
            <a:lvl4pPr lvl="3">
              <a:lnSpc>
                <a:spcPts val="1200"/>
              </a:lnSpc>
              <a:defRPr dirty="0" i="0" lang="en-US" sz="105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defRPr>
            </a:lvl4pPr>
            <a:lvl5pPr lvl="4">
              <a:lnSpc>
                <a:spcPts val="1200"/>
              </a:lnSpc>
              <a:buFont typeface="Arial"/>
              <a:buChar char="»"/>
              <a:defRPr dirty="0" i="1" lang="en-US" sz="105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defRPr>
            </a:lvl5pPr>
          </a:lstStyle>
          <a:p>
            <a:pPr lvl="0"/>
            <a:r>
              <a:rPr dirty="0" lang="en-US"/>
              <a:t>Click to edit Master text styles</a:t>
            </a:r>
            <a:endParaRPr dirty="0" lang="en-US"/>
          </a:p>
        </p:txBody>
      </p:sp>
      <p:sp>
        <p:nvSpPr>
          <p:cNvPr id="16" name="Title 1">
            <a:extLst>
              <a:ext uri="{5BC28E92-E48E-48E8-A00C-3B17D38335F9}">
                <a16:creationId xmlns:a16="http://schemas.microsoft.com/office/drawing/2010/main" id="{E9F4FC87-ED15-4E35-8308-0A0B2CC53B7D}"/>
              </a:ext>
            </a:extLst>
          </p:cNvPr>
          <p:cNvSpPr>
            <a:spLocks noGrp="true"/>
          </p:cNvSpPr>
          <p:nvPr>
            <p:ph idx="6" type="title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pic>
        <p:nvPicPr>
          <p:cNvPr id="17" name="">
            <a:extLst>
              <a:ext uri="{70843F77-E9C3-43B7-A466-FE0AA2E55175}">
                <a16:creationId xmlns:a16="http://schemas.microsoft.com/office/drawing/2010/main" id="{3B833FEC-4F23-4B30-A687-07BA950F0B37}"/>
              </a:ext>
            </a:extLst>
          </p:cNvPr>
          <p:cNvPicPr>
            <a:picLocks noChangeAspect="true"/>
          </p:cNvPicPr>
          <p:nvPr/>
        </p:nvPicPr>
        <p:blipFill>
          <a:blip r:embed="rId5">
            <a:alphaModFix amt="39999"/>
          </a:blip>
          <a:stretch>
            <a:fillRect/>
          </a:stretch>
        </p:blipFill>
        <p:spPr>
          <a:xfrm flipH="false" flipV="false">
            <a:off x="-9162" y="-9162"/>
            <a:ext cx="1752600" cy="5143500"/>
          </a:xfrm>
          <a:prstGeom prst="rect">
            <a:avLst/>
          </a:prstGeom>
          <a:noFill/>
        </p:spPr>
      </p:pic>
      <p:pic>
        <p:nvPicPr>
          <p:cNvPr id="18" name="">
            <a:extLst>
              <a:ext uri="{5C697B7A-A5B4-46EA-B675-0540D5CD9986}">
                <a16:creationId xmlns:a16="http://schemas.microsoft.com/office/drawing/2010/main" id="{A11710A5-4DC6-4998-8898-D38F5005D932}"/>
              </a:ext>
            </a:extLst>
          </p:cNvPr>
          <p:cNvPicPr>
            <a:picLocks noChangeAspect="true"/>
          </p:cNvPicPr>
          <p:nvPr/>
        </p:nvPicPr>
        <p:blipFill>
          <a:blip r:embed="rId6">
            <a:alphaModFix amt="39999"/>
          </a:blip>
          <a:stretch>
            <a:fillRect/>
          </a:stretch>
        </p:blipFill>
        <p:spPr>
          <a:xfrm flipH="false" flipV="false">
            <a:off x="7382238" y="-9162"/>
            <a:ext cx="1743075" cy="5143500"/>
          </a:xfrm>
          <a:prstGeom prst="rect">
            <a:avLst/>
          </a:prstGeom>
          <a:noFill/>
          <a:ln cap="flat" w="28575">
            <a:noFill/>
            <a:prstDash val="solid"/>
            <a:round/>
          </a:ln>
        </p:spPr>
      </p:pic>
    </p:spTree>
    <p:custDataLst>
      <p:tags r:id="rId7"/>
    </p:custDataLst>
    <p:extLst>
      <p:ext uri="{D81DA34E-F798-42EB-971A-E2D619756114}">
        <p14:creationId xmlns:p14="http://schemas.microsoft.com/office/powerpoint/2010/main" val="1691302730807"/>
      </p:ext>
    </p:extLst>
  </p:cSld>
  <p:clrMapOvr>
    <a:masterClrMapping/>
  </p:clrMapOvr>
</p:sldLayout>
</file>

<file path=ppt/slideLayouts/slideLayout11.xml><?xml version="1.0" encoding="utf-8"?>
<p:sldLayou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preserve="1" userDrawn="1">
  <p:cSld name="Title an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>
            <a:extLst>
              <a:ext uri="{5CB3B0ED-72D0-4D04-A40B-EFFB6BF5051C}">
                <a16:creationId xmlns:a16="http://schemas.microsoft.com/office/drawing/2010/main" id="{78707399-F029-4D67-B671-FF4E03B8FF67}"/>
              </a:ext>
            </a:extLst>
          </p:cNvPr>
          <p:cNvPicPr>
            <a:picLocks noChangeAspect="true"/>
          </p:cNvPicPr>
          <p:nvPr/>
        </p:nvPicPr>
        <p:blipFill>
          <a:blip r:embed="rId2">
            <a:alphaModFix amt="12000"/>
          </a:blip>
          <a:stretch>
            <a:fillRect/>
          </a:stretch>
        </p:blipFill>
        <p:spPr>
          <a:xfrm flipH="false" flipV="false">
            <a:off x="0" y="0"/>
            <a:ext cx="3800475" cy="5143500"/>
          </a:xfrm>
          <a:prstGeom prst="rect">
            <a:avLst/>
          </a:prstGeom>
          <a:noFill/>
        </p:spPr>
      </p:pic>
      <p:pic>
        <p:nvPicPr>
          <p:cNvPr id="3" name="">
            <a:extLst>
              <a:ext uri="{DC6FDB09-0581-4298-AFD4-1102D215B5BE}">
                <a16:creationId xmlns:a16="http://schemas.microsoft.com/office/drawing/2010/main" id="{20A6958F-31DB-4DD8-A5A4-D70B845CD2F2}"/>
              </a:ext>
            </a:extLst>
          </p:cNvPr>
          <p:cNvPicPr>
            <a:picLocks noChangeAspect="true"/>
          </p:cNvPicPr>
          <p:nvPr/>
        </p:nvPicPr>
        <p:blipFill>
          <a:blip r:embed="rId3">
            <a:alphaModFix amt="39999"/>
          </a:blip>
          <a:stretch>
            <a:fillRect/>
          </a:stretch>
        </p:blipFill>
        <p:spPr>
          <a:xfrm flipH="false" flipV="false" rot="0">
            <a:off x="247650" y="1133475"/>
            <a:ext cx="2089163" cy="2078524"/>
          </a:xfrm>
          <a:prstGeom prst="rect">
            <a:avLst/>
          </a:prstGeom>
          <a:noFill/>
        </p:spPr>
      </p:pic>
      <p:pic>
        <p:nvPicPr>
          <p:cNvPr id="4" name="">
            <a:extLst>
              <a:ext uri="{A923854C-B2E5-4F8D-8C8F-A200C7D5DA03}">
                <a16:creationId xmlns:a16="http://schemas.microsoft.com/office/drawing/2010/main" id="{7610C5D7-5ECA-4906-8B15-AFF79301CFC2}"/>
              </a:ext>
            </a:extLst>
          </p:cNvPr>
          <p:cNvPicPr>
            <a:picLocks noChangeAspect="true"/>
          </p:cNvPicPr>
          <p:nvPr/>
        </p:nvPicPr>
        <p:blipFill>
          <a:blip r:embed="rId3">
            <a:alphaModFix amt="39999"/>
          </a:blip>
          <a:stretch>
            <a:fillRect/>
          </a:stretch>
        </p:blipFill>
        <p:spPr>
          <a:xfrm flipH="false" flipV="false" rot="0">
            <a:off x="4219575" y="1085850"/>
            <a:ext cx="2089163" cy="2078524"/>
          </a:xfrm>
          <a:prstGeom prst="rect">
            <a:avLst/>
          </a:prstGeom>
          <a:noFill/>
        </p:spPr>
      </p:pic>
      <p:pic>
        <p:nvPicPr>
          <p:cNvPr id="5" name="">
            <a:extLst>
              <a:ext uri="{AD7909EA-96A8-423A-BC7E-B94A185E4917}">
                <a16:creationId xmlns:a16="http://schemas.microsoft.com/office/drawing/2010/main" id="{A72635DB-763B-4B89-85C5-5A9038445F78}"/>
              </a:ext>
            </a:extLst>
          </p:cNvPr>
          <p:cNvPicPr>
            <a:picLocks noChangeAspect="true"/>
          </p:cNvPicPr>
          <p:nvPr/>
        </p:nvPicPr>
        <p:blipFill>
          <a:blip r:embed="rId3">
            <a:alphaModFix amt="39999"/>
          </a:blip>
          <a:stretch>
            <a:fillRect/>
          </a:stretch>
        </p:blipFill>
        <p:spPr>
          <a:xfrm flipH="false" flipV="false" rot="0">
            <a:off x="2257425" y="2466975"/>
            <a:ext cx="2089163" cy="2078524"/>
          </a:xfrm>
          <a:prstGeom prst="rect">
            <a:avLst/>
          </a:prstGeom>
          <a:noFill/>
        </p:spPr>
      </p:pic>
      <p:pic>
        <p:nvPicPr>
          <p:cNvPr id="6" name="">
            <a:extLst>
              <a:ext uri="{1A4C7A4C-7F11-4BEA-A229-B81E24F36BEB}">
                <a16:creationId xmlns:a16="http://schemas.microsoft.com/office/drawing/2010/main" id="{D209FE3F-0658-4A00-B978-2845359BDBFB}"/>
              </a:ext>
            </a:extLst>
          </p:cNvPr>
          <p:cNvPicPr>
            <a:picLocks noChangeAspect="true"/>
          </p:cNvPicPr>
          <p:nvPr/>
        </p:nvPicPr>
        <p:blipFill>
          <a:blip r:embed="rId4">
            <a:alphaModFix amt="14999"/>
          </a:blip>
          <a:stretch>
            <a:fillRect/>
          </a:stretch>
        </p:blipFill>
        <p:spPr>
          <a:xfrm flipH="false" flipV="false">
            <a:off x="5762988" y="0"/>
            <a:ext cx="3366038" cy="5143500"/>
          </a:xfrm>
          <a:prstGeom prst="rect">
            <a:avLst/>
          </a:prstGeom>
          <a:noFill/>
        </p:spPr>
      </p:pic>
      <p:pic>
        <p:nvPicPr>
          <p:cNvPr id="7" name="">
            <a:extLst>
              <a:ext uri="{3D7C0871-1CB3-4699-A5C0-670EC2959F61}">
                <a16:creationId xmlns:a16="http://schemas.microsoft.com/office/drawing/2010/main" id="{CC13B627-EB1F-4EE7-86C6-447DA7AF8F1C}"/>
              </a:ext>
            </a:extLst>
          </p:cNvPr>
          <p:cNvPicPr>
            <a:picLocks noChangeAspect="true"/>
          </p:cNvPicPr>
          <p:nvPr/>
        </p:nvPicPr>
        <p:blipFill>
          <a:blip r:embed="rId3">
            <a:alphaModFix amt="39999"/>
          </a:blip>
          <a:stretch>
            <a:fillRect/>
          </a:stretch>
        </p:blipFill>
        <p:spPr>
          <a:xfrm flipH="false" flipV="false" rot="0">
            <a:off x="6505574" y="1895475"/>
            <a:ext cx="2089163" cy="2078524"/>
          </a:xfrm>
          <a:prstGeom prst="rect">
            <a:avLst/>
          </a:prstGeom>
          <a:noFill/>
        </p:spPr>
      </p:pic>
      <p:pic>
        <p:nvPicPr>
          <p:cNvPr id="8" name="">
            <a:extLst>
              <a:ext uri="{C0F24182-35E7-443F-B07B-812091B8D507}">
                <a16:creationId xmlns:a16="http://schemas.microsoft.com/office/drawing/2010/main" id="{23916CE7-C92C-4E29-B6D4-B9F9C15FD557}"/>
              </a:ext>
            </a:extLst>
          </p:cNvPr>
          <p:cNvPicPr>
            <a:picLocks noChangeAspect="true"/>
          </p:cNvPicPr>
          <p:nvPr/>
        </p:nvPicPr>
        <p:blipFill>
          <a:blip r:embed="rId5">
            <a:alphaModFix amt="60000"/>
          </a:blip>
          <a:stretch>
            <a:fillRect/>
          </a:stretch>
        </p:blipFill>
        <p:spPr>
          <a:xfrm flipH="false" flipV="false">
            <a:off x="-9162" y="-9162"/>
            <a:ext cx="1752600" cy="5143500"/>
          </a:xfrm>
          <a:prstGeom prst="rect">
            <a:avLst/>
          </a:prstGeom>
          <a:noFill/>
        </p:spPr>
      </p:pic>
      <p:pic>
        <p:nvPicPr>
          <p:cNvPr id="9" name="">
            <a:extLst>
              <a:ext uri="{E2C3BFFD-32E4-45F6-9D44-71BF41EBCE75}">
                <a16:creationId xmlns:a16="http://schemas.microsoft.com/office/drawing/2010/main" id="{724582FB-A86F-43D6-AE78-C5764B59D087}"/>
              </a:ext>
            </a:extLst>
          </p:cNvPr>
          <p:cNvPicPr>
            <a:picLocks noChangeAspect="true"/>
          </p:cNvPicPr>
          <p:nvPr/>
        </p:nvPicPr>
        <p:blipFill>
          <a:blip r:embed="rId6">
            <a:alphaModFix amt="60000"/>
          </a:blip>
          <a:stretch>
            <a:fillRect/>
          </a:stretch>
        </p:blipFill>
        <p:spPr>
          <a:xfrm flipH="false" flipV="false">
            <a:off x="7382238" y="-9162"/>
            <a:ext cx="1743075" cy="5143500"/>
          </a:xfrm>
          <a:prstGeom prst="rect">
            <a:avLst/>
          </a:prstGeom>
          <a:noFill/>
        </p:spPr>
      </p:pic>
      <p:sp>
        <p:nvSpPr>
          <p:cNvPr id="10" name="Title 1">
            <a:extLst>
              <a:ext uri="{7C30D77F-21CA-42B4-A244-7A6E48309570}">
                <a16:creationId xmlns:a16="http://schemas.microsoft.com/office/drawing/2010/main" id="{17F20B88-329B-4394-9734-4CDA8A2001E1}"/>
              </a:ext>
            </a:extLst>
          </p:cNvPr>
          <p:cNvSpPr>
            <a:spLocks noGrp="true"/>
          </p:cNvSpPr>
          <p:nvPr>
            <p:ph type="title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11" name="Picture Placeholder 2">
            <a:extLst>
              <a:ext uri="{A4046686-71A4-4404-A97A-5AC0A87AF8C5}">
                <a16:creationId xmlns:a16="http://schemas.microsoft.com/office/drawing/2010/main" id="{F7E363ED-E25E-49EF-B13B-E04A701A4E9B}"/>
              </a:ext>
            </a:extLst>
          </p:cNvPr>
          <p:cNvSpPr>
            <a:spLocks noChangeAspect="true" noGrp="true"/>
          </p:cNvSpPr>
          <p:nvPr>
            <p:ph idx="1" type="pic"/>
          </p:nvPr>
        </p:nvSpPr>
        <p:spPr>
          <a:xfrm rot="0">
            <a:off x="438150" y="1314450"/>
            <a:ext cx="1714500" cy="1714500"/>
          </a:xfrm>
          <a:prstGeom prst="ellipse">
            <a:avLst/>
          </a:prstGeom>
          <a:solidFill>
            <a:schemeClr val="accent1">
              <a:alpha val="11000"/>
            </a:schemeClr>
          </a:solidFill>
          <a:ln w="38100">
            <a:noFill/>
            <a:miter lim="800000"/>
          </a:ln>
        </p:spPr>
        <p:txBody>
          <a:bodyPr rtlCol="0"/>
          <a:lstStyle/>
          <a:p>
            <a:pPr/>
            <a:r>
              <a:rPr dirty="0" lang="en-US"/>
              <a:t>Click icon to add picture</a:t>
            </a:r>
            <a:endParaRPr dirty="0" lang="en-US"/>
          </a:p>
        </p:txBody>
      </p:sp>
      <p:sp>
        <p:nvSpPr>
          <p:cNvPr id="12" name="Picture Placeholder 2">
            <a:extLst>
              <a:ext uri="{0036606C-8362-4ADD-9FBF-5F85268CFF8E}">
                <a16:creationId xmlns:a16="http://schemas.microsoft.com/office/drawing/2010/main" id="{64ECCE6C-902F-404B-AEA7-DBBA9982278E}"/>
              </a:ext>
            </a:extLst>
          </p:cNvPr>
          <p:cNvSpPr>
            <a:spLocks noChangeAspect="true" noGrp="true"/>
          </p:cNvSpPr>
          <p:nvPr>
            <p:ph idx="2" type="pic"/>
          </p:nvPr>
        </p:nvSpPr>
        <p:spPr>
          <a:xfrm rot="0">
            <a:off x="2447925" y="2647950"/>
            <a:ext cx="1714500" cy="1714500"/>
          </a:xfrm>
          <a:prstGeom prst="ellipse">
            <a:avLst/>
          </a:prstGeom>
          <a:solidFill>
            <a:schemeClr val="accent1">
              <a:alpha val="11000"/>
            </a:schemeClr>
          </a:solidFill>
          <a:ln w="38100">
            <a:noFill/>
            <a:miter lim="800000"/>
          </a:ln>
        </p:spPr>
        <p:txBody>
          <a:bodyPr rtlCol="0"/>
          <a:lstStyle/>
          <a:p>
            <a:pPr/>
            <a:r>
              <a:rPr dirty="0" lang="en-US"/>
              <a:t>Click icon to add picture</a:t>
            </a:r>
            <a:endParaRPr dirty="0" lang="en-US"/>
          </a:p>
        </p:txBody>
      </p:sp>
      <p:sp>
        <p:nvSpPr>
          <p:cNvPr id="13" name="Picture Placeholder 2">
            <a:extLst>
              <a:ext uri="{1D2549CA-6E2E-4310-9000-374332EE3F92}">
                <a16:creationId xmlns:a16="http://schemas.microsoft.com/office/drawing/2010/main" id="{064106CA-6ED9-4248-9A79-3C6CA1430874}"/>
              </a:ext>
            </a:extLst>
          </p:cNvPr>
          <p:cNvSpPr>
            <a:spLocks noChangeAspect="true" noGrp="true"/>
          </p:cNvSpPr>
          <p:nvPr>
            <p:ph idx="3" type="pic"/>
          </p:nvPr>
        </p:nvSpPr>
        <p:spPr>
          <a:xfrm rot="0">
            <a:off x="4410075" y="1266825"/>
            <a:ext cx="1714500" cy="1714500"/>
          </a:xfrm>
          <a:prstGeom prst="ellipse">
            <a:avLst/>
          </a:prstGeom>
          <a:solidFill>
            <a:schemeClr val="accent1">
              <a:alpha val="11000"/>
            </a:schemeClr>
          </a:solidFill>
          <a:ln w="38100">
            <a:noFill/>
            <a:miter lim="800000"/>
          </a:ln>
        </p:spPr>
        <p:txBody>
          <a:bodyPr rtlCol="0"/>
          <a:lstStyle/>
          <a:p>
            <a:pPr/>
            <a:r>
              <a:rPr dirty="0" lang="en-US"/>
              <a:t>Click icon to add picture</a:t>
            </a:r>
            <a:endParaRPr dirty="0" lang="en-US"/>
          </a:p>
        </p:txBody>
      </p:sp>
      <p:sp>
        <p:nvSpPr>
          <p:cNvPr id="14" name="Picture Placeholder 2">
            <a:extLst>
              <a:ext uri="{A83F53A1-6475-4BDC-9E4F-26E8C1379EFE}">
                <a16:creationId xmlns:a16="http://schemas.microsoft.com/office/drawing/2010/main" id="{BAF82A69-4A80-4C89-83C3-EE04ADFAAB4C}"/>
              </a:ext>
            </a:extLst>
          </p:cNvPr>
          <p:cNvSpPr>
            <a:spLocks noChangeAspect="true" noGrp="true"/>
          </p:cNvSpPr>
          <p:nvPr>
            <p:ph idx="4" type="pic"/>
          </p:nvPr>
        </p:nvSpPr>
        <p:spPr>
          <a:xfrm rot="0">
            <a:off x="6696074" y="2076450"/>
            <a:ext cx="1714500" cy="1714500"/>
          </a:xfrm>
          <a:prstGeom prst="ellipse">
            <a:avLst/>
          </a:prstGeom>
          <a:solidFill>
            <a:schemeClr val="accent1">
              <a:alpha val="11000"/>
            </a:schemeClr>
          </a:solidFill>
          <a:ln w="38100">
            <a:noFill/>
            <a:miter lim="800000"/>
          </a:ln>
        </p:spPr>
        <p:txBody>
          <a:bodyPr rtlCol="0"/>
          <a:lstStyle/>
          <a:p>
            <a:pPr/>
            <a:r>
              <a:rPr dirty="0" lang="en-US"/>
              <a:t>Click icon to add picture</a:t>
            </a:r>
            <a:endParaRPr dirty="0" lang="en-US"/>
          </a:p>
        </p:txBody>
      </p:sp>
      <p:sp>
        <p:nvSpPr>
          <p:cNvPr id="15" name="Slide Number Placeholder 4">
            <a:extLst>
              <a:ext uri="{B9DC582A-CEDA-4974-B684-4822DAE37848}">
                <a16:creationId xmlns:a16="http://schemas.microsoft.com/office/drawing/2010/main" id="{0E06E222-9152-45AE-81AE-5FBE19578F8F}"/>
              </a:ext>
            </a:extLst>
          </p:cNvPr>
          <p:cNvSpPr>
            <a:spLocks noGrp="true"/>
          </p:cNvSpPr>
          <p:nvPr>
            <p:ph idx="12" sz="quarter" type="sldNum"/>
          </p:nvPr>
        </p:nvSpPr>
        <p:spPr/>
        <p:txBody>
          <a:bodyPr rtlCol="0"/>
          <a:lstStyle/>
          <a:p>
            <a:pPr/>
            <a:r>
              <a:rPr dirty="0" lang="en-US"/>
              <a:t>&lt;#&gt;</a:t>
            </a:r>
            <a:endParaRPr dirty="0" lang="en-US"/>
          </a:p>
        </p:txBody>
      </p:sp>
      <p:sp>
        <p:nvSpPr>
          <p:cNvPr id="16" name="Footer Placeholder 3">
            <a:extLst>
              <a:ext uri="{6A100CBE-D05E-46F6-9698-8B4B80589496}">
                <a16:creationId xmlns:a16="http://schemas.microsoft.com/office/drawing/2010/main" id="{A9FB6458-02E3-434A-A17E-A5E92E2E00B6}"/>
              </a:ext>
            </a:extLst>
          </p:cNvPr>
          <p:cNvSpPr>
            <a:spLocks noGrp="true"/>
          </p:cNvSpPr>
          <p:nvPr>
            <p:ph idx="11" sz="quarter" type="ftr"/>
          </p:nvPr>
        </p:nvSpPr>
        <p:spPr/>
        <p:txBody>
          <a:bodyPr rtlCol="0"/>
          <a:lstStyle/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id="17" name="Date Placeholder 1">
            <a:extLst>
              <a:ext uri="{433D647F-9A8F-414F-9E95-7EB92D8A7D06}">
                <a16:creationId xmlns:a16="http://schemas.microsoft.com/office/drawing/2010/main" id="{1748537E-B2D6-44DE-AE3A-EB5B929507A3}"/>
              </a:ext>
            </a:extLst>
          </p:cNvPr>
          <p:cNvSpPr>
            <a:spLocks noGrp="true"/>
          </p:cNvSpPr>
          <p:nvPr>
            <p:ph idx="10" sz="half" type="dt"/>
          </p:nvPr>
        </p:nvSpPr>
        <p:spPr/>
        <p:txBody>
          <a:bodyPr rtlCol="0"/>
          <a:lstStyle/>
          <a:p>
            <a:pPr/>
            <a:r>
              <a:rPr dirty="0" lang="en-US"/>
              <a:t>Date</a:t>
            </a:r>
            <a:endParaRPr dirty="0" lang="en-US"/>
          </a:p>
        </p:txBody>
      </p:sp>
    </p:spTree>
    <p:custDataLst>
      <p:tags r:id="rId7"/>
    </p:custDataLst>
    <p:extLst>
      <p:ext uri="{63CF9301-EB40-4179-9BCC-F56B71F311F4}">
        <p14:creationId xmlns:p14="http://schemas.microsoft.com/office/powerpoint/2010/main" val="1691302730810"/>
      </p:ext>
    </p:extLst>
  </p:cSld>
  <p:clrMapOvr>
    <a:masterClrMapping/>
  </p:clrMapOvr>
</p:sldLayout>
</file>

<file path=ppt/slideLayouts/slideLayout2.xml><?xml version="1.0" encoding="utf-8"?>
<p:sldLayou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preserve="1" showMasterSp="true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>
            <a:extLst>
              <a:ext uri="{5EBA430B-A4B6-40AF-8F33-38E6D8495F61}">
                <a16:creationId xmlns:a16="http://schemas.microsoft.com/office/drawing/2010/main" id="{4C35DE7D-B964-46A1-9F08-B9B79E71D475}"/>
              </a:ext>
            </a:extLst>
          </p:cNvPr>
          <p:cNvPicPr>
            <a:picLocks noChangeAspect="true"/>
          </p:cNvPicPr>
          <p:nvPr/>
        </p:nvPicPr>
        <p:blipFill>
          <a:blip r:embed="rId2">
            <a:alphaModFix amt="12000"/>
          </a:blip>
          <a:stretch>
            <a:fillRect/>
          </a:stretch>
        </p:blipFill>
        <p:spPr>
          <a:xfrm flipH="false" flipV="false">
            <a:off x="5762988" y="0"/>
            <a:ext cx="3366038" cy="5143500"/>
          </a:xfrm>
          <a:prstGeom prst="rect">
            <a:avLst/>
          </a:prstGeom>
          <a:noFill/>
        </p:spPr>
      </p:pic>
      <p:cxnSp>
        <p:nvCxnSpPr>
          <p:cNvPr id="3" name="Straight Connector 4">
            <a:extLst>
              <a:ext uri="{F2265784-E60D-4F38-838F-D21877E48FEC}">
                <a16:creationId xmlns:a16="http://schemas.microsoft.com/office/drawing/2010/main" id="{C0B7DE18-A199-48FE-8D58-914A36B2F5E3}"/>
              </a:ext>
            </a:extLst>
          </p:cNvPr>
          <p:cNvCxnSpPr/>
          <p:nvPr/>
        </p:nvCxnSpPr>
        <p:spPr>
          <a:xfrm flipH="true" flipV="true" rot="0">
            <a:off x="1124307" y="997028"/>
            <a:ext cx="7290052" cy="0"/>
          </a:xfrm>
          <a:prstGeom prst="line">
            <a:avLst/>
          </a:prstGeom>
          <a:ln w="6350">
            <a:solidFill>
              <a:schemeClr val="tx2">
                <a:alpha val="30000"/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">
            <a:extLst>
              <a:ext uri="{E1FB3C6C-8333-4F6A-A91D-B20F26E5BDB5}">
                <a16:creationId xmlns:a16="http://schemas.microsoft.com/office/drawing/2010/main" id="{E2A19DAE-8D78-4104-BF87-B2B69AEA93DF}"/>
              </a:ext>
            </a:extLst>
          </p:cNvPr>
          <p:cNvPicPr>
            <a:picLocks noChangeAspect="true"/>
          </p:cNvPicPr>
          <p:nvPr/>
        </p:nvPicPr>
        <p:blipFill>
          <a:blip r:embed="rId3">
            <a:alphaModFix amt="39999"/>
          </a:blip>
          <a:stretch>
            <a:fillRect/>
          </a:stretch>
        </p:blipFill>
        <p:spPr>
          <a:xfrm flipH="false" flipV="false">
            <a:off x="7382238" y="9162"/>
            <a:ext cx="1743075" cy="5143500"/>
          </a:xfrm>
          <a:prstGeom prst="rect">
            <a:avLst/>
          </a:prstGeom>
          <a:noFill/>
        </p:spPr>
      </p:pic>
      <p:pic>
        <p:nvPicPr>
          <p:cNvPr id="5" name="">
            <a:extLst>
              <a:ext uri="{86D24B50-2C74-4B7C-BCBB-1FA1C937F5A2}">
                <a16:creationId xmlns:a16="http://schemas.microsoft.com/office/drawing/2010/main" id="{345DC5C3-7133-449F-BDAF-C4C67258A96E}"/>
              </a:ext>
            </a:extLst>
          </p:cNvPr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flipH="false" flipV="false">
            <a:off x="0" y="1095375"/>
            <a:ext cx="923786" cy="2951083"/>
          </a:xfrm>
          <a:prstGeom prst="rect">
            <a:avLst/>
          </a:prstGeom>
          <a:noFill/>
        </p:spPr>
      </p:pic>
      <p:sp>
        <p:nvSpPr>
          <p:cNvPr id="6" name="">
            <a:extLst>
              <a:ext uri="{3353053C-BDD5-4BC1-B485-4443E024C86E}">
                <a16:creationId xmlns:a16="http://schemas.microsoft.com/office/drawing/2010/main" id="{FC7295B8-0C3C-49E1-A72A-16520CFC7A4E}"/>
              </a:ext>
            </a:extLst>
          </p:cNvPr>
          <p:cNvSpPr/>
          <p:nvPr/>
        </p:nvSpPr>
        <p:spPr>
          <a:xfrm flipH="false" flipV="false" rot="0">
            <a:off x="-1478311" y="819643"/>
            <a:ext cx="2883585" cy="3482870"/>
          </a:xfrm>
          <a:custGeom>
            <a:avLst/>
            <a:gdLst/>
            <a:ahLst/>
            <a:cxnLst/>
            <a:rect b="b" l="0" r="r" t="0"/>
            <a:pathLst>
              <a:path h="3482870" w="2883585">
                <a:moveTo>
                  <a:pt x="1459525" y="0"/>
                </a:moveTo>
                <a:lnTo>
                  <a:pt x="2883585" y="0"/>
                </a:lnTo>
                <a:lnTo>
                  <a:pt x="2883585" y="3482870"/>
                </a:lnTo>
                <a:lnTo>
                  <a:pt x="1475140" y="3482870"/>
                </a:lnTo>
                <a:close/>
              </a:path>
            </a:pathLst>
          </a:custGeom>
          <a:gradFill rotWithShape="1">
            <a:gsLst>
              <a:gs pos="59031">
                <a:schemeClr val="accent3">
                  <a:alpha val="0"/>
                </a:schemeClr>
              </a:gs>
              <a:gs pos="0">
                <a:schemeClr val="accent3">
                  <a:alpha val="84000"/>
                </a:schemeClr>
              </a:gs>
            </a:gsLst>
            <a:path path="circle">
              <a:fillToRect b="50000" l="50000" r="50000" t="50000"/>
            </a:path>
            <a:tileRect b="0" l="0" r="0" t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7" name="Title 7">
            <a:extLst>
              <a:ext uri="{D92DCFB1-B9C8-41A4-93FD-13ABFDFBA83A}">
                <a16:creationId xmlns:a16="http://schemas.microsoft.com/office/drawing/2010/main" id="{7BC62B15-51AD-45A9-86E9-C2EF42BAACC5}"/>
              </a:ext>
            </a:extLst>
          </p:cNvPr>
          <p:cNvSpPr>
            <a:spLocks noGrp="true"/>
          </p:cNvSpPr>
          <p:nvPr>
            <p:ph type="title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8" name="Content Placeholder 2">
            <a:extLst>
              <a:ext uri="{A53F6950-BA4F-4B9D-B4F1-8AC32B7522E3}">
                <a16:creationId xmlns:a16="http://schemas.microsoft.com/office/drawing/2010/main" id="{018809C6-92D4-4AB6-B5B8-E2A24C0CE9DE}"/>
              </a:ext>
            </a:extLst>
          </p:cNvPr>
          <p:cNvSpPr>
            <a:spLocks noGrp="true"/>
          </p:cNvSpPr>
          <p:nvPr>
            <p:ph idx="1"/>
          </p:nvPr>
        </p:nvSpPr>
        <p:spPr/>
        <p:txBody>
          <a:bodyPr rtlCol="0"/>
          <a:lstStyle>
            <a:lvl1pPr lvl="0"/>
            <a:lvl2pPr lvl="1"/>
            <a:lvl3pPr lvl="2"/>
            <a:lvl4pPr lvl="3"/>
            <a:lvl5pPr lvl="4"/>
          </a:lstStyle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US"/>
          </a:p>
        </p:txBody>
      </p:sp>
      <p:sp>
        <p:nvSpPr>
          <p:cNvPr id="9" name="Slide Number Placeholder 4">
            <a:extLst>
              <a:ext uri="{C800F078-4A01-4D38-9ACA-633BD738DEF5}">
                <a16:creationId xmlns:a16="http://schemas.microsoft.com/office/drawing/2010/main" id="{143CCA43-C18E-4BD3-A409-554F5E906F6D}"/>
              </a:ext>
            </a:extLst>
          </p:cNvPr>
          <p:cNvSpPr>
            <a:spLocks noGrp="true"/>
          </p:cNvSpPr>
          <p:nvPr>
            <p:ph idx="12" sz="quarter" type="sldNum"/>
          </p:nvPr>
        </p:nvSpPr>
        <p:spPr/>
        <p:txBody>
          <a:bodyPr rtlCol="0"/>
          <a:lstStyle/>
          <a:p>
            <a:pPr/>
            <a:r>
              <a:rPr dirty="0" lang="en-US"/>
              <a:t>&lt;#&gt;</a:t>
            </a:r>
            <a:endParaRPr dirty="0" lang="en-US"/>
          </a:p>
        </p:txBody>
      </p:sp>
      <p:sp>
        <p:nvSpPr>
          <p:cNvPr id="10" name="Footer Placeholder 3">
            <a:extLst>
              <a:ext uri="{69E781F5-8DAD-42FE-8E5C-162AD15493B2}">
                <a16:creationId xmlns:a16="http://schemas.microsoft.com/office/drawing/2010/main" id="{649DFDBA-6242-40BE-A244-02B53AC9A22F}"/>
              </a:ext>
            </a:extLst>
          </p:cNvPr>
          <p:cNvSpPr>
            <a:spLocks noGrp="true"/>
          </p:cNvSpPr>
          <p:nvPr>
            <p:ph idx="11" sz="quarter" type="ftr"/>
          </p:nvPr>
        </p:nvSpPr>
        <p:spPr/>
        <p:txBody>
          <a:bodyPr rtlCol="0"/>
          <a:lstStyle/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id="11" name="Date Placeholder 1">
            <a:extLst>
              <a:ext uri="{0C969B96-684C-4DE4-8E64-E5D2AAC5472B}">
                <a16:creationId xmlns:a16="http://schemas.microsoft.com/office/drawing/2010/main" id="{A256BB1C-C5E0-4123-939C-88BC74E9AC07}"/>
              </a:ext>
            </a:extLst>
          </p:cNvPr>
          <p:cNvSpPr>
            <a:spLocks noGrp="true"/>
          </p:cNvSpPr>
          <p:nvPr>
            <p:ph idx="10" sz="half" type="dt"/>
          </p:nvPr>
        </p:nvSpPr>
        <p:spPr/>
        <p:txBody>
          <a:bodyPr rtlCol="0"/>
          <a:lstStyle/>
          <a:p>
            <a:pPr/>
            <a:r>
              <a:rPr dirty="0" lang="en-US"/>
              <a:t>Date</a:t>
            </a:r>
            <a:endParaRPr dirty="0" lang="en-US"/>
          </a:p>
        </p:txBody>
      </p:sp>
    </p:spTree>
    <p:extLst>
      <p:ext uri="{01523ADB-4FFB-44B3-80F7-2910E99EBC2E}">
        <p14:creationId xmlns:p14="http://schemas.microsoft.com/office/powerpoint/2010/main" val="1691302730792"/>
      </p:ext>
    </p:extLst>
  </p:cSld>
  <p:clrMapOvr>
    <a:masterClrMapping/>
  </p:clrMapOvr>
</p:sldLayout>
</file>

<file path=ppt/slideLayouts/slideLayout3.xml><?xml version="1.0" encoding="utf-8"?>
<p:sldLayou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preserve="1" showMasterSp="true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>
            <a:extLst>
              <a:ext uri="{54690276-B069-47E9-8C7C-2A0534CB7730}">
                <a16:creationId xmlns:a16="http://schemas.microsoft.com/office/drawing/2010/main" id="{49BACD37-1030-4178-8C59-FA80E51076F7}"/>
              </a:ext>
            </a:extLst>
          </p:cNvPr>
          <p:cNvSpPr/>
          <p:nvPr/>
        </p:nvSpPr>
        <p:spPr>
          <a:xfrm flipH="false" flipV="false" rot="0">
            <a:off x="3296491" y="-1472225"/>
            <a:ext cx="2522559" cy="3046814"/>
          </a:xfrm>
          <a:custGeom>
            <a:avLst/>
            <a:gdLst/>
            <a:ahLst/>
            <a:cxnLst/>
            <a:rect b="b" l="0" r="r" t="0"/>
            <a:pathLst>
              <a:path h="3046815" w="2522560">
                <a:moveTo>
                  <a:pt x="2522560" y="1489543"/>
                </a:moveTo>
                <a:lnTo>
                  <a:pt x="2522560" y="3046814"/>
                </a:lnTo>
                <a:lnTo>
                  <a:pt x="0" y="3046814"/>
                </a:lnTo>
                <a:lnTo>
                  <a:pt x="0" y="1486453"/>
                </a:lnTo>
                <a:close/>
              </a:path>
            </a:pathLst>
          </a:custGeom>
          <a:gradFill rotWithShape="1">
            <a:gsLst>
              <a:gs pos="59031">
                <a:schemeClr val="accent3">
                  <a:alpha val="0"/>
                </a:schemeClr>
              </a:gs>
              <a:gs pos="0">
                <a:schemeClr val="accent3">
                  <a:alpha val="74000"/>
                </a:schemeClr>
              </a:gs>
            </a:gsLst>
            <a:path path="circle">
              <a:fillToRect b="50000" l="50000" r="50000" t="50000"/>
            </a:path>
            <a:tileRect b="0" l="0" r="0" t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cxnSp>
        <p:nvCxnSpPr>
          <p:cNvPr id="3" name="Straight Connector 4">
            <a:extLst>
              <a:ext uri="{7FAD9932-5620-4AE2-B0F9-F61A764D6223}">
                <a16:creationId xmlns:a16="http://schemas.microsoft.com/office/drawing/2010/main" id="{A24A20B6-9480-4C59-A778-B5C257E27CB4}"/>
              </a:ext>
            </a:extLst>
          </p:cNvPr>
          <p:cNvCxnSpPr/>
          <p:nvPr/>
        </p:nvCxnSpPr>
        <p:spPr>
          <a:xfrm flipH="true" flipV="true" rot="10800000">
            <a:off x="1581150" y="2781071"/>
            <a:ext cx="5975132" cy="0"/>
          </a:xfrm>
          <a:prstGeom prst="line">
            <a:avLst/>
          </a:prstGeom>
          <a:ln w="6350">
            <a:solidFill>
              <a:schemeClr val="tx2">
                <a:alpha val="30000"/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">
            <a:extLst>
              <a:ext uri="{3DED5573-09FF-4200-BF5F-A0CE3ACC6F20}">
                <a16:creationId xmlns:a16="http://schemas.microsoft.com/office/drawing/2010/main" id="{D2489EE6-78C1-459E-A984-850271A5D231}"/>
              </a:ext>
            </a:extLst>
          </p:cNvPr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flipH="false" flipV="false">
            <a:off x="3353464" y="0"/>
            <a:ext cx="2440552" cy="906706"/>
          </a:xfrm>
          <a:prstGeom prst="rect">
            <a:avLst/>
          </a:prstGeom>
          <a:noFill/>
        </p:spPr>
      </p:pic>
      <p:pic>
        <p:nvPicPr>
          <p:cNvPr id="5" name="">
            <a:extLst>
              <a:ext uri="{BBEC3460-B366-43A2-97FB-68E11DD90494}">
                <a16:creationId xmlns:a16="http://schemas.microsoft.com/office/drawing/2010/main" id="{1DA1146D-DE43-4A92-B9C7-2518A261055B}"/>
              </a:ext>
            </a:extLst>
          </p:cNvPr>
          <p:cNvPicPr>
            <a:picLocks noChangeAspect="true"/>
          </p:cNvPicPr>
          <p:nvPr/>
        </p:nvPicPr>
        <p:blipFill>
          <a:blip r:embed="rId3">
            <a:alphaModFix amt="39999"/>
          </a:blip>
          <a:stretch>
            <a:fillRect/>
          </a:stretch>
        </p:blipFill>
        <p:spPr>
          <a:xfrm flipH="false" flipV="false">
            <a:off x="7382238" y="9162"/>
            <a:ext cx="1743075" cy="5143500"/>
          </a:xfrm>
          <a:prstGeom prst="rect">
            <a:avLst/>
          </a:prstGeom>
          <a:noFill/>
        </p:spPr>
      </p:pic>
      <p:pic>
        <p:nvPicPr>
          <p:cNvPr id="6" name="">
            <a:extLst>
              <a:ext uri="{26AC9EEB-8EF8-4561-9981-A4065FC0B49B}">
                <a16:creationId xmlns:a16="http://schemas.microsoft.com/office/drawing/2010/main" id="{23C75116-3C24-4919-83D1-A6F956D719A7}"/>
              </a:ext>
            </a:extLst>
          </p:cNvPr>
          <p:cNvPicPr>
            <a:picLocks noChangeAspect="true"/>
          </p:cNvPicPr>
          <p:nvPr/>
        </p:nvPicPr>
        <p:blipFill>
          <a:blip r:embed="rId4">
            <a:alphaModFix amt="12000"/>
          </a:blip>
          <a:stretch>
            <a:fillRect/>
          </a:stretch>
        </p:blipFill>
        <p:spPr>
          <a:xfrm flipH="false" flipV="false">
            <a:off x="5762988" y="0"/>
            <a:ext cx="3366038" cy="5143500"/>
          </a:xfrm>
          <a:prstGeom prst="rect">
            <a:avLst/>
          </a:prstGeom>
          <a:noFill/>
        </p:spPr>
      </p:pic>
      <p:pic>
        <p:nvPicPr>
          <p:cNvPr id="7" name="">
            <a:extLst>
              <a:ext uri="{D7EB6B48-5100-43BB-BE60-32182B1770A6}">
                <a16:creationId xmlns:a16="http://schemas.microsoft.com/office/drawing/2010/main" id="{370E4922-C478-41F6-9260-49A3D66EAFB5}"/>
              </a:ext>
            </a:extLst>
          </p:cNvPr>
          <p:cNvPicPr>
            <a:picLocks noChangeAspect="true"/>
          </p:cNvPicPr>
          <p:nvPr/>
        </p:nvPicPr>
        <p:blipFill>
          <a:blip r:embed="rId5">
            <a:alphaModFix amt="39999"/>
          </a:blip>
          <a:stretch>
            <a:fillRect/>
          </a:stretch>
        </p:blipFill>
        <p:spPr>
          <a:xfrm flipH="false" flipV="false">
            <a:off x="0" y="0"/>
            <a:ext cx="1752600" cy="5143500"/>
          </a:xfrm>
          <a:prstGeom prst="rect">
            <a:avLst/>
          </a:prstGeom>
          <a:noFill/>
        </p:spPr>
      </p:pic>
      <p:pic>
        <p:nvPicPr>
          <p:cNvPr id="8" name="">
            <a:extLst>
              <a:ext uri="{75ADE4B1-5254-4263-9387-C7C998E825E1}">
                <a16:creationId xmlns:a16="http://schemas.microsoft.com/office/drawing/2010/main" id="{70670CF8-8BBD-4786-91B3-ABDFA1360ECA}"/>
              </a:ext>
            </a:extLst>
          </p:cNvPr>
          <p:cNvPicPr>
            <a:picLocks noChangeAspect="true"/>
          </p:cNvPicPr>
          <p:nvPr/>
        </p:nvPicPr>
        <p:blipFill>
          <a:blip r:embed="rId6">
            <a:alphaModFix amt="12000"/>
          </a:blip>
          <a:stretch>
            <a:fillRect/>
          </a:stretch>
        </p:blipFill>
        <p:spPr>
          <a:xfrm flipH="false" flipV="false">
            <a:off x="0" y="0"/>
            <a:ext cx="3800475" cy="5143500"/>
          </a:xfrm>
          <a:prstGeom prst="rect">
            <a:avLst/>
          </a:prstGeom>
          <a:noFill/>
        </p:spPr>
      </p:pic>
      <p:sp>
        <p:nvSpPr>
          <p:cNvPr id="9" name="Text Placeholder 2">
            <a:extLst>
              <a:ext uri="{DE3005EE-7699-41F2-A98A-F15A3A4B8253}">
                <a16:creationId xmlns:a16="http://schemas.microsoft.com/office/drawing/2010/main" id="{FF11FD52-405C-46B0-8777-67AF2922AE4F}"/>
              </a:ext>
            </a:extLst>
          </p:cNvPr>
          <p:cNvSpPr>
            <a:spLocks noGrp="true"/>
          </p:cNvSpPr>
          <p:nvPr>
            <p:ph type="body"/>
          </p:nvPr>
        </p:nvSpPr>
        <p:spPr>
          <a:xfrm rot="0">
            <a:off x="905541" y="2379550"/>
            <a:ext cx="7332916" cy="381559"/>
          </a:xfrm>
          <a:prstGeom prst="rect">
            <a:avLst/>
          </a:prstGeom>
        </p:spPr>
        <p:txBody>
          <a:bodyPr anchor="b" bIns="0" lIns="0" rIns="0" rtlCol="0" tIns="0" vert="horz">
            <a:normAutofit/>
          </a:bodyPr>
          <a:lstStyle>
            <a:lvl1pPr algn="ctr" indent="0" lvl="0" marL="0">
              <a:lnSpc>
                <a:spcPct val="100000"/>
              </a:lnSpc>
              <a:buNone/>
              <a:defRPr cap="all" dirty="0" i="0" lang="en-US" sz="1800">
                <a:solidFill>
                  <a:schemeClr val="accent3">
                    <a:lumMod val="60000"/>
                    <a:lumOff val="40000"/>
                  </a:schemeClr>
                </a:solidFill>
                <a:latin typeface="Josefin Sans-demi_bold"/>
              </a:defRPr>
            </a:lvl1pPr>
            <a:lvl2pPr indent="0" lvl="1" marL="457200">
              <a:buNone/>
              <a:defRPr dirty="0" lang="en-US" sz="1800">
                <a:solidFill>
                  <a:schemeClr val="tx1">
                    <a:tint val="75000"/>
                  </a:schemeClr>
                </a:solidFill>
                <a:latin typeface="+mn-lt"/>
              </a:defRPr>
            </a:lvl2pPr>
            <a:lvl3pPr indent="0" lvl="2" marL="914400">
              <a:buNone/>
              <a:defRPr dirty="0" lang="en-US" sz="1600">
                <a:solidFill>
                  <a:schemeClr val="tx1">
                    <a:tint val="75000"/>
                  </a:schemeClr>
                </a:solidFill>
                <a:latin typeface="+mn-lt"/>
              </a:defRPr>
            </a:lvl3pPr>
            <a:lvl4pPr indent="0" lvl="3" marL="1371600">
              <a:buNone/>
              <a:defRPr dirty="0" lang="en-US" sz="1400">
                <a:solidFill>
                  <a:schemeClr val="tx1">
                    <a:tint val="75000"/>
                  </a:schemeClr>
                </a:solidFill>
                <a:latin typeface="+mn-lt"/>
              </a:defRPr>
            </a:lvl4pPr>
            <a:lvl5pPr indent="0" lvl="4" marL="1828800">
              <a:buNone/>
              <a:defRPr dirty="0" lang="en-US" sz="1400">
                <a:solidFill>
                  <a:schemeClr val="tx1">
                    <a:tint val="75000"/>
                  </a:schemeClr>
                </a:solidFill>
                <a:latin typeface="+mn-lt"/>
              </a:defRPr>
            </a:lvl5pPr>
            <a:lvl6pPr indent="0" lvl="5" marL="2286000">
              <a:buNone/>
              <a:defRPr dirty="0" lang="en-US" sz="1400">
                <a:solidFill>
                  <a:schemeClr val="tx1">
                    <a:tint val="75000"/>
                  </a:schemeClr>
                </a:solidFill>
                <a:latin typeface="+mn-lt"/>
              </a:defRPr>
            </a:lvl6pPr>
            <a:lvl7pPr indent="0" lvl="6" marL="2743200">
              <a:buNone/>
              <a:defRPr dirty="0" lang="en-US" sz="1400">
                <a:solidFill>
                  <a:schemeClr val="tx1">
                    <a:tint val="75000"/>
                  </a:schemeClr>
                </a:solidFill>
                <a:latin typeface="+mn-lt"/>
              </a:defRPr>
            </a:lvl7pPr>
            <a:lvl8pPr indent="0" lvl="7" marL="3200400">
              <a:buNone/>
              <a:defRPr dirty="0" lang="en-US" sz="1400">
                <a:solidFill>
                  <a:schemeClr val="tx1">
                    <a:tint val="75000"/>
                  </a:schemeClr>
                </a:solidFill>
                <a:latin typeface="+mn-lt"/>
              </a:defRPr>
            </a:lvl8pPr>
            <a:lvl9pPr indent="0" lvl="8" marL="3657600">
              <a:buNone/>
              <a:defRPr dirty="0" lang="en-US" sz="1400">
                <a:solidFill>
                  <a:schemeClr val="tx1">
                    <a:tint val="75000"/>
                  </a:schemeClr>
                </a:solidFill>
                <a:latin typeface="+mn-lt"/>
              </a:defRPr>
            </a:lvl9pPr>
          </a:lstStyle>
          <a:p>
            <a:pPr lvl="0"/>
            <a:r>
              <a:rPr dirty="0" lang="en-US"/>
              <a:t>Click to edit Master text styles</a:t>
            </a:r>
            <a:endParaRPr dirty="0" lang="en-US"/>
          </a:p>
        </p:txBody>
      </p:sp>
      <p:sp>
        <p:nvSpPr>
          <p:cNvPr id="10" name="Title 1">
            <a:extLst>
              <a:ext uri="{DE3FE811-1A1E-46FB-929B-F2BA61E9407C}">
                <a16:creationId xmlns:a16="http://schemas.microsoft.com/office/drawing/2010/main" id="{F3770797-1192-42FC-BE79-810218CF3CB4}"/>
              </a:ext>
            </a:extLst>
          </p:cNvPr>
          <p:cNvSpPr>
            <a:spLocks noGrp="true"/>
          </p:cNvSpPr>
          <p:nvPr>
            <p:ph idx="1" type="title"/>
          </p:nvPr>
        </p:nvSpPr>
        <p:spPr>
          <a:xfrm rot="0">
            <a:off x="905541" y="2801031"/>
            <a:ext cx="7332916" cy="773220"/>
          </a:xfrm>
          <a:prstGeom prst="rect">
            <a:avLst/>
          </a:prstGeom>
        </p:spPr>
        <p:txBody>
          <a:bodyPr anchor="t" rtlCol="0" vert="horz"/>
          <a:lstStyle>
            <a:lvl1pPr algn="ctr" lvl="0">
              <a:defRPr b="1" dirty="0" lang="en-US" sz="4400">
                <a:solidFill>
                  <a:srgbClr val="ffffff"/>
                </a:solidFill>
                <a:latin typeface="+mj-lt"/>
              </a:defRPr>
            </a:lvl1pPr>
          </a:lstStyle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11" name="Slide Number Placeholder 5">
            <a:extLst>
              <a:ext uri="{04F054ED-D75E-4397-B7AD-EC892AAC1195}">
                <a16:creationId xmlns:a16="http://schemas.microsoft.com/office/drawing/2010/main" id="{99A7A5AC-9FEE-4412-A318-A33A54135F44}"/>
              </a:ext>
            </a:extLst>
          </p:cNvPr>
          <p:cNvSpPr>
            <a:spLocks noGrp="true"/>
          </p:cNvSpPr>
          <p:nvPr>
            <p:ph idx="12" sz="quarter" type="sldNum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&lt;#&gt;</a:t>
            </a:r>
            <a:endParaRPr dirty="0" lang="en-US"/>
          </a:p>
        </p:txBody>
      </p:sp>
      <p:sp>
        <p:nvSpPr>
          <p:cNvPr id="12" name="Footer Placeholder 4">
            <a:extLst>
              <a:ext uri="{D9CC414E-3C6D-4E0E-A17B-3C18FB0E0A9D}">
                <a16:creationId xmlns:a16="http://schemas.microsoft.com/office/drawing/2010/main" id="{1EBDF3C9-CD8F-48E8-B861-1100740C4CBE}"/>
              </a:ext>
            </a:extLst>
          </p:cNvPr>
          <p:cNvSpPr>
            <a:spLocks noGrp="true"/>
          </p:cNvSpPr>
          <p:nvPr>
            <p:ph idx="11" sz="quarter" type="ftr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id="13" name="Date Placeholder 3">
            <a:extLst>
              <a:ext uri="{6D96499F-FDC8-4A19-BBC0-19A25073737D}">
                <a16:creationId xmlns:a16="http://schemas.microsoft.com/office/drawing/2010/main" id="{B3006E06-E9DE-44A4-83CE-D1940FDB8A04}"/>
              </a:ext>
            </a:extLst>
          </p:cNvPr>
          <p:cNvSpPr>
            <a:spLocks noGrp="true"/>
          </p:cNvSpPr>
          <p:nvPr>
            <p:ph idx="10" sz="half" type="dt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Date</a:t>
            </a:r>
            <a:endParaRPr dirty="0" lang="en-US"/>
          </a:p>
        </p:txBody>
      </p:sp>
    </p:spTree>
    <p:custDataLst>
      <p:tags r:id="rId7"/>
    </p:custDataLst>
    <p:extLst>
      <p:ext uri="{E5E9EA81-F8B3-4EB4-BDDF-AFE96A2A5843}">
        <p14:creationId xmlns:p14="http://schemas.microsoft.com/office/powerpoint/2010/main" val="1691302730794"/>
      </p:ext>
    </p:extLst>
  </p:cSld>
  <p:clrMapOvr>
    <a:masterClrMapping/>
  </p:clrMapOvr>
</p:sldLayout>
</file>

<file path=ppt/slideLayouts/slideLayout4.xml><?xml version="1.0" encoding="utf-8"?>
<p:sldLayou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preserve="1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>
            <a:extLst>
              <a:ext uri="{622C0C85-91EF-45A3-AA86-E4A9B1A7F0EC}">
                <a16:creationId xmlns:a16="http://schemas.microsoft.com/office/drawing/2010/main" id="{375E105A-722B-42B8-83E4-1A73AE8B6073}"/>
              </a:ext>
            </a:extLst>
          </p:cNvPr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flipH="false" flipV="false" rot="0">
            <a:off x="7298973" y="0"/>
            <a:ext cx="1848903" cy="686899"/>
          </a:xfrm>
          <a:prstGeom prst="rect">
            <a:avLst/>
          </a:prstGeom>
          <a:noFill/>
        </p:spPr>
      </p:pic>
      <p:sp>
        <p:nvSpPr>
          <p:cNvPr id="3" name="">
            <a:extLst>
              <a:ext uri="{ED67D317-C6BF-4215-B876-1C6012910DBB}">
                <a16:creationId xmlns:a16="http://schemas.microsoft.com/office/drawing/2010/main" id="{C509B779-A789-4A46-8CA1-3724F9E64B69}"/>
              </a:ext>
            </a:extLst>
          </p:cNvPr>
          <p:cNvSpPr/>
          <p:nvPr/>
        </p:nvSpPr>
        <p:spPr>
          <a:xfrm flipH="false" flipV="false" rot="0">
            <a:off x="7106336" y="-621298"/>
            <a:ext cx="2056635" cy="1750070"/>
          </a:xfrm>
          <a:custGeom>
            <a:avLst/>
            <a:gdLst/>
            <a:ahLst/>
            <a:cxnLst/>
            <a:rect b="b" l="0" r="r" t="0"/>
            <a:pathLst>
              <a:path h="1245252" w="1903312">
                <a:moveTo>
                  <a:pt x="1893787" y="0"/>
                </a:moveTo>
                <a:lnTo>
                  <a:pt x="1903312" y="1245252"/>
                </a:lnTo>
                <a:lnTo>
                  <a:pt x="0" y="1245252"/>
                </a:lnTo>
                <a:lnTo>
                  <a:pt x="0" y="2655"/>
                </a:lnTo>
                <a:close/>
              </a:path>
            </a:pathLst>
          </a:custGeom>
          <a:gradFill rotWithShape="1">
            <a:gsLst>
              <a:gs pos="59031">
                <a:schemeClr val="accent2">
                  <a:alpha val="0"/>
                </a:schemeClr>
              </a:gs>
              <a:gs pos="0">
                <a:schemeClr val="accent1">
                  <a:alpha val="26999"/>
                </a:schemeClr>
              </a:gs>
            </a:gsLst>
            <a:path path="circle">
              <a:fillToRect b="50000" l="50000" r="50000" t="50000"/>
            </a:path>
            <a:tileRect b="0" l="0" r="0" t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4" name="Title 1">
            <a:extLst>
              <a:ext uri="{002C7A5A-D3C5-4A14-93F1-B2981810AF04}">
                <a16:creationId xmlns:a16="http://schemas.microsoft.com/office/drawing/2010/main" id="{CA2B11F7-E574-476B-B070-EDE8C2083F59}"/>
              </a:ext>
            </a:extLst>
          </p:cNvPr>
          <p:cNvSpPr>
            <a:spLocks noGrp="true"/>
          </p:cNvSpPr>
          <p:nvPr>
            <p:ph type="title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5" name="Content Placeholder 2">
            <a:extLst>
              <a:ext uri="{836E4404-47D7-4F63-8C72-035B739C6F29}">
                <a16:creationId xmlns:a16="http://schemas.microsoft.com/office/drawing/2010/main" id="{1DCD07C3-17CC-4A59-A448-22CA5AC3D512}"/>
              </a:ext>
            </a:extLst>
          </p:cNvPr>
          <p:cNvSpPr>
            <a:spLocks noGrp="true"/>
          </p:cNvSpPr>
          <p:nvPr>
            <p:ph idx="1"/>
          </p:nvPr>
        </p:nvSpPr>
        <p:spPr>
          <a:xfrm rot="0">
            <a:off x="914400" y="1076325"/>
            <a:ext cx="3619500" cy="3409950"/>
          </a:xfrm>
        </p:spPr>
        <p:txBody>
          <a:bodyPr rtlCol="0"/>
          <a:lstStyle>
            <a:lvl1pPr lvl="0"/>
            <a:lvl2pPr lvl="1"/>
            <a:lvl3pPr lvl="2"/>
            <a:lvl4pPr lvl="3"/>
            <a:lvl5pPr lvl="4"/>
          </a:lstStyle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US"/>
          </a:p>
        </p:txBody>
      </p:sp>
      <p:sp>
        <p:nvSpPr>
          <p:cNvPr id="6" name="Content Placeholder 2">
            <a:extLst>
              <a:ext uri="{B135B35C-FEFD-49EA-97A3-DDFF200DB048}">
                <a16:creationId xmlns:a16="http://schemas.microsoft.com/office/drawing/2010/main" id="{50B027AF-209B-425F-8AEE-D18471CF267F}"/>
              </a:ext>
            </a:extLst>
          </p:cNvPr>
          <p:cNvSpPr>
            <a:spLocks noGrp="true"/>
          </p:cNvSpPr>
          <p:nvPr>
            <p:ph idx="2"/>
          </p:nvPr>
        </p:nvSpPr>
        <p:spPr>
          <a:xfrm rot="0">
            <a:off x="4610100" y="1076325"/>
            <a:ext cx="3619500" cy="3409950"/>
          </a:xfrm>
        </p:spPr>
        <p:txBody>
          <a:bodyPr rtlCol="0"/>
          <a:lstStyle>
            <a:lvl1pPr lvl="0"/>
            <a:lvl2pPr lvl="1"/>
            <a:lvl3pPr lvl="2"/>
            <a:lvl4pPr lvl="3"/>
            <a:lvl5pPr lvl="4"/>
          </a:lstStyle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US"/>
          </a:p>
        </p:txBody>
      </p:sp>
      <p:sp>
        <p:nvSpPr>
          <p:cNvPr id="7" name="Slide Number Placeholder 6">
            <a:extLst>
              <a:ext uri="{721738F4-8020-4FCE-BA94-42C1208B8900}">
                <a16:creationId xmlns:a16="http://schemas.microsoft.com/office/drawing/2010/main" id="{6519330E-30D2-442A-AE3C-0EFC8AEC76CB}"/>
              </a:ext>
            </a:extLst>
          </p:cNvPr>
          <p:cNvSpPr>
            <a:spLocks noGrp="true"/>
          </p:cNvSpPr>
          <p:nvPr>
            <p:ph idx="12" sz="quarter" type="sldNum"/>
          </p:nvPr>
        </p:nvSpPr>
        <p:spPr/>
        <p:txBody>
          <a:bodyPr rtlCol="0"/>
          <a:lstStyle/>
          <a:p>
            <a:pPr/>
            <a:r>
              <a:rPr dirty="0" lang="en-US"/>
              <a:t>&lt;#&gt;</a:t>
            </a:r>
            <a:endParaRPr dirty="0" lang="en-US"/>
          </a:p>
        </p:txBody>
      </p:sp>
      <p:sp>
        <p:nvSpPr>
          <p:cNvPr id="8" name="Footer Placeholder 5">
            <a:extLst>
              <a:ext uri="{23C4C8C2-134B-4A5E-9814-BAD36B9A8580}">
                <a16:creationId xmlns:a16="http://schemas.microsoft.com/office/drawing/2010/main" id="{6C807BCD-6BE4-4861-B1E9-EE50DF6A9AA3}"/>
              </a:ext>
            </a:extLst>
          </p:cNvPr>
          <p:cNvSpPr>
            <a:spLocks noGrp="true"/>
          </p:cNvSpPr>
          <p:nvPr>
            <p:ph idx="11" sz="quarter" type="ftr"/>
          </p:nvPr>
        </p:nvSpPr>
        <p:spPr/>
        <p:txBody>
          <a:bodyPr rtlCol="0"/>
          <a:lstStyle/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id="9" name="Date Placeholder 4">
            <a:extLst>
              <a:ext uri="{048EC324-9181-4EA0-B873-21A35061EACB}">
                <a16:creationId xmlns:a16="http://schemas.microsoft.com/office/drawing/2010/main" id="{609F4347-9839-4A6C-A565-B5ACC327E2A4}"/>
              </a:ext>
            </a:extLst>
          </p:cNvPr>
          <p:cNvSpPr>
            <a:spLocks noGrp="true"/>
          </p:cNvSpPr>
          <p:nvPr>
            <p:ph idx="10" sz="half" type="dt"/>
          </p:nvPr>
        </p:nvSpPr>
        <p:spPr/>
        <p:txBody>
          <a:bodyPr rtlCol="0"/>
          <a:lstStyle/>
          <a:p>
            <a:pPr/>
            <a:r>
              <a:rPr dirty="0" lang="en-US"/>
              <a:t>Date</a:t>
            </a:r>
            <a:endParaRPr dirty="0" lang="en-US"/>
          </a:p>
        </p:txBody>
      </p:sp>
    </p:spTree>
    <p:extLst>
      <p:ext uri="{8F702F13-E9F0-44F6-A283-9655B63BD15A}">
        <p14:creationId xmlns:p14="http://schemas.microsoft.com/office/powerpoint/2010/main" val="1691302730796"/>
      </p:ext>
    </p:extLst>
  </p:cSld>
  <p:clrMapOvr>
    <a:masterClrMapping/>
  </p:clrMapOvr>
</p:sldLayout>
</file>

<file path=ppt/slideLayouts/slideLayout5.xml><?xml version="1.0" encoding="utf-8"?>
<p:sldLayou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preserve="1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>
            <a:extLst>
              <a:ext uri="{A90EFA0E-1C0F-4009-BA33-C3AA7A5B2FC8}">
                <a16:creationId xmlns:a16="http://schemas.microsoft.com/office/drawing/2010/main" id="{FA7B5392-8C2B-4458-B041-93AD8FAABFB9}"/>
              </a:ext>
            </a:extLst>
          </p:cNvPr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flipH="false" flipV="false" rot="0">
            <a:off x="0" y="1047750"/>
            <a:ext cx="955844" cy="3053495"/>
          </a:xfrm>
          <a:prstGeom prst="rect">
            <a:avLst/>
          </a:prstGeom>
          <a:noFill/>
        </p:spPr>
      </p:pic>
      <p:sp>
        <p:nvSpPr>
          <p:cNvPr id="3" name="">
            <a:extLst>
              <a:ext uri="{95239CC0-5831-4AC3-8524-C8F8A94FD531}">
                <a16:creationId xmlns:a16="http://schemas.microsoft.com/office/drawing/2010/main" id="{E7973F75-1E6B-4DB6-A133-B68EED6CE8C5}"/>
              </a:ext>
            </a:extLst>
          </p:cNvPr>
          <p:cNvSpPr/>
          <p:nvPr/>
        </p:nvSpPr>
        <p:spPr>
          <a:xfrm flipH="false" flipV="false" rot="0">
            <a:off x="-1754813" y="206704"/>
            <a:ext cx="3898531" cy="4708749"/>
          </a:xfrm>
          <a:custGeom>
            <a:avLst/>
            <a:gdLst/>
            <a:ahLst/>
            <a:cxnLst/>
            <a:rect b="b" l="0" r="r" t="0"/>
            <a:pathLst>
              <a:path h="4708749" w="3898531">
                <a:moveTo>
                  <a:pt x="1751642" y="0"/>
                </a:moveTo>
                <a:lnTo>
                  <a:pt x="3898531" y="0"/>
                </a:lnTo>
                <a:lnTo>
                  <a:pt x="3898531" y="4708749"/>
                </a:lnTo>
                <a:lnTo>
                  <a:pt x="1751642" y="4708749"/>
                </a:lnTo>
                <a:close/>
              </a:path>
            </a:pathLst>
          </a:custGeom>
          <a:gradFill rotWithShape="1">
            <a:gsLst>
              <a:gs pos="59031">
                <a:schemeClr val="accent3">
                  <a:alpha val="0"/>
                </a:schemeClr>
              </a:gs>
              <a:gs pos="0">
                <a:schemeClr val="accent3">
                  <a:alpha val="82000"/>
                </a:schemeClr>
              </a:gs>
            </a:gsLst>
            <a:path path="circle">
              <a:fillToRect b="50000" l="50000" r="50000" t="50000"/>
            </a:path>
            <a:tileRect b="0" l="0" r="0" t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4" name="Title 1">
            <a:extLst>
              <a:ext uri="{C879E4CE-1694-49EA-955E-CA5EE96E50E2}">
                <a16:creationId xmlns:a16="http://schemas.microsoft.com/office/drawing/2010/main" id="{4565E238-713F-420B-9799-AF8F2C3979F7}"/>
              </a:ext>
            </a:extLst>
          </p:cNvPr>
          <p:cNvSpPr>
            <a:spLocks noGrp="true"/>
          </p:cNvSpPr>
          <p:nvPr>
            <p:ph type="title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5" name="Text Placeholder 2">
            <a:extLst>
              <a:ext uri="{23CB3090-3671-4B5B-86A4-243651B722D3}">
                <a16:creationId xmlns:a16="http://schemas.microsoft.com/office/drawing/2010/main" id="{5D7311CA-3ACC-4BA9-BCFB-B51EF3C1B91A}"/>
              </a:ext>
            </a:extLst>
          </p:cNvPr>
          <p:cNvSpPr>
            <a:spLocks noGrp="true"/>
          </p:cNvSpPr>
          <p:nvPr>
            <p:ph idx="1" type="body"/>
          </p:nvPr>
        </p:nvSpPr>
        <p:spPr>
          <a:xfrm rot="0">
            <a:off x="914400" y="1082485"/>
            <a:ext cx="3619500" cy="540644"/>
          </a:xfrm>
          <a:prstGeom prst="rect">
            <a:avLst/>
          </a:prstGeom>
          <a:solidFill>
            <a:schemeClr val="accent2">
              <a:alpha val="5000"/>
            </a:schemeClr>
          </a:solidFill>
        </p:spPr>
        <p:txBody>
          <a:bodyPr anchor="ctr" rtlCol="0" vert="horz">
            <a:normAutofit/>
          </a:bodyPr>
          <a:lstStyle>
            <a:lvl1pPr indent="0" lvl="0" marL="0">
              <a:buNone/>
              <a:defRPr cap="none" dirty="0" i="0" lang="en-US" sz="1800">
                <a:solidFill>
                  <a:schemeClr val="accent5"/>
                </a:solidFill>
                <a:latin typeface="Josefin Sans-demi_bold"/>
              </a:defRPr>
            </a:lvl1pPr>
            <a:lvl2pPr indent="0" lvl="1" marL="457200">
              <a:buNone/>
              <a:defRPr b="1" dirty="0" lang="en-US" sz="2000">
                <a:latin typeface="+mn-lt"/>
              </a:defRPr>
            </a:lvl2pPr>
            <a:lvl3pPr indent="0" lvl="2" marL="914400">
              <a:buNone/>
              <a:defRPr b="1" dirty="0" lang="en-US" sz="1800">
                <a:latin typeface="+mn-lt"/>
              </a:defRPr>
            </a:lvl3pPr>
            <a:lvl4pPr indent="0" lvl="3" marL="1371600">
              <a:buNone/>
              <a:defRPr b="1" dirty="0" lang="en-US" sz="1600">
                <a:latin typeface="+mn-lt"/>
              </a:defRPr>
            </a:lvl4pPr>
            <a:lvl5pPr indent="0" lvl="4" marL="1828800">
              <a:buNone/>
              <a:defRPr b="1" dirty="0" lang="en-US" sz="1600">
                <a:latin typeface="+mn-lt"/>
              </a:defRPr>
            </a:lvl5pPr>
            <a:lvl6pPr indent="0" lvl="5" marL="2286000">
              <a:buNone/>
              <a:defRPr b="1" dirty="0" lang="en-US" sz="1600">
                <a:latin typeface="+mn-lt"/>
              </a:defRPr>
            </a:lvl6pPr>
            <a:lvl7pPr indent="0" lvl="6" marL="2743200">
              <a:buNone/>
              <a:defRPr b="1" dirty="0" lang="en-US" sz="1600">
                <a:latin typeface="+mn-lt"/>
              </a:defRPr>
            </a:lvl7pPr>
            <a:lvl8pPr indent="0" lvl="7" marL="3200400">
              <a:buNone/>
              <a:defRPr b="1" dirty="0" lang="en-US" sz="1600">
                <a:latin typeface="+mn-lt"/>
              </a:defRPr>
            </a:lvl8pPr>
            <a:lvl9pPr indent="0" lvl="8" marL="3657600">
              <a:buNone/>
              <a:defRPr b="1" dirty="0" lang="en-US" sz="1600">
                <a:latin typeface="+mn-lt"/>
              </a:defRPr>
            </a:lvl9pPr>
          </a:lstStyle>
          <a:p>
            <a:pPr lvl="0"/>
            <a:r>
              <a:rPr dirty="0" lang="en-US"/>
              <a:t>Click to edit Master text styles</a:t>
            </a:r>
            <a:endParaRPr dirty="0" lang="en-US"/>
          </a:p>
        </p:txBody>
      </p:sp>
      <p:sp>
        <p:nvSpPr>
          <p:cNvPr id="6" name="Content Placeholder 2">
            <a:extLst>
              <a:ext uri="{6B2C0036-877D-4D6C-B318-94AF9DD4B850}">
                <a16:creationId xmlns:a16="http://schemas.microsoft.com/office/drawing/2010/main" id="{8E250E0A-F945-44D6-ADE6-A42672D7C1EB}"/>
              </a:ext>
            </a:extLst>
          </p:cNvPr>
          <p:cNvSpPr>
            <a:spLocks noGrp="true"/>
          </p:cNvSpPr>
          <p:nvPr>
            <p:ph idx="2"/>
          </p:nvPr>
        </p:nvSpPr>
        <p:spPr>
          <a:xfrm rot="0">
            <a:off x="914400" y="1664701"/>
            <a:ext cx="3619500" cy="2817186"/>
          </a:xfrm>
        </p:spPr>
        <p:txBody>
          <a:bodyPr rtlCol="0"/>
          <a:lstStyle>
            <a:lvl1pPr lvl="0"/>
            <a:lvl2pPr lvl="1"/>
            <a:lvl3pPr lvl="2"/>
            <a:lvl4pPr lvl="3"/>
            <a:lvl5pPr lvl="4"/>
          </a:lstStyle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US"/>
          </a:p>
        </p:txBody>
      </p:sp>
      <p:sp>
        <p:nvSpPr>
          <p:cNvPr id="7" name="Text Placeholder 4">
            <a:extLst>
              <a:ext uri="{221ABA18-F54E-4256-85A1-B712231ABDC7}">
                <a16:creationId xmlns:a16="http://schemas.microsoft.com/office/drawing/2010/main" id="{E1B2FD51-6258-4127-A7A8-79B00656435A}"/>
              </a:ext>
            </a:extLst>
          </p:cNvPr>
          <p:cNvSpPr>
            <a:spLocks noGrp="true"/>
          </p:cNvSpPr>
          <p:nvPr>
            <p:ph idx="3" type="body"/>
          </p:nvPr>
        </p:nvSpPr>
        <p:spPr>
          <a:xfrm rot="0">
            <a:off x="4609467" y="1082485"/>
            <a:ext cx="3619500" cy="540644"/>
          </a:xfrm>
          <a:prstGeom prst="rect">
            <a:avLst/>
          </a:prstGeom>
          <a:solidFill>
            <a:schemeClr val="accent2">
              <a:alpha val="5000"/>
            </a:schemeClr>
          </a:solidFill>
        </p:spPr>
        <p:txBody>
          <a:bodyPr anchor="ctr" rtlCol="0" vert="horz">
            <a:normAutofit/>
          </a:bodyPr>
          <a:lstStyle>
            <a:lvl1pPr indent="0" lvl="0" marL="0">
              <a:buNone/>
              <a:defRPr cap="none" dirty="0" i="0" lang="en-US" sz="1800">
                <a:solidFill>
                  <a:schemeClr val="accent5"/>
                </a:solidFill>
                <a:latin typeface="Josefin Sans-demi_bold"/>
              </a:defRPr>
            </a:lvl1pPr>
            <a:lvl2pPr indent="0" lvl="1" marL="457200">
              <a:buNone/>
              <a:defRPr b="1" dirty="0" lang="en-US" sz="2000">
                <a:latin typeface="+mn-lt"/>
              </a:defRPr>
            </a:lvl2pPr>
            <a:lvl3pPr indent="0" lvl="2" marL="914400">
              <a:buNone/>
              <a:defRPr b="1" dirty="0" lang="en-US" sz="1800">
                <a:latin typeface="+mn-lt"/>
              </a:defRPr>
            </a:lvl3pPr>
            <a:lvl4pPr indent="0" lvl="3" marL="1371600">
              <a:buNone/>
              <a:defRPr b="1" dirty="0" lang="en-US" sz="1600">
                <a:latin typeface="+mn-lt"/>
              </a:defRPr>
            </a:lvl4pPr>
            <a:lvl5pPr indent="0" lvl="4" marL="1828800">
              <a:buNone/>
              <a:defRPr b="1" dirty="0" lang="en-US" sz="1600">
                <a:latin typeface="+mn-lt"/>
              </a:defRPr>
            </a:lvl5pPr>
            <a:lvl6pPr indent="0" lvl="5" marL="2286000">
              <a:buNone/>
              <a:defRPr b="1" dirty="0" lang="en-US" sz="1600">
                <a:latin typeface="+mn-lt"/>
              </a:defRPr>
            </a:lvl6pPr>
            <a:lvl7pPr indent="0" lvl="6" marL="2743200">
              <a:buNone/>
              <a:defRPr b="1" dirty="0" lang="en-US" sz="1600">
                <a:latin typeface="+mn-lt"/>
              </a:defRPr>
            </a:lvl7pPr>
            <a:lvl8pPr indent="0" lvl="7" marL="3200400">
              <a:buNone/>
              <a:defRPr b="1" dirty="0" lang="en-US" sz="1600">
                <a:latin typeface="+mn-lt"/>
              </a:defRPr>
            </a:lvl8pPr>
            <a:lvl9pPr indent="0" lvl="8" marL="3657600">
              <a:buNone/>
              <a:defRPr b="1" dirty="0" lang="en-US" sz="1600">
                <a:latin typeface="+mn-lt"/>
              </a:defRPr>
            </a:lvl9pPr>
          </a:lstStyle>
          <a:p>
            <a:pPr lvl="0"/>
            <a:r>
              <a:rPr dirty="0" lang="en-US"/>
              <a:t>Click to edit Master text styles</a:t>
            </a:r>
            <a:endParaRPr dirty="0" lang="en-US"/>
          </a:p>
        </p:txBody>
      </p:sp>
      <p:sp>
        <p:nvSpPr>
          <p:cNvPr id="8" name="Content Placeholder 2">
            <a:extLst>
              <a:ext uri="{D3A18335-3852-4E07-951E-35FB44F6158B}">
                <a16:creationId xmlns:a16="http://schemas.microsoft.com/office/drawing/2010/main" id="{4D327E18-9F0D-4FCA-AC99-B05F954EE1D6}"/>
              </a:ext>
            </a:extLst>
          </p:cNvPr>
          <p:cNvSpPr>
            <a:spLocks noGrp="true"/>
          </p:cNvSpPr>
          <p:nvPr>
            <p:ph idx="4"/>
          </p:nvPr>
        </p:nvSpPr>
        <p:spPr>
          <a:xfrm rot="0">
            <a:off x="4609467" y="1664701"/>
            <a:ext cx="3619500" cy="2817186"/>
          </a:xfrm>
        </p:spPr>
        <p:txBody>
          <a:bodyPr rtlCol="0"/>
          <a:lstStyle>
            <a:lvl1pPr lvl="0"/>
            <a:lvl2pPr lvl="1"/>
            <a:lvl3pPr lvl="2"/>
            <a:lvl4pPr lvl="3"/>
            <a:lvl5pPr lvl="4"/>
          </a:lstStyle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US"/>
          </a:p>
        </p:txBody>
      </p:sp>
      <p:sp>
        <p:nvSpPr>
          <p:cNvPr id="9" name="Slide Number Placeholder 6">
            <a:extLst>
              <a:ext uri="{F1E1B974-68D1-41AA-B3D2-6498933CC0CD}">
                <a16:creationId xmlns:a16="http://schemas.microsoft.com/office/drawing/2010/main" id="{9D4F761D-96C6-4729-982D-9639F759056F}"/>
              </a:ext>
            </a:extLst>
          </p:cNvPr>
          <p:cNvSpPr>
            <a:spLocks noGrp="true"/>
          </p:cNvSpPr>
          <p:nvPr>
            <p:ph idx="12" sz="quarter" type="sldNum"/>
          </p:nvPr>
        </p:nvSpPr>
        <p:spPr/>
        <p:txBody>
          <a:bodyPr rtlCol="0"/>
          <a:lstStyle/>
          <a:p>
            <a:pPr/>
            <a:r>
              <a:rPr dirty="0" lang="en-US"/>
              <a:t>&lt;#&gt;</a:t>
            </a:r>
            <a:endParaRPr dirty="0" lang="en-US"/>
          </a:p>
        </p:txBody>
      </p:sp>
      <p:sp>
        <p:nvSpPr>
          <p:cNvPr id="10" name="Footer Placeholder 5">
            <a:extLst>
              <a:ext uri="{5D860792-3F4C-4675-AC1C-5858A3D853EC}">
                <a16:creationId xmlns:a16="http://schemas.microsoft.com/office/drawing/2010/main" id="{51F90426-A075-4616-96BF-8B522F47165D}"/>
              </a:ext>
            </a:extLst>
          </p:cNvPr>
          <p:cNvSpPr>
            <a:spLocks noGrp="true"/>
          </p:cNvSpPr>
          <p:nvPr>
            <p:ph idx="11" sz="quarter" type="ftr"/>
          </p:nvPr>
        </p:nvSpPr>
        <p:spPr/>
        <p:txBody>
          <a:bodyPr rtlCol="0"/>
          <a:lstStyle/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id="11" name="Date Placeholder 4">
            <a:extLst>
              <a:ext uri="{D787181F-675C-434A-A3D6-87B5BE6941C8}">
                <a16:creationId xmlns:a16="http://schemas.microsoft.com/office/drawing/2010/main" id="{3C0CA154-49F0-4686-90C9-CA2008D92BCA}"/>
              </a:ext>
            </a:extLst>
          </p:cNvPr>
          <p:cNvSpPr>
            <a:spLocks noGrp="true"/>
          </p:cNvSpPr>
          <p:nvPr>
            <p:ph idx="10" sz="half" type="dt"/>
          </p:nvPr>
        </p:nvSpPr>
        <p:spPr/>
        <p:txBody>
          <a:bodyPr rtlCol="0"/>
          <a:lstStyle/>
          <a:p>
            <a:pPr/>
            <a:r>
              <a:rPr dirty="0" lang="en-US"/>
              <a:t>Date</a:t>
            </a:r>
            <a:endParaRPr dirty="0" lang="en-US"/>
          </a:p>
        </p:txBody>
      </p:sp>
    </p:spTree>
    <p:custDataLst>
      <p:tags r:id="rId3"/>
    </p:custDataLst>
    <p:extLst>
      <p:ext uri="{AA2B31FC-4EC0-4276-AEDB-7CADAD006D5B}">
        <p14:creationId xmlns:p14="http://schemas.microsoft.com/office/powerpoint/2010/main" val="1691302730798"/>
      </p:ext>
    </p:extLst>
  </p:cSld>
  <p:clrMapOvr>
    <a:masterClrMapping/>
  </p:clrMapOvr>
</p:sldLayout>
</file>

<file path=ppt/slideLayouts/slideLayout6.xml><?xml version="1.0" encoding="utf-8"?>
<p:sldLayou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preserve="1" showMasterSp="true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>
            <a:extLst>
              <a:ext uri="{478D4E57-C27A-4768-8C3A-7C9CB9B94E6C}">
                <a16:creationId xmlns:a16="http://schemas.microsoft.com/office/drawing/2010/main" id="{1BE25F4B-BE7B-4CCD-8480-BE18B87C2ACB}"/>
              </a:ext>
            </a:extLst>
          </p:cNvPr>
          <p:cNvPicPr>
            <a:picLocks noChangeAspect="true"/>
          </p:cNvPicPr>
          <p:nvPr/>
        </p:nvPicPr>
        <p:blipFill>
          <a:blip r:embed="rId2">
            <a:alphaModFix amt="12000"/>
          </a:blip>
          <a:stretch>
            <a:fillRect/>
          </a:stretch>
        </p:blipFill>
        <p:spPr>
          <a:xfrm flipH="false" flipV="false">
            <a:off x="0" y="0"/>
            <a:ext cx="3800475" cy="5143500"/>
          </a:xfrm>
          <a:prstGeom prst="rect">
            <a:avLst/>
          </a:prstGeom>
          <a:noFill/>
        </p:spPr>
      </p:pic>
      <p:pic>
        <p:nvPicPr>
          <p:cNvPr id="3" name="">
            <a:extLst>
              <a:ext uri="{90F6D39A-14B0-4E52-919D-E0719B413D9D}">
                <a16:creationId xmlns:a16="http://schemas.microsoft.com/office/drawing/2010/main" id="{4DD659E2-69A2-4BE0-9C6F-2606A39C0617}"/>
              </a:ext>
            </a:extLst>
          </p:cNvPr>
          <p:cNvPicPr>
            <a:picLocks noChangeAspect="true"/>
          </p:cNvPicPr>
          <p:nvPr/>
        </p:nvPicPr>
        <p:blipFill>
          <a:blip r:embed="rId3">
            <a:alphaModFix amt="39999"/>
          </a:blip>
          <a:stretch>
            <a:fillRect/>
          </a:stretch>
        </p:blipFill>
        <p:spPr>
          <a:xfrm flipH="false" flipV="false">
            <a:off x="-9162" y="-9162"/>
            <a:ext cx="1752600" cy="5143500"/>
          </a:xfrm>
          <a:prstGeom prst="rect">
            <a:avLst/>
          </a:prstGeom>
          <a:noFill/>
        </p:spPr>
      </p:pic>
      <p:pic>
        <p:nvPicPr>
          <p:cNvPr id="4" name="">
            <a:extLst>
              <a:ext uri="{E3B9E4F1-60AA-499E-AE0E-FF0C83E1A60D}">
                <a16:creationId xmlns:a16="http://schemas.microsoft.com/office/drawing/2010/main" id="{5AE6C100-A76B-4CC5-B6AA-311B29D8411B}"/>
              </a:ext>
            </a:extLst>
          </p:cNvPr>
          <p:cNvPicPr>
            <a:picLocks noChangeAspect="true"/>
          </p:cNvPicPr>
          <p:nvPr/>
        </p:nvPicPr>
        <p:blipFill>
          <a:blip r:embed="rId4">
            <a:alphaModFix amt="10000"/>
          </a:blip>
          <a:stretch>
            <a:fillRect/>
          </a:stretch>
        </p:blipFill>
        <p:spPr>
          <a:xfrm flipH="false" flipV="false">
            <a:off x="5762988" y="0"/>
            <a:ext cx="3366038" cy="5143500"/>
          </a:xfrm>
          <a:prstGeom prst="rect">
            <a:avLst/>
          </a:prstGeom>
          <a:noFill/>
        </p:spPr>
      </p:pic>
      <p:pic>
        <p:nvPicPr>
          <p:cNvPr id="5" name="">
            <a:extLst>
              <a:ext uri="{864C69C1-3BBA-475F-91C5-9AC4DE496D15}">
                <a16:creationId xmlns:a16="http://schemas.microsoft.com/office/drawing/2010/main" id="{1FA586C4-1398-4C4B-95A0-A4854CA0DE43}"/>
              </a:ext>
            </a:extLst>
          </p:cNvPr>
          <p:cNvPicPr>
            <a:picLocks noChangeAspect="true"/>
          </p:cNvPicPr>
          <p:nvPr/>
        </p:nvPicPr>
        <p:blipFill>
          <a:blip r:embed="rId5">
            <a:alphaModFix amt="39999"/>
          </a:blip>
          <a:stretch>
            <a:fillRect/>
          </a:stretch>
        </p:blipFill>
        <p:spPr>
          <a:xfrm flipH="false" flipV="false">
            <a:off x="7382238" y="-9162"/>
            <a:ext cx="1743075" cy="5143500"/>
          </a:xfrm>
          <a:prstGeom prst="rect">
            <a:avLst/>
          </a:prstGeom>
          <a:noFill/>
        </p:spPr>
      </p:pic>
      <p:sp>
        <p:nvSpPr>
          <p:cNvPr id="6" name="Slide Number Placeholder 3">
            <a:extLst>
              <a:ext uri="{776EBFF5-0F91-47DB-B1D0-2720DAB33D14}">
                <a16:creationId xmlns:a16="http://schemas.microsoft.com/office/drawing/2010/main" id="{D113246C-CA5F-4C33-B4EA-378C597BD3C1}"/>
              </a:ext>
            </a:extLst>
          </p:cNvPr>
          <p:cNvSpPr>
            <a:spLocks noGrp="true"/>
          </p:cNvSpPr>
          <p:nvPr>
            <p:ph idx="12" sz="quarter" type="sldNum"/>
          </p:nvPr>
        </p:nvSpPr>
        <p:spPr/>
        <p:txBody>
          <a:bodyPr rtlCol="0"/>
          <a:lstStyle/>
          <a:p>
            <a:pPr/>
            <a:r>
              <a:rPr dirty="0" lang="en-US"/>
              <a:t>&lt;#&gt;</a:t>
            </a:r>
            <a:endParaRPr dirty="0" lang="en-US"/>
          </a:p>
        </p:txBody>
      </p:sp>
      <p:sp>
        <p:nvSpPr>
          <p:cNvPr id="7" name="Footer Placeholder 2">
            <a:extLst>
              <a:ext uri="{6FF6ABF7-49A5-481D-9FF0-2957A46E8343}">
                <a16:creationId xmlns:a16="http://schemas.microsoft.com/office/drawing/2010/main" id="{3175DD9E-5DC2-4F42-B2A5-21DB8F571186}"/>
              </a:ext>
            </a:extLst>
          </p:cNvPr>
          <p:cNvSpPr>
            <a:spLocks noGrp="true"/>
          </p:cNvSpPr>
          <p:nvPr>
            <p:ph idx="11" sz="quarter" type="ftr"/>
          </p:nvPr>
        </p:nvSpPr>
        <p:spPr/>
        <p:txBody>
          <a:bodyPr rtlCol="0"/>
          <a:lstStyle/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id="8" name="Date Placeholder 1">
            <a:extLst>
              <a:ext uri="{E197E368-7759-4F21-97C3-50F2624A4F3D}">
                <a16:creationId xmlns:a16="http://schemas.microsoft.com/office/drawing/2010/main" id="{ADF5574C-5CF4-4322-B8B2-2B4BE2E0FEC7}"/>
              </a:ext>
            </a:extLst>
          </p:cNvPr>
          <p:cNvSpPr>
            <a:spLocks noGrp="true"/>
          </p:cNvSpPr>
          <p:nvPr>
            <p:ph idx="10" sz="half" type="dt"/>
          </p:nvPr>
        </p:nvSpPr>
        <p:spPr/>
        <p:txBody>
          <a:bodyPr rtlCol="0"/>
          <a:lstStyle/>
          <a:p>
            <a:pPr/>
            <a:r>
              <a:rPr dirty="0" lang="en-US"/>
              <a:t>Date</a:t>
            </a:r>
            <a:endParaRPr dirty="0" lang="en-US"/>
          </a:p>
        </p:txBody>
      </p:sp>
    </p:spTree>
    <p:extLst>
      <p:ext uri="{D25D33E5-4320-4EE9-99A7-1F44946B32A5}">
        <p14:creationId xmlns:p14="http://schemas.microsoft.com/office/powerpoint/2010/main" val="1691302730800"/>
      </p:ext>
    </p:extLst>
  </p:cSld>
  <p:clrMapOvr>
    <a:masterClrMapping/>
  </p:clrMapOvr>
</p:sldLayout>
</file>

<file path=ppt/slideLayouts/slideLayout7.xml><?xml version="1.0" encoding="utf-8"?>
<p:sldLayou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preserve="1" showMasterSp="true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>
            <a:extLst>
              <a:ext uri="{F727ECD6-DBDB-4E66-A781-C3110D5777FF}">
                <a16:creationId xmlns:a16="http://schemas.microsoft.com/office/drawing/2010/main" id="{688F0FBA-4D65-4F15-B9C2-2F2CE3E83563}"/>
              </a:ext>
            </a:extLst>
          </p:cNvPr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flipH="false" flipV="false" rot="0">
            <a:off x="0" y="1047750"/>
            <a:ext cx="955844" cy="3053495"/>
          </a:xfrm>
          <a:prstGeom prst="rect">
            <a:avLst/>
          </a:prstGeom>
          <a:noFill/>
        </p:spPr>
      </p:pic>
      <p:pic>
        <p:nvPicPr>
          <p:cNvPr id="3" name="">
            <a:extLst>
              <a:ext uri="{D1CCBC2A-747B-4F6C-AD71-E63F7341607B}">
                <a16:creationId xmlns:a16="http://schemas.microsoft.com/office/drawing/2010/main" id="{6E2278E9-7F07-4880-86B2-41B61448BA0A}"/>
              </a:ext>
            </a:extLst>
          </p:cNvPr>
          <p:cNvPicPr>
            <a:picLocks noChangeAspect="true"/>
          </p:cNvPicPr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 flipH="false" flipV="false">
            <a:off x="5772150" y="0"/>
            <a:ext cx="3366038" cy="5143500"/>
          </a:xfrm>
          <a:prstGeom prst="rect">
            <a:avLst/>
          </a:prstGeom>
          <a:noFill/>
        </p:spPr>
      </p:pic>
      <p:pic>
        <p:nvPicPr>
          <p:cNvPr id="4" name="">
            <a:extLst>
              <a:ext uri="{D614935B-1A08-48AF-AA1C-6DF80A044B26}">
                <a16:creationId xmlns:a16="http://schemas.microsoft.com/office/drawing/2010/main" id="{83CF30CA-406B-4A44-85DE-D2E729AD689C}"/>
              </a:ext>
            </a:extLst>
          </p:cNvPr>
          <p:cNvPicPr>
            <a:picLocks noChangeAspect="true"/>
          </p:cNvPicPr>
          <p:nvPr/>
        </p:nvPicPr>
        <p:blipFill>
          <a:blip r:embed="rId4">
            <a:alphaModFix amt="39999"/>
          </a:blip>
          <a:stretch>
            <a:fillRect/>
          </a:stretch>
        </p:blipFill>
        <p:spPr>
          <a:xfrm flipH="false" flipV="false">
            <a:off x="7391400" y="-9162"/>
            <a:ext cx="1743075" cy="5143500"/>
          </a:xfrm>
          <a:prstGeom prst="rect">
            <a:avLst/>
          </a:prstGeom>
          <a:noFill/>
        </p:spPr>
      </p:pic>
      <p:sp>
        <p:nvSpPr>
          <p:cNvPr id="5" name="">
            <a:extLst>
              <a:ext uri="{2C6D7D3F-64E1-44A1-9728-28E278D25B94}">
                <a16:creationId xmlns:a16="http://schemas.microsoft.com/office/drawing/2010/main" id="{3280226D-AFC5-4015-95B6-78BD254B9800}"/>
              </a:ext>
            </a:extLst>
          </p:cNvPr>
          <p:cNvSpPr/>
          <p:nvPr/>
        </p:nvSpPr>
        <p:spPr>
          <a:xfrm flipH="false" flipV="false" rot="0">
            <a:off x="-1517676" y="516839"/>
            <a:ext cx="3177634" cy="3896856"/>
          </a:xfrm>
          <a:custGeom>
            <a:avLst/>
            <a:gdLst/>
            <a:ahLst/>
            <a:cxnLst/>
            <a:rect b="b" l="0" r="r" t="0"/>
            <a:pathLst>
              <a:path h="3896856" w="3177635">
                <a:moveTo>
                  <a:pt x="65178" y="0"/>
                </a:moveTo>
                <a:lnTo>
                  <a:pt x="1498890" y="58825"/>
                </a:lnTo>
                <a:lnTo>
                  <a:pt x="3177635" y="58825"/>
                </a:lnTo>
                <a:lnTo>
                  <a:pt x="3177635" y="3896856"/>
                </a:lnTo>
                <a:lnTo>
                  <a:pt x="1498890" y="3896856"/>
                </a:lnTo>
                <a:lnTo>
                  <a:pt x="0" y="3896856"/>
                </a:lnTo>
                <a:close/>
              </a:path>
            </a:pathLst>
          </a:custGeom>
          <a:gradFill rotWithShape="1">
            <a:gsLst>
              <a:gs pos="59031">
                <a:schemeClr val="accent3">
                  <a:alpha val="0"/>
                </a:schemeClr>
              </a:gs>
              <a:gs pos="0">
                <a:schemeClr val="accent3"/>
              </a:gs>
            </a:gsLst>
            <a:path path="circle">
              <a:fillToRect b="50000" l="50000" r="50000" t="50000"/>
            </a:path>
            <a:tileRect b="0" l="0" r="0" t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6" name="Title 1">
            <a:extLst>
              <a:ext uri="{0BC6A1D4-3E42-4929-99B7-255E47B34845}">
                <a16:creationId xmlns:a16="http://schemas.microsoft.com/office/drawing/2010/main" id="{88BBA21E-78B6-4211-BB54-9EED09375D39}"/>
              </a:ext>
            </a:extLst>
          </p:cNvPr>
          <p:cNvSpPr>
            <a:spLocks noGrp="true"/>
          </p:cNvSpPr>
          <p:nvPr>
            <p:ph type="title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7" name="Text Placeholder 3">
            <a:extLst>
              <a:ext uri="{086A6606-8BC6-4861-B8B5-D95B7144D76B}">
                <a16:creationId xmlns:a16="http://schemas.microsoft.com/office/drawing/2010/main" id="{3806FA05-54B7-446B-AC63-5F73260CAB96}"/>
              </a:ext>
            </a:extLst>
          </p:cNvPr>
          <p:cNvSpPr>
            <a:spLocks noGrp="true"/>
          </p:cNvSpPr>
          <p:nvPr>
            <p:ph idx="1" type="body"/>
          </p:nvPr>
        </p:nvSpPr>
        <p:spPr>
          <a:xfrm rot="0">
            <a:off x="914400" y="1143000"/>
            <a:ext cx="2400074" cy="3424257"/>
          </a:xfrm>
          <a:noFill/>
        </p:spPr>
        <p:txBody>
          <a:bodyPr anchor="t" bIns="45720" lIns="91440" rIns="91440" rtlCol="0" tIns="93600" vert="horz">
            <a:normAutofit/>
          </a:bodyPr>
          <a:lstStyle>
            <a:lvl1pPr indent="0" lvl="0" marL="0">
              <a:lnSpc>
                <a:spcPct val="100000"/>
              </a:lnSpc>
              <a:buNone/>
              <a:defRPr b="0" dirty="0" lang="en-US" sz="1600">
                <a:solidFill>
                  <a:schemeClr val="bg1"/>
                </a:solidFill>
                <a:latin typeface="+mn-lt"/>
              </a:defRPr>
            </a:lvl1pPr>
          </a:lstStyle>
          <a:p>
            <a:pPr/>
            <a:r>
              <a:rPr dirty="0" lang="en-US"/>
              <a:t>Click to edit Master text styles</a:t>
            </a:r>
            <a:endParaRPr dirty="0" lang="en-US"/>
          </a:p>
        </p:txBody>
      </p:sp>
      <p:sp>
        <p:nvSpPr>
          <p:cNvPr id="8" name="Content Placeholder 2">
            <a:extLst>
              <a:ext uri="{3C37DED1-F7A4-418C-9573-718DDFBAD95F}">
                <a16:creationId xmlns:a16="http://schemas.microsoft.com/office/drawing/2010/main" id="{7E20BD9F-CB70-4FC7-A1B7-C9CC41FBD92A}"/>
              </a:ext>
            </a:extLst>
          </p:cNvPr>
          <p:cNvSpPr>
            <a:spLocks noGrp="true"/>
          </p:cNvSpPr>
          <p:nvPr>
            <p:ph idx="2"/>
          </p:nvPr>
        </p:nvSpPr>
        <p:spPr>
          <a:xfrm rot="0">
            <a:off x="3396275" y="1143000"/>
            <a:ext cx="4826193" cy="3424257"/>
          </a:xfrm>
        </p:spPr>
        <p:txBody>
          <a:bodyPr rtlCol="0"/>
          <a:lstStyle>
            <a:lvl1pPr lvl="0"/>
            <a:lvl2pPr lvl="1"/>
            <a:lvl3pPr lvl="2"/>
            <a:lvl4pPr lvl="3"/>
            <a:lvl5pPr lvl="4"/>
          </a:lstStyle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US"/>
          </a:p>
        </p:txBody>
      </p:sp>
      <p:sp>
        <p:nvSpPr>
          <p:cNvPr id="9" name="Slide Number Placeholder 3">
            <a:extLst>
              <a:ext uri="{E75DB786-99B2-437A-A729-B26290A13231}">
                <a16:creationId xmlns:a16="http://schemas.microsoft.com/office/drawing/2010/main" id="{662EC4E6-E787-450F-BA39-13593D342374}"/>
              </a:ext>
            </a:extLst>
          </p:cNvPr>
          <p:cNvSpPr>
            <a:spLocks noGrp="true"/>
          </p:cNvSpPr>
          <p:nvPr>
            <p:ph idx="12" sz="quarter" type="sldNum"/>
          </p:nvPr>
        </p:nvSpPr>
        <p:spPr/>
        <p:txBody>
          <a:bodyPr rtlCol="0"/>
          <a:lstStyle/>
          <a:p>
            <a:pPr/>
            <a:r>
              <a:rPr dirty="0" lang="en-US"/>
              <a:t>&lt;#&gt;</a:t>
            </a:r>
            <a:endParaRPr dirty="0" lang="en-US"/>
          </a:p>
        </p:txBody>
      </p:sp>
      <p:sp>
        <p:nvSpPr>
          <p:cNvPr id="10" name="Footer Placeholder 2">
            <a:extLst>
              <a:ext uri="{1DA5FAAA-2C02-4DAB-AD6E-10520AF44CCD}">
                <a16:creationId xmlns:a16="http://schemas.microsoft.com/office/drawing/2010/main" id="{D4EF356C-577D-4706-8183-AF1E7C229B50}"/>
              </a:ext>
            </a:extLst>
          </p:cNvPr>
          <p:cNvSpPr>
            <a:spLocks noGrp="true"/>
          </p:cNvSpPr>
          <p:nvPr>
            <p:ph idx="11" sz="quarter" type="ftr"/>
          </p:nvPr>
        </p:nvSpPr>
        <p:spPr/>
        <p:txBody>
          <a:bodyPr rtlCol="0"/>
          <a:lstStyle/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id="11" name="Date Placeholder 1">
            <a:extLst>
              <a:ext uri="{511BF893-4267-4143-BC7B-A5E60CBF3838}">
                <a16:creationId xmlns:a16="http://schemas.microsoft.com/office/drawing/2010/main" id="{806F0F16-DFD3-4772-A635-0C3010610E88}"/>
              </a:ext>
            </a:extLst>
          </p:cNvPr>
          <p:cNvSpPr>
            <a:spLocks noGrp="true"/>
          </p:cNvSpPr>
          <p:nvPr>
            <p:ph idx="10" sz="half" type="dt"/>
          </p:nvPr>
        </p:nvSpPr>
        <p:spPr/>
        <p:txBody>
          <a:bodyPr rtlCol="0"/>
          <a:lstStyle/>
          <a:p>
            <a:pPr/>
            <a:r>
              <a:rPr dirty="0" lang="en-US"/>
              <a:t>Date</a:t>
            </a:r>
            <a:endParaRPr dirty="0" lang="en-US"/>
          </a:p>
        </p:txBody>
      </p:sp>
    </p:spTree>
    <p:extLst>
      <p:ext uri="{ADA50D45-7FF9-4CB8-BCFA-320D61DD5FFC}">
        <p14:creationId xmlns:p14="http://schemas.microsoft.com/office/powerpoint/2010/main" val="1691302730802"/>
      </p:ext>
    </p:extLst>
  </p:cSld>
  <p:clrMapOvr>
    <a:masterClrMapping/>
  </p:clrMapOvr>
</p:sldLayout>
</file>

<file path=ppt/slideLayouts/slideLayout8.xml><?xml version="1.0" encoding="utf-8"?>
<p:sldLayou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>
            <a:extLst>
              <a:ext uri="{D8432101-064F-4275-87E9-54DD2EB40FD8}">
                <a16:creationId xmlns:a16="http://schemas.microsoft.com/office/drawing/2010/main" id="{75C51472-53D0-4FC0-A456-407753ED99C2}"/>
              </a:ext>
            </a:extLst>
          </p:cNvPr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flipH="false" flipV="false" rot="16200000">
            <a:off x="-971550" y="2000250"/>
            <a:ext cx="3096296" cy="1150326"/>
          </a:xfrm>
          <a:prstGeom prst="rect">
            <a:avLst/>
          </a:prstGeom>
          <a:noFill/>
        </p:spPr>
      </p:pic>
      <p:pic>
        <p:nvPicPr>
          <p:cNvPr id="3" name="">
            <a:extLst>
              <a:ext uri="{6B8EBD3D-5920-420D-ACE4-92AEF54DB7A8}">
                <a16:creationId xmlns:a16="http://schemas.microsoft.com/office/drawing/2010/main" id="{B04032E7-3716-49B2-8113-47204BD72638}"/>
              </a:ext>
            </a:extLst>
          </p:cNvPr>
          <p:cNvPicPr>
            <a:picLocks noChangeAspect="true"/>
          </p:cNvPicPr>
          <p:nvPr/>
        </p:nvPicPr>
        <p:blipFill>
          <a:blip r:embed="rId3">
            <a:alphaModFix amt="12000"/>
          </a:blip>
          <a:stretch>
            <a:fillRect/>
          </a:stretch>
        </p:blipFill>
        <p:spPr>
          <a:xfrm flipH="false" flipV="false">
            <a:off x="9162" y="0"/>
            <a:ext cx="3800475" cy="5143500"/>
          </a:xfrm>
          <a:prstGeom prst="rect">
            <a:avLst/>
          </a:prstGeom>
          <a:noFill/>
        </p:spPr>
      </p:pic>
      <p:pic>
        <p:nvPicPr>
          <p:cNvPr id="4" name="">
            <a:extLst>
              <a:ext uri="{F34E3E6F-B20E-4EFB-BF21-296CFAF5D40F}">
                <a16:creationId xmlns:a16="http://schemas.microsoft.com/office/drawing/2010/main" id="{B61D7D82-6629-471C-8C3E-E2BDBDB90781}"/>
              </a:ext>
            </a:extLst>
          </p:cNvPr>
          <p:cNvPicPr>
            <a:picLocks noChangeAspect="true"/>
          </p:cNvPicPr>
          <p:nvPr/>
        </p:nvPicPr>
        <p:blipFill>
          <a:blip r:embed="rId4">
            <a:alphaModFix amt="14999"/>
          </a:blip>
          <a:stretch>
            <a:fillRect/>
          </a:stretch>
        </p:blipFill>
        <p:spPr>
          <a:xfrm flipH="false" flipV="false">
            <a:off x="5772150" y="0"/>
            <a:ext cx="3366038" cy="5143500"/>
          </a:xfrm>
          <a:prstGeom prst="rect">
            <a:avLst/>
          </a:prstGeom>
          <a:noFill/>
        </p:spPr>
      </p:pic>
      <p:pic>
        <p:nvPicPr>
          <p:cNvPr id="5" name="">
            <a:extLst>
              <a:ext uri="{75545DCB-24AE-4D49-9146-C9D7C9E9A91A}">
                <a16:creationId xmlns:a16="http://schemas.microsoft.com/office/drawing/2010/main" id="{12E5D219-F3B9-4337-8A44-ECDAD09000C4}"/>
              </a:ext>
            </a:extLst>
          </p:cNvPr>
          <p:cNvPicPr>
            <a:picLocks noChangeAspect="true"/>
          </p:cNvPicPr>
          <p:nvPr/>
        </p:nvPicPr>
        <p:blipFill>
          <a:blip r:embed="rId5">
            <a:alphaModFix amt="60000"/>
          </a:blip>
          <a:stretch>
            <a:fillRect/>
          </a:stretch>
        </p:blipFill>
        <p:spPr>
          <a:xfrm flipH="false" flipV="false">
            <a:off x="7391400" y="-9162"/>
            <a:ext cx="1743075" cy="5143500"/>
          </a:xfrm>
          <a:prstGeom prst="rect">
            <a:avLst/>
          </a:prstGeom>
          <a:noFill/>
        </p:spPr>
      </p:pic>
      <p:sp>
        <p:nvSpPr>
          <p:cNvPr id="6" name="">
            <a:extLst>
              <a:ext uri="{4521908E-0D09-4F7B-A9EB-A2F4F573E283}">
                <a16:creationId xmlns:a16="http://schemas.microsoft.com/office/drawing/2010/main" id="{FB00D408-BB01-4B52-9058-AEE0A111F35B}"/>
              </a:ext>
            </a:extLst>
          </p:cNvPr>
          <p:cNvSpPr/>
          <p:nvPr/>
        </p:nvSpPr>
        <p:spPr>
          <a:xfrm flipH="false" flipV="false" rot="0">
            <a:off x="-1754813" y="206704"/>
            <a:ext cx="3898531" cy="4708749"/>
          </a:xfrm>
          <a:prstGeom prst="rect">
            <a:avLst/>
          </a:prstGeom>
          <a:gradFill rotWithShape="1">
            <a:gsLst>
              <a:gs pos="59031">
                <a:schemeClr val="accent3">
                  <a:alpha val="0"/>
                </a:schemeClr>
              </a:gs>
              <a:gs pos="0">
                <a:schemeClr val="accent3">
                  <a:alpha val="82000"/>
                </a:schemeClr>
              </a:gs>
            </a:gsLst>
            <a:path path="circle">
              <a:fillToRect b="50000" l="50000" r="50000" t="50000"/>
            </a:path>
            <a:tileRect b="0" l="0" r="0" t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7" name="Title 1">
            <a:extLst>
              <a:ext uri="{E4340FAE-AA89-4EF5-A267-C0B5A07D4E2A}">
                <a16:creationId xmlns:a16="http://schemas.microsoft.com/office/drawing/2010/main" id="{552E1F97-F00E-4B9A-A0EB-72AEB683F8A2}"/>
              </a:ext>
            </a:extLst>
          </p:cNvPr>
          <p:cNvSpPr>
            <a:spLocks noGrp="true"/>
          </p:cNvSpPr>
          <p:nvPr>
            <p:ph type="title"/>
          </p:nvPr>
        </p:nvSpPr>
        <p:spPr>
          <a:xfrm rot="0">
            <a:off x="1471606" y="2219325"/>
            <a:ext cx="6742816" cy="704850"/>
          </a:xfrm>
          <a:prstGeom prst="rect">
            <a:avLst/>
          </a:prstGeom>
        </p:spPr>
        <p:txBody>
          <a:bodyPr anchor="ctr" rtlCol="0" vert="horz"/>
          <a:lstStyle>
            <a:lvl1pPr algn="l" lvl="0">
              <a:defRPr b="1" dirty="0" lang="en-US" sz="3600">
                <a:solidFill>
                  <a:srgbClr val="ffffff"/>
                </a:solidFill>
                <a:latin typeface="+mj-lt"/>
              </a:defRPr>
            </a:lvl1pPr>
          </a:lstStyle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8" name="Slide Number Placeholder 3">
            <a:extLst>
              <a:ext uri="{1E46B2AC-A850-4404-AC2A-595DCBEC67FF}">
                <a16:creationId xmlns:a16="http://schemas.microsoft.com/office/drawing/2010/main" id="{25633E8F-05F0-47C5-AB16-EFD67A5D2C68}"/>
              </a:ext>
            </a:extLst>
          </p:cNvPr>
          <p:cNvSpPr>
            <a:spLocks noGrp="true"/>
          </p:cNvSpPr>
          <p:nvPr>
            <p:ph idx="12" sz="quarter" type="sldNum"/>
          </p:nvPr>
        </p:nvSpPr>
        <p:spPr/>
        <p:txBody>
          <a:bodyPr rtlCol="0"/>
          <a:lstStyle/>
          <a:p>
            <a:pPr/>
            <a:r>
              <a:rPr dirty="0" lang="en-US"/>
              <a:t>&lt;#&gt;</a:t>
            </a:r>
            <a:endParaRPr dirty="0" lang="en-US"/>
          </a:p>
        </p:txBody>
      </p:sp>
      <p:sp>
        <p:nvSpPr>
          <p:cNvPr id="9" name="Footer Placeholder 2">
            <a:extLst>
              <a:ext uri="{E0E05F03-222B-4EAC-A49D-52F08064430E}">
                <a16:creationId xmlns:a16="http://schemas.microsoft.com/office/drawing/2010/main" id="{5EED2E35-F3A4-4168-BFB2-1823DAEC3D9F}"/>
              </a:ext>
            </a:extLst>
          </p:cNvPr>
          <p:cNvSpPr>
            <a:spLocks noGrp="true"/>
          </p:cNvSpPr>
          <p:nvPr>
            <p:ph idx="11" sz="quarter" type="ftr"/>
          </p:nvPr>
        </p:nvSpPr>
        <p:spPr/>
        <p:txBody>
          <a:bodyPr rtlCol="0"/>
          <a:lstStyle/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id="10" name="Date Placeholder 1">
            <a:extLst>
              <a:ext uri="{55DC25D7-E325-4869-9874-9A991CE3D8A9}">
                <a16:creationId xmlns:a16="http://schemas.microsoft.com/office/drawing/2010/main" id="{5F83C566-3160-4C62-BCD1-DE8CD1C89464}"/>
              </a:ext>
            </a:extLst>
          </p:cNvPr>
          <p:cNvSpPr>
            <a:spLocks noGrp="true"/>
          </p:cNvSpPr>
          <p:nvPr>
            <p:ph idx="10" sz="half" type="dt"/>
          </p:nvPr>
        </p:nvSpPr>
        <p:spPr/>
        <p:txBody>
          <a:bodyPr rtlCol="0"/>
          <a:lstStyle/>
          <a:p>
            <a:pPr/>
            <a:r>
              <a:rPr dirty="0" lang="en-US"/>
              <a:t>Date</a:t>
            </a:r>
            <a:endParaRPr dirty="0" lang="en-US"/>
          </a:p>
        </p:txBody>
      </p:sp>
    </p:spTree>
    <p:extLst>
      <p:ext uri="{F4D3163C-9045-424F-9444-E3F8181A12BB}">
        <p14:creationId xmlns:p14="http://schemas.microsoft.com/office/powerpoint/2010/main" val="1691302730803"/>
      </p:ext>
    </p:extLst>
  </p:cSld>
  <p:clrMapOvr>
    <a:masterClrMapping/>
  </p:clrMapOvr>
</p:sldLayout>
</file>

<file path=ppt/slideLayouts/slideLayout9.xml><?xml version="1.0" encoding="utf-8"?>
<p:sldLayou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preserve="1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>
            <a:extLst>
              <a:ext uri="{1EDD490B-3E08-4F18-B71D-F3C9AC66F611}">
                <a16:creationId xmlns:a16="http://schemas.microsoft.com/office/drawing/2010/main" id="{1AFB0F9B-8F1B-463A-A80F-5BD002B2261B}"/>
              </a:ext>
            </a:extLst>
          </p:cNvPr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flipH="false" flipV="false" rot="0">
            <a:off x="457613" y="873141"/>
            <a:ext cx="3330158" cy="3367315"/>
          </a:xfrm>
          <a:prstGeom prst="rect">
            <a:avLst/>
          </a:prstGeom>
          <a:noFill/>
        </p:spPr>
      </p:pic>
      <p:sp>
        <p:nvSpPr>
          <p:cNvPr id="3" name="">
            <a:extLst>
              <a:ext uri="{B165C34E-EE09-454D-A247-F6E094B6AA9A}">
                <a16:creationId xmlns:a16="http://schemas.microsoft.com/office/drawing/2010/main" id="{608E7771-3795-4BE6-96AE-56FF9A346276}"/>
              </a:ext>
            </a:extLst>
          </p:cNvPr>
          <p:cNvSpPr/>
          <p:nvPr/>
        </p:nvSpPr>
        <p:spPr>
          <a:xfrm flipH="false" flipV="false" rot="0">
            <a:off x="0" y="0"/>
            <a:ext cx="4121981" cy="5145891"/>
          </a:xfrm>
          <a:prstGeom prst="rect">
            <a:avLst/>
          </a:prstGeom>
          <a:gradFill rotWithShape="1">
            <a:gsLst>
              <a:gs pos="59031">
                <a:schemeClr val="accent3">
                  <a:alpha val="0"/>
                </a:schemeClr>
              </a:gs>
              <a:gs pos="0">
                <a:schemeClr val="accent3">
                  <a:alpha val="82000"/>
                </a:schemeClr>
              </a:gs>
            </a:gsLst>
            <a:path path="circle">
              <a:fillToRect b="50000" l="50000" r="50000" t="50000"/>
            </a:path>
            <a:tileRect b="0" l="0" r="0" t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cxnSp>
        <p:nvCxnSpPr>
          <p:cNvPr id="4" name="Straight Connector 4">
            <a:extLst>
              <a:ext uri="{B050E11F-1522-4A56-9839-FF5A3F19A6D8}">
                <a16:creationId xmlns:a16="http://schemas.microsoft.com/office/drawing/2010/main" id="{FC8ADB94-66C8-43EE-BDF4-88DB55E5F0EE}"/>
              </a:ext>
            </a:extLst>
          </p:cNvPr>
          <p:cNvCxnSpPr/>
          <p:nvPr/>
        </p:nvCxnSpPr>
        <p:spPr>
          <a:xfrm flipH="true" flipV="false" rot="0">
            <a:off x="800609" y="958928"/>
            <a:ext cx="7114210" cy="28667"/>
          </a:xfrm>
          <a:prstGeom prst="line">
            <a:avLst/>
          </a:prstGeom>
          <a:ln w="6350">
            <a:solidFill>
              <a:srgbClr val="6bcad5">
                <a:alpha val="30000"/>
              </a:srgbClr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">
            <a:extLst>
              <a:ext uri="{6CCB4A5B-56A0-4E8F-9F00-1DA583352B0B}">
                <a16:creationId xmlns:a16="http://schemas.microsoft.com/office/drawing/2010/main" id="{2D235635-4717-47AC-B3FF-366F723C66E0}"/>
              </a:ext>
            </a:extLst>
          </p:cNvPr>
          <p:cNvPicPr>
            <a:picLocks noChangeAspect="true"/>
          </p:cNvPicPr>
          <p:nvPr/>
        </p:nvPicPr>
        <p:blipFill>
          <a:blip r:embed="rId3">
            <a:alphaModFix amt="39999"/>
          </a:blip>
          <a:stretch>
            <a:fillRect/>
          </a:stretch>
        </p:blipFill>
        <p:spPr>
          <a:xfrm flipH="false" flipV="false">
            <a:off x="7391400" y="-9162"/>
            <a:ext cx="1743075" cy="5143500"/>
          </a:xfrm>
          <a:prstGeom prst="rect">
            <a:avLst/>
          </a:prstGeom>
          <a:noFill/>
        </p:spPr>
      </p:pic>
      <p:pic>
        <p:nvPicPr>
          <p:cNvPr id="6" name="">
            <a:extLst>
              <a:ext uri="{58BB6CEA-0D5A-456A-B098-4B4AD39BDDC6}">
                <a16:creationId xmlns:a16="http://schemas.microsoft.com/office/drawing/2010/main" id="{79C00D00-215F-401A-ABA8-A02072791A8A}"/>
              </a:ext>
            </a:extLst>
          </p:cNvPr>
          <p:cNvPicPr>
            <a:picLocks noChangeAspect="true"/>
          </p:cNvPicPr>
          <p:nvPr/>
        </p:nvPicPr>
        <p:blipFill>
          <a:blip r:embed="rId4">
            <a:alphaModFix amt="10000"/>
          </a:blip>
          <a:stretch>
            <a:fillRect/>
          </a:stretch>
        </p:blipFill>
        <p:spPr>
          <a:xfrm flipH="false" flipV="false">
            <a:off x="5772150" y="0"/>
            <a:ext cx="3366038" cy="5143500"/>
          </a:xfrm>
          <a:prstGeom prst="rect">
            <a:avLst/>
          </a:prstGeom>
          <a:noFill/>
        </p:spPr>
      </p:pic>
      <p:pic>
        <p:nvPicPr>
          <p:cNvPr id="7" name="">
            <a:extLst>
              <a:ext uri="{895334E7-8C09-4B9C-829F-BE47D0735F11}">
                <a16:creationId xmlns:a16="http://schemas.microsoft.com/office/drawing/2010/main" id="{FB7E4CEB-975B-4F9A-BF53-A902828E72D1}"/>
              </a:ext>
            </a:extLst>
          </p:cNvPr>
          <p:cNvPicPr>
            <a:picLocks noChangeAspect="true"/>
          </p:cNvPicPr>
          <p:nvPr/>
        </p:nvPicPr>
        <p:blipFill>
          <a:blip r:embed="rId5">
            <a:alphaModFix amt="19999"/>
          </a:blip>
          <a:stretch>
            <a:fillRect/>
          </a:stretch>
        </p:blipFill>
        <p:spPr>
          <a:xfrm flipH="false" flipV="false">
            <a:off x="0" y="0"/>
            <a:ext cx="1752600" cy="5143500"/>
          </a:xfrm>
          <a:prstGeom prst="rect">
            <a:avLst/>
          </a:prstGeom>
          <a:noFill/>
        </p:spPr>
      </p:pic>
      <p:sp>
        <p:nvSpPr>
          <p:cNvPr hidden="false" id="8" name="Title 1">
            <a:extLst>
              <a:ext uri="{3C9B62C9-899F-47B1-9C95-BCF0353210C3}">
                <a16:creationId xmlns:a16="http://schemas.microsoft.com/office/drawing/2010/main" id="{8F7DBEDB-A919-4ED7-80F6-9E29EE078F7D}"/>
              </a:ext>
            </a:extLst>
          </p:cNvPr>
          <p:cNvSpPr>
            <a:spLocks noGrp="true"/>
          </p:cNvSpPr>
          <p:nvPr>
            <p:ph type="title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hidden="false" id="9" name="Text Placeholder 3">
            <a:extLst>
              <a:ext uri="{336CC7D2-A54B-489E-B77D-DD8C90B29657}">
                <a16:creationId xmlns:a16="http://schemas.microsoft.com/office/drawing/2010/main" id="{BBF54EC9-2419-4B71-9B48-98F23D785C5E}"/>
              </a:ext>
            </a:extLst>
          </p:cNvPr>
          <p:cNvSpPr>
            <a:spLocks noGrp="true"/>
          </p:cNvSpPr>
          <p:nvPr>
            <p:ph idx="1" type="body"/>
          </p:nvPr>
        </p:nvSpPr>
        <p:spPr>
          <a:xfrm rot="0">
            <a:off x="3978048" y="1199201"/>
            <a:ext cx="4251552" cy="3075063"/>
          </a:xfrm>
          <a:custGeom>
            <a:avLst/>
            <a:gdLst/>
            <a:ahLst/>
            <a:cxnLst/>
            <a:rect b="b" l="0" r="r" t="0"/>
            <a:pathLst>
              <a:path h="3075064" w="4251552">
                <a:moveTo>
                  <a:pt x="4236" y="11641"/>
                </a:moveTo>
                <a:lnTo>
                  <a:pt x="4251552" y="0"/>
                </a:lnTo>
                <a:lnTo>
                  <a:pt x="4251552" y="3064284"/>
                </a:lnTo>
                <a:lnTo>
                  <a:pt x="2424" y="3073649"/>
                </a:lnTo>
                <a:cubicBezTo>
                  <a:pt x="5509" y="3131047"/>
                  <a:pt x="-6642" y="1422583"/>
                  <a:pt x="5559" y="1452958"/>
                </a:cubicBezTo>
                <a:close/>
              </a:path>
            </a:pathLst>
          </a:custGeom>
        </p:spPr>
        <p:txBody>
          <a:bodyPr anchor="t" bIns="0" lIns="0" rIns="0" rtlCol="0" tIns="0" vert="horz">
            <a:normAutofit/>
          </a:bodyPr>
          <a:lstStyle>
            <a:lvl1pPr indent="0" lvl="0" marL="0">
              <a:lnSpc>
                <a:spcPct val="150000"/>
              </a:lnSpc>
              <a:buNone/>
              <a:defRPr b="0" dirty="0" lang="en-US" sz="1800">
                <a:solidFill>
                  <a:schemeClr val="bg1"/>
                </a:solidFill>
                <a:latin typeface="+mn-lt"/>
              </a:defRPr>
            </a:lvl1pPr>
          </a:lstStyle>
          <a:p>
            <a:pPr/>
            <a:r>
              <a:rPr dirty="0" lang="en-US"/>
              <a:t>Click to edit Master text styles</a:t>
            </a:r>
            <a:endParaRPr dirty="0" lang="en-US"/>
          </a:p>
        </p:txBody>
      </p:sp>
      <p:sp>
        <p:nvSpPr>
          <p:cNvPr id="10" name="Picture Placeholder 2">
            <a:extLst>
              <a:ext uri="{A680408A-2BCA-42DF-8CCF-A0673CE0534E}">
                <a16:creationId xmlns:a16="http://schemas.microsoft.com/office/drawing/2010/main" id="{C23FEC7D-B72E-4E9A-A778-295AFB7B678F}"/>
              </a:ext>
            </a:extLst>
          </p:cNvPr>
          <p:cNvSpPr>
            <a:spLocks noGrp="true"/>
          </p:cNvSpPr>
          <p:nvPr>
            <p:ph idx="2" type="pic"/>
          </p:nvPr>
        </p:nvSpPr>
        <p:spPr>
          <a:xfrm rot="0">
            <a:off x="823302" y="1323975"/>
            <a:ext cx="2571750" cy="2571750"/>
          </a:xfrm>
          <a:prstGeom prst="ellipse">
            <a:avLst/>
          </a:prstGeom>
          <a:solidFill>
            <a:schemeClr val="tx2">
              <a:alpha val="10000"/>
            </a:schemeClr>
          </a:solidFill>
          <a:ln w="38100">
            <a:noFill/>
            <a:miter lim="800000"/>
          </a:ln>
        </p:spPr>
        <p:txBody>
          <a:bodyPr rtlCol="0"/>
          <a:lstStyle/>
          <a:p>
            <a:pPr algn="ctr"/>
            <a:r>
              <a:rPr dirty="0" lang="en-US"/>
              <a:t>Click icon to add picture</a:t>
            </a:r>
            <a:endParaRPr dirty="0" lang="en-US"/>
          </a:p>
        </p:txBody>
      </p:sp>
      <p:sp>
        <p:nvSpPr>
          <p:cNvPr id="11" name="Slide Number Placeholder 4">
            <a:extLst>
              <a:ext uri="{A423E869-1553-4EB7-9D6E-B8234CABBE82}">
                <a16:creationId xmlns:a16="http://schemas.microsoft.com/office/drawing/2010/main" id="{22DA772E-3772-4D6F-923C-9285287B6585}"/>
              </a:ext>
            </a:extLst>
          </p:cNvPr>
          <p:cNvSpPr>
            <a:spLocks noGrp="true"/>
          </p:cNvSpPr>
          <p:nvPr>
            <p:ph idx="12" sz="quarter" type="sldNum"/>
          </p:nvPr>
        </p:nvSpPr>
        <p:spPr/>
        <p:txBody>
          <a:bodyPr rtlCol="0"/>
          <a:lstStyle/>
          <a:p>
            <a:pPr/>
            <a:r>
              <a:rPr dirty="0" lang="en-US"/>
              <a:t>&lt;#&gt;</a:t>
            </a:r>
            <a:endParaRPr dirty="0" lang="en-US"/>
          </a:p>
        </p:txBody>
      </p:sp>
      <p:sp>
        <p:nvSpPr>
          <p:cNvPr id="12" name="Footer Placeholder 3">
            <a:extLst>
              <a:ext uri="{80F045E9-CC27-473D-A52C-95B0F41A4589}">
                <a16:creationId xmlns:a16="http://schemas.microsoft.com/office/drawing/2010/main" id="{51C7E9A4-DE9D-4DEA-B299-414A00CB11E1}"/>
              </a:ext>
            </a:extLst>
          </p:cNvPr>
          <p:cNvSpPr>
            <a:spLocks noGrp="true"/>
          </p:cNvSpPr>
          <p:nvPr>
            <p:ph idx="11" sz="quarter" type="ftr"/>
          </p:nvPr>
        </p:nvSpPr>
        <p:spPr/>
        <p:txBody>
          <a:bodyPr rtlCol="0"/>
          <a:lstStyle/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id="13" name="Date Placeholder 1">
            <a:extLst>
              <a:ext uri="{7A4BADFF-3631-4F6B-AF41-219786C2DDAF}">
                <a16:creationId xmlns:a16="http://schemas.microsoft.com/office/drawing/2010/main" id="{4304A44E-63CC-4E3D-8699-133D31B66B57}"/>
              </a:ext>
            </a:extLst>
          </p:cNvPr>
          <p:cNvSpPr>
            <a:spLocks noGrp="true"/>
          </p:cNvSpPr>
          <p:nvPr>
            <p:ph idx="10" sz="half" type="dt"/>
          </p:nvPr>
        </p:nvSpPr>
        <p:spPr/>
        <p:txBody>
          <a:bodyPr rtlCol="0"/>
          <a:lstStyle/>
          <a:p>
            <a:pPr/>
            <a:r>
              <a:rPr dirty="0" lang="en-US"/>
              <a:t>Date</a:t>
            </a:r>
            <a:endParaRPr dirty="0" lang="en-US"/>
          </a:p>
        </p:txBody>
      </p:sp>
    </p:spTree>
    <p:extLst>
      <p:ext uri="{B390EC5C-313B-4CB4-BA07-42ED45E3CEE9}">
        <p14:creationId xmlns:p14="http://schemas.microsoft.com/office/powerpoint/2010/main" val="1691302730805"/>
      </p:ext>
    </p:extLst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13" Target="../media/image4.jpg" Type="http://schemas.openxmlformats.org/officeDocument/2006/relationships/image"/></Relationships>
</file>

<file path=ppt/slideMasters/slideMaster1.xml><?xml version="1.0" encoding="utf-8"?>
<p:sldMaster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>
  <p:cSld name="slideMaster1">
    <p:bg>
      <p:bgPr>
        <a:blipFill dpi="0" rotWithShape="1">
          <a:blip r:embed="rId13"/>
          <a:stretch>
            <a:fillRect b="0" l="0" r="0" t="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929F48-C5C9-4514-868F-02398E49C8DF}">
                <a16:creationId xmlns:a16="http://schemas.microsoft.com/office/drawing/2010/main" id="{391596AF-2A32-48EB-9631-276B9BA1AD0A}"/>
              </a:ext>
            </a:extLst>
          </p:cNvPr>
          <p:cNvSpPr>
            <a:spLocks noGrp="true"/>
          </p:cNvSpPr>
          <p:nvPr>
            <p:ph type="title"/>
          </p:nvPr>
        </p:nvSpPr>
        <p:spPr>
          <a:xfrm rot="0">
            <a:off x="919688" y="490694"/>
            <a:ext cx="7302780" cy="494592"/>
          </a:xfrm>
          <a:prstGeom prst="rect">
            <a:avLst/>
          </a:prstGeom>
        </p:spPr>
        <p:txBody>
          <a:bodyPr anchor="b" bIns="45720" lIns="91440" rIns="91440" rtlCol="0" tIns="45720" vert="horz">
            <a:noAutofit/>
          </a:bodyPr>
          <a:lstStyle/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3" name="Text Placeholder 2">
            <a:extLst>
              <a:ext uri="{7A642107-94FE-42ED-8D69-6D9988D10B1A}">
                <a16:creationId xmlns:a16="http://schemas.microsoft.com/office/drawing/2010/main" id="{B987E351-E190-4695-9900-E722713BBC40}"/>
              </a:ext>
            </a:extLst>
          </p:cNvPr>
          <p:cNvSpPr>
            <a:spLocks noGrp="true"/>
          </p:cNvSpPr>
          <p:nvPr>
            <p:ph idx="1" type="body"/>
          </p:nvPr>
        </p:nvSpPr>
        <p:spPr>
          <a:xfrm rot="0">
            <a:off x="924450" y="1067116"/>
            <a:ext cx="7302780" cy="3575087"/>
          </a:xfrm>
          <a:prstGeom prst="rect">
            <a:avLst/>
          </a:prstGeom>
        </p:spPr>
        <p:txBody>
          <a:bodyPr bIns="45720" lIns="91440" rIns="91440" rtlCol="0" tIns="9360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US"/>
          </a:p>
        </p:txBody>
      </p:sp>
      <p:sp>
        <p:nvSpPr>
          <p:cNvPr id="4" name="Slide Number Placeholder 5">
            <a:extLst>
              <a:ext uri="{11513CAB-4C23-45B6-9C17-27EFCEC08979}">
                <a16:creationId xmlns:a16="http://schemas.microsoft.com/office/drawing/2010/main" id="{A003308E-FD16-41E2-BC59-CE0878EF921B}"/>
              </a:ext>
            </a:extLst>
          </p:cNvPr>
          <p:cNvSpPr>
            <a:spLocks noGrp="true"/>
          </p:cNvSpPr>
          <p:nvPr>
            <p:ph idx="4" sz="quarter" type="sldNum"/>
          </p:nvPr>
        </p:nvSpPr>
        <p:spPr>
          <a:xfrm rot="0">
            <a:off x="6123448" y="477123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 lvl="0">
              <a:defRPr b="0" dirty="0" i="0" lang="en-US" sz="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/>
            <a:r>
              <a:rPr dirty="0" lang="en-US"/>
              <a:t>&lt;#&gt;</a:t>
            </a:r>
            <a:endParaRPr dirty="0" lang="en-US"/>
          </a:p>
        </p:txBody>
      </p:sp>
      <p:sp>
        <p:nvSpPr>
          <p:cNvPr id="5" name="Footer Placeholder 4">
            <a:extLst>
              <a:ext uri="{7AF1AD60-66F4-4DFF-AE34-CC64FF8A9814}">
                <a16:creationId xmlns:a16="http://schemas.microsoft.com/office/drawing/2010/main" id="{A33A6B24-9E1D-484B-B876-71959421AE67}"/>
              </a:ext>
            </a:extLst>
          </p:cNvPr>
          <p:cNvSpPr>
            <a:spLocks noGrp="true"/>
          </p:cNvSpPr>
          <p:nvPr>
            <p:ph idx="3" sz="quarter" type="ftr"/>
          </p:nvPr>
        </p:nvSpPr>
        <p:spPr>
          <a:xfrm rot="0">
            <a:off x="3124200" y="477123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 lvl="0">
              <a:defRPr b="0" dirty="0" i="0" lang="en-US" sz="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id="6" name="Date Placeholder 3">
            <a:extLst>
              <a:ext uri="{042A0D1C-AC0E-4190-B4B4-31018DA66C94}">
                <a16:creationId xmlns:a16="http://schemas.microsoft.com/office/drawing/2010/main" id="{82439A35-1EF7-456F-926E-22C64FA7A675}"/>
              </a:ext>
            </a:extLst>
          </p:cNvPr>
          <p:cNvSpPr>
            <a:spLocks noGrp="true"/>
          </p:cNvSpPr>
          <p:nvPr>
            <p:ph idx="2" sz="half" type="dt"/>
          </p:nvPr>
        </p:nvSpPr>
        <p:spPr>
          <a:xfrm rot="0">
            <a:off x="894633" y="477123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 lvl="0">
              <a:defRPr b="0" dirty="0" i="0" lang="en-US" sz="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/>
            <a:r>
              <a:rPr dirty="0" lang="en-US"/>
              <a:t>Date</a:t>
            </a:r>
            <a:endParaRPr dirty="0" lang="en-US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sldNum="0"/>
  <p:txStyles>
    <p:titleStyle>
      <a:lvl1pPr algn="l" lvl="0" rtl="false">
        <a:lnSpc>
          <a:spcPct val="100000"/>
        </a:lnSpc>
        <a:spcBef>
          <a:spcPct val="0"/>
        </a:spcBef>
        <a:buNone/>
        <a:defRPr b="0" dirty="0" i="0" lang="en-US" sz="3200">
          <a:solidFill>
            <a:schemeClr val="accent3">
              <a:lumMod val="60000"/>
              <a:lumOff val="40000"/>
            </a:schemeClr>
          </a:solidFill>
          <a:latin typeface="+mj-lt"/>
        </a:defRPr>
      </a:lvl1pPr>
    </p:titleStyle>
    <p:bodyStyle>
      <a:lvl1pPr algn="l" indent="-342900" lvl="0" marL="342900" rtl="false">
        <a:lnSpc>
          <a:spcPct val="100000"/>
        </a:lnSpc>
        <a:spcBef>
          <a:spcPts val="1200"/>
        </a:spcBef>
        <a:buClr>
          <a:schemeClr val="accent3">
            <a:lumMod val="60000"/>
            <a:lumOff val="40000"/>
          </a:schemeClr>
        </a:buClr>
        <a:buFont typeface="Arial"/>
        <a:buChar char="•"/>
        <a:defRPr b="0" dirty="0" i="0" lang="en-US" sz="1800">
          <a:solidFill>
            <a:schemeClr val="bg1"/>
          </a:solidFill>
          <a:latin typeface="+mn-lt"/>
        </a:defRPr>
      </a:lvl1pPr>
      <a:lvl2pPr algn="l" indent="-285750" lvl="1" marL="742950" rtl="false">
        <a:lnSpc>
          <a:spcPct val="100000"/>
        </a:lnSpc>
        <a:spcBef>
          <a:spcPts val="300"/>
        </a:spcBef>
        <a:buClr>
          <a:schemeClr val="accent3">
            <a:lumMod val="60000"/>
            <a:lumOff val="40000"/>
          </a:schemeClr>
        </a:buClr>
        <a:buFont typeface="Arial"/>
        <a:buChar char="•"/>
        <a:defRPr b="0" dirty="0" i="0" lang="en-US" sz="1600">
          <a:solidFill>
            <a:schemeClr val="bg1"/>
          </a:solidFill>
          <a:latin typeface="+mn-lt"/>
        </a:defRPr>
      </a:lvl2pPr>
      <a:lvl3pPr algn="l" indent="-228600" lvl="2" marL="1143000" rtl="false">
        <a:lnSpc>
          <a:spcPct val="100000"/>
        </a:lnSpc>
        <a:spcBef>
          <a:spcPts val="300"/>
        </a:spcBef>
        <a:buClr>
          <a:schemeClr val="accent3">
            <a:lumMod val="60000"/>
            <a:lumOff val="40000"/>
          </a:schemeClr>
        </a:buClr>
        <a:buFont typeface="Arial"/>
        <a:buChar char="•"/>
        <a:defRPr b="0" dirty="0" i="0" lang="en-US" sz="1400">
          <a:solidFill>
            <a:schemeClr val="bg1"/>
          </a:solidFill>
          <a:latin typeface="+mn-lt"/>
        </a:defRPr>
      </a:lvl3pPr>
      <a:lvl4pPr algn="l" indent="-228600" lvl="3" marL="1600200" rtl="false">
        <a:lnSpc>
          <a:spcPct val="100000"/>
        </a:lnSpc>
        <a:spcBef>
          <a:spcPts val="300"/>
        </a:spcBef>
        <a:buClr>
          <a:schemeClr val="accent3">
            <a:lumMod val="60000"/>
            <a:lumOff val="40000"/>
          </a:schemeClr>
        </a:buClr>
        <a:buFont typeface="Arial"/>
        <a:buChar char="•"/>
        <a:defRPr b="0" dirty="0" i="0" lang="en-US" sz="1200">
          <a:solidFill>
            <a:schemeClr val="bg1"/>
          </a:solidFill>
          <a:latin typeface="+mn-lt"/>
        </a:defRPr>
      </a:lvl4pPr>
      <a:lvl5pPr algn="l" indent="-228600" lvl="4" marL="2057400" rtl="false">
        <a:lnSpc>
          <a:spcPct val="100000"/>
        </a:lnSpc>
        <a:spcBef>
          <a:spcPts val="300"/>
        </a:spcBef>
        <a:buClr>
          <a:schemeClr val="accent3">
            <a:lumMod val="60000"/>
            <a:lumOff val="40000"/>
          </a:schemeClr>
        </a:buClr>
        <a:buFont typeface="Arial"/>
        <a:buChar char="•"/>
        <a:defRPr b="0" dirty="0" i="0" lang="en-US" sz="1000">
          <a:solidFill>
            <a:schemeClr val="bg1"/>
          </a:solidFill>
          <a:latin typeface="+mn-lt"/>
        </a:defRPr>
      </a:lvl5pPr>
      <a:lvl6pPr algn="l" indent="-228600" lvl="5" marL="2514600" rtl="false">
        <a:spcBef>
          <a:spcPct val="20000"/>
        </a:spcBef>
        <a:buClr>
          <a:schemeClr val="accent3">
            <a:lumMod val="60000"/>
            <a:lumOff val="40000"/>
          </a:schemeClr>
        </a:buClr>
        <a:buFont typeface="Arial"/>
        <a:buChar char="•"/>
        <a:defRPr b="0" dirty="0" i="0" lang="en-US" sz="1000">
          <a:solidFill>
            <a:schemeClr val="bg1"/>
          </a:solidFill>
          <a:latin typeface="+mn-lt"/>
        </a:defRPr>
      </a:lvl6pPr>
      <a:lvl7pPr algn="l" indent="-228600" lvl="6" marL="2971800" rtl="false">
        <a:spcBef>
          <a:spcPct val="20000"/>
        </a:spcBef>
        <a:buClr>
          <a:schemeClr val="accent3">
            <a:lumMod val="60000"/>
            <a:lumOff val="40000"/>
          </a:schemeClr>
        </a:buClr>
        <a:buFont typeface="Arial"/>
        <a:buChar char="•"/>
        <a:defRPr b="0" dirty="0" i="0" lang="en-US" sz="1000">
          <a:solidFill>
            <a:schemeClr val="bg1"/>
          </a:solidFill>
          <a:latin typeface="+mn-lt"/>
        </a:defRPr>
      </a:lvl7pPr>
      <a:lvl8pPr algn="l" indent="-228600" lvl="7" marL="3429000" rtl="false">
        <a:spcBef>
          <a:spcPct val="20000"/>
        </a:spcBef>
        <a:buClr>
          <a:schemeClr val="accent3">
            <a:lumMod val="60000"/>
            <a:lumOff val="40000"/>
          </a:schemeClr>
        </a:buClr>
        <a:buFont typeface="Arial"/>
        <a:buChar char="•"/>
        <a:defRPr b="0" dirty="0" i="0" lang="en-US" sz="1000">
          <a:solidFill>
            <a:schemeClr val="bg1"/>
          </a:solidFill>
          <a:latin typeface="+mn-lt"/>
        </a:defRPr>
      </a:lvl8pPr>
      <a:lvl9pPr algn="l" indent="-228600" lvl="8" marL="3886200" rtl="false">
        <a:spcBef>
          <a:spcPct val="20000"/>
        </a:spcBef>
        <a:buClr>
          <a:schemeClr val="accent3">
            <a:lumMod val="60000"/>
            <a:lumOff val="40000"/>
          </a:schemeClr>
        </a:buClr>
        <a:buFont typeface="Arial"/>
        <a:buChar char="•"/>
        <a:defRPr b="0" dirty="0" i="0" lang="en-US" sz="1000">
          <a:solidFill>
            <a:schemeClr val="bg1"/>
          </a:solidFill>
          <a:latin typeface="+mn-lt"/>
        </a:defRPr>
      </a:lvl9pPr>
    </p:bodyStyle>
    <p:otherStyle>
      <a:lvl1pPr algn="l" lvl="0" marL="0" rtl="false">
        <a:defRPr dirty="0" lang="en-US" sz="1800">
          <a:solidFill>
            <a:schemeClr val="tx1"/>
          </a:solidFill>
          <a:latin typeface="+mn-lt"/>
        </a:defRPr>
      </a:lvl1pPr>
      <a:lvl2pPr algn="l" lvl="1" marL="457200" rtl="false">
        <a:defRPr dirty="0" lang="en-US" sz="1800">
          <a:solidFill>
            <a:schemeClr val="tx1"/>
          </a:solidFill>
          <a:latin typeface="+mn-lt"/>
        </a:defRPr>
      </a:lvl2pPr>
      <a:lvl3pPr algn="l" lvl="2" marL="914400" rtl="false">
        <a:defRPr dirty="0" lang="en-US" sz="1800">
          <a:solidFill>
            <a:schemeClr val="tx1"/>
          </a:solidFill>
          <a:latin typeface="+mn-lt"/>
        </a:defRPr>
      </a:lvl3pPr>
      <a:lvl4pPr algn="l" lvl="3" marL="1371600" rtl="false">
        <a:defRPr dirty="0" lang="en-US" sz="1800">
          <a:solidFill>
            <a:schemeClr val="tx1"/>
          </a:solidFill>
          <a:latin typeface="+mn-lt"/>
        </a:defRPr>
      </a:lvl4pPr>
      <a:lvl5pPr algn="l" lvl="4" marL="1828800" rtl="false">
        <a:defRPr dirty="0" lang="en-US" sz="1800">
          <a:solidFill>
            <a:schemeClr val="tx1"/>
          </a:solidFill>
          <a:latin typeface="+mn-lt"/>
        </a:defRPr>
      </a:lvl5pPr>
      <a:lvl6pPr algn="l" lvl="5" marL="2286000" rtl="false">
        <a:defRPr dirty="0" lang="en-US" sz="1800">
          <a:solidFill>
            <a:schemeClr val="tx1"/>
          </a:solidFill>
          <a:latin typeface="+mn-lt"/>
        </a:defRPr>
      </a:lvl6pPr>
      <a:lvl7pPr algn="l" lvl="6" marL="2743200" rtl="false">
        <a:defRPr dirty="0" lang="en-US" sz="1800">
          <a:solidFill>
            <a:schemeClr val="tx1"/>
          </a:solidFill>
          <a:latin typeface="+mn-lt"/>
        </a:defRPr>
      </a:lvl7pPr>
      <a:lvl8pPr algn="l" lvl="7" marL="3200400" rtl="false">
        <a:defRPr dirty="0" lang="en-US" sz="1800">
          <a:solidFill>
            <a:schemeClr val="tx1"/>
          </a:solidFill>
          <a:latin typeface="+mn-lt"/>
        </a:defRPr>
      </a:lvl8pPr>
      <a:lvl9pPr algn="l" lvl="8" marL="3657600" rtl="false">
        <a:defRPr dirty="0" lang="en-US" sz="1800">
          <a:solidFill>
            <a:schemeClr val="tx1"/>
          </a:solidFill>
          <a:latin typeface="+mn-lt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10.xml.rels><?xml version="1.0" encoding="UTF-8" standalone="no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11.xml.rels><?xml version="1.0" encoding="UTF-8" standalone="no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12.xml.rels><?xml version="1.0" encoding="UTF-8" standalone="no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13.xml.rels><?xml version="1.0" encoding="UTF-8" standalone="no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14.xml.rels><?xml version="1.0" encoding="UTF-8" standalone="no"?><Relationships xmlns="http://schemas.openxmlformats.org/package/2006/relationships"><Relationship Id="rId2" Target="../media/image14.pn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15.xml.rels><?xml version="1.0" encoding="UTF-8" standalone="no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2.xml.rels><?xml version="1.0" encoding="UTF-8" standalone="no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3.xml.rels><?xml version="1.0" encoding="UTF-8" standalone="no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4.xml.rels><?xml version="1.0" encoding="UTF-8" standalone="no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5.xml.rels><?xml version="1.0" encoding="UTF-8" standalone="no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6.xml.rels><?xml version="1.0" encoding="UTF-8" standalone="no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7.xml.rels><?xml version="1.0" encoding="UTF-8" standalone="no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8.xml.rels><?xml version="1.0" encoding="UTF-8" standalone="no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9.xml.rels><?xml version="1.0" encoding="UTF-8" standalone="no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>
  <p:cSld name="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hidden="false" id="2" name="Title 1">
            <a:extLst>
              <a:ext uri="{9B48AC46-B832-4142-9289-D308F2B3BA1D}">
                <a16:creationId xmlns:a16="http://schemas.microsoft.com/office/drawing/2010/main" id="{D34FD474-F474-470B-9FB1-E6E981E94413}"/>
              </a:ext>
            </a:extLst>
          </p:cNvPr>
          <p:cNvSpPr>
            <a:spLocks noGrp="true"/>
          </p:cNvSpPr>
          <p:nvPr>
            <p:ph type="title"/>
          </p:nvPr>
        </p:nvSpPr>
        <p:spPr/>
        <p:txBody>
          <a:bodyPr rtlCol="0"/>
          <a:lstStyle/>
          <a:p>
            <a:pPr/>
            <a:r>
              <a:rPr dirty="0" lang="en-US"/>
              <a:t>MEDICAL INSURANCE FORECAST BY REGRESSION MODEL</a:t>
            </a:r>
            <a:endParaRPr dirty="0" lang="en-US"/>
          </a:p>
        </p:txBody>
      </p:sp>
      <p:sp>
        <p:nvSpPr>
          <p:cNvPr hidden="false" id="3" name="Subtitle 2">
            <a:extLst>
              <a:ext uri="{39CA27E5-6A50-429D-AD57-223DA343CF57}">
                <a16:creationId xmlns:a16="http://schemas.microsoft.com/office/drawing/2010/main" id="{9F890723-B63A-4133-8591-C7BF52FC7678}"/>
              </a:ext>
            </a:extLst>
          </p:cNvPr>
          <p:cNvSpPr>
            <a:spLocks noGrp="true"/>
          </p:cNvSpPr>
          <p:nvPr>
            <p:ph idx="1" type="subTitle"/>
          </p:nvPr>
        </p:nvSpPr>
        <p:spPr/>
        <p:txBody>
          <a:bodyPr rtlCol="0"/>
          <a:lstStyle/>
          <a:p>
            <a:pPr/>
            <a:r>
              <a:rPr dirty="0" lang="en-US">
                <a:solidFill>
                  <a:schemeClr val="bg1"/>
                </a:solidFill>
              </a:rPr>
              <a:t>                                    by</a:t>
            </a:r>
          </a:p>
          <a:p>
            <a:pPr/>
            <a:r>
              <a:rPr dirty="0" lang="en-US">
                <a:solidFill>
                  <a:schemeClr val="bg1"/>
                </a:solidFill>
              </a:rPr>
              <a:t>                                                                          </a:t>
            </a:r>
            <a:r>
              <a:rPr dirty="0" err="1" lang="en-US">
                <a:solidFill>
                  <a:schemeClr val="bg1"/>
                </a:solidFill>
              </a:rPr>
              <a:t>keerthana</a:t>
            </a:r>
            <a:r>
              <a:rPr dirty="0" lang="en-US">
                <a:solidFill>
                  <a:schemeClr val="bg1"/>
                </a:solidFill>
              </a:rPr>
              <a:t> </a:t>
            </a:r>
            <a:r>
              <a:rPr dirty="0" err="1" lang="en-US">
                <a:solidFill>
                  <a:schemeClr val="bg1"/>
                </a:solidFill>
              </a:rPr>
              <a:t>lakshmi</a:t>
            </a:r>
            <a:r>
              <a:rPr dirty="0" lang="en-US">
                <a:solidFill>
                  <a:schemeClr val="bg1"/>
                </a:solidFill>
              </a:rPr>
              <a:t> p</a:t>
            </a:r>
            <a:endParaRPr dirty="0" lang="en-US">
              <a:solidFill>
                <a:schemeClr val="bg1"/>
              </a:solidFill>
            </a:endParaRPr>
          </a:p>
        </p:txBody>
      </p:sp>
    </p:spTree>
    <p:extLst>
      <p:ext uri="{D3952170-6200-4BA6-8C6C-E50E210995D2}">
        <p14:creationId xmlns:p14="http://schemas.microsoft.com/office/powerpoint/2010/main" val="1691302730815"/>
      </p:ext>
    </p:extLst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7">
            <a:extLst>
              <a:ext uri="{A9C60858-223D-44DB-8FB6-552F0DA5A5A7}">
                <a16:creationId xmlns:a16="http://schemas.microsoft.com/office/drawing/2010/main" id="{B7499493-2BC0-4C42-A0F1-A16A3F358A88}"/>
              </a:ext>
            </a:extLst>
          </p:cNvPr>
          <p:cNvSpPr>
            <a:spLocks noGrp="true"/>
          </p:cNvSpPr>
          <p:nvPr>
            <p:ph type="title"/>
          </p:nvPr>
        </p:nvSpPr>
        <p:spPr/>
        <p:txBody>
          <a:bodyPr rtlCol="0"/>
          <a:lstStyle/>
          <a:p>
            <a:pPr/>
            <a:r>
              <a:rPr dirty="0" lang="en-US">
                <a:latin typeface="Google Sans"/>
              </a:rPr>
              <a:t>Random forest regression</a:t>
            </a:r>
            <a:endParaRPr dirty="0" lang="en-US">
              <a:latin typeface="Google Sans"/>
            </a:endParaRPr>
          </a:p>
        </p:txBody>
      </p:sp>
      <p:sp>
        <p:nvSpPr>
          <p:cNvPr id="3" name="Content Placeholder 2">
            <a:extLst>
              <a:ext uri="{EC4DEBE2-0B58-4F4A-AD6A-BC6574315472}">
                <a16:creationId xmlns:a16="http://schemas.microsoft.com/office/drawing/2010/main" id="{5F42BFE6-441C-4728-ADE9-7E3634E4A743}"/>
              </a:ext>
            </a:extLst>
          </p:cNvPr>
          <p:cNvSpPr>
            <a:spLocks noGrp="true"/>
          </p:cNvSpPr>
          <p:nvPr>
            <p:ph idx="1"/>
          </p:nvPr>
        </p:nvSpPr>
        <p:spPr/>
        <p:txBody>
          <a:bodyPr rtlCol="0"/>
          <a:lstStyle/>
          <a:p>
            <a:pPr/>
            <a:r>
              <a:rPr dirty="0" lang="en-US">
                <a:latin typeface="Google Sans"/>
              </a:rPr>
              <a:t>Random forest regression is</a:t>
            </a:r>
            <a:r>
              <a:rPr dirty="0" lang="en-US">
                <a:latin typeface="Google Sans"/>
              </a:rPr>
              <a:t> </a:t>
            </a:r>
            <a:r>
              <a:rPr b="1" dirty="0" lang="en-US">
                <a:solidFill>
                  <a:srgbClr val="e2eeff"/>
                </a:solidFill>
                <a:latin typeface="Google Sans"/>
              </a:rPr>
              <a:t>a supervised learning algorithm and bagging technique that uses an ensemble learning method for regression in machine learning</a:t>
            </a:r>
            <a:r>
              <a:rPr dirty="0" lang="en-US">
                <a:latin typeface="Google Sans"/>
              </a:rPr>
              <a:t>.</a:t>
            </a:r>
          </a:p>
          <a:p>
            <a:pPr/>
            <a:r>
              <a:rPr dirty="0" lang="en-US">
                <a:latin typeface="Google Sans"/>
              </a:rPr>
              <a:t> The trees in random forests run in parallel, meaning there is no interaction between these trees while building the trees.</a:t>
            </a:r>
          </a:p>
          <a:p>
            <a:pPr/>
            <a:r>
              <a:rPr dirty="0" lang="en-US">
                <a:latin typeface="Google Sans"/>
              </a:rPr>
              <a:t>Random forest regression score - 0.834188 </a:t>
            </a:r>
            <a:endParaRPr dirty="0" lang="en-US">
              <a:latin typeface="Google Sans"/>
            </a:endParaRPr>
          </a:p>
        </p:txBody>
      </p:sp>
    </p:spTree>
    <p:extLst>
      <p:ext uri="{D25AAAA3-35A3-4E74-878E-9CEF21BB99D3}">
        <p14:creationId xmlns:p14="http://schemas.microsoft.com/office/powerpoint/2010/main" val="1691302730828"/>
      </p:ext>
    </p:extLst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7">
            <a:extLst>
              <a:ext uri="{274E138B-4098-4C80-9514-A86B51D23C57}">
                <a16:creationId xmlns:a16="http://schemas.microsoft.com/office/drawing/2010/main" id="{2E4358C4-0D16-452B-B2B9-CC6F4FBD5BFB}"/>
              </a:ext>
            </a:extLst>
          </p:cNvPr>
          <p:cNvSpPr>
            <a:spLocks noGrp="true"/>
          </p:cNvSpPr>
          <p:nvPr>
            <p:ph type="title"/>
          </p:nvPr>
        </p:nvSpPr>
        <p:spPr/>
        <p:txBody>
          <a:bodyPr rtlCol="0"/>
          <a:lstStyle/>
          <a:p>
            <a:pPr/>
            <a:r>
              <a:rPr dirty="0" lang="en-US"/>
              <a:t>Decision tree regression</a:t>
            </a:r>
            <a:endParaRPr dirty="0" lang="en-US"/>
          </a:p>
        </p:txBody>
      </p:sp>
      <p:sp>
        <p:nvSpPr>
          <p:cNvPr id="3" name="Content Placeholder 2">
            <a:extLst>
              <a:ext uri="{E09B6E88-5B9A-471C-9FEB-073315060230}">
                <a16:creationId xmlns:a16="http://schemas.microsoft.com/office/drawing/2010/main" id="{92CF1325-300A-49A2-B91E-90F31DDAB9B6}"/>
              </a:ext>
            </a:extLst>
          </p:cNvPr>
          <p:cNvSpPr>
            <a:spLocks noGrp="true"/>
          </p:cNvSpPr>
          <p:nvPr>
            <p:ph idx="1"/>
          </p:nvPr>
        </p:nvSpPr>
        <p:spPr/>
        <p:txBody>
          <a:bodyPr rtlCol="0"/>
          <a:lstStyle/>
          <a:p>
            <a:pPr/>
            <a:r>
              <a:rPr dirty="0" lang="en-US">
                <a:latin typeface="Google Sans"/>
              </a:rPr>
              <a:t>Decision tree</a:t>
            </a:r>
            <a:r>
              <a:rPr dirty="0" lang="en-US">
                <a:latin typeface="Google Sans"/>
              </a:rPr>
              <a:t> </a:t>
            </a:r>
            <a:r>
              <a:rPr b="1" dirty="0" lang="en-US">
                <a:solidFill>
                  <a:srgbClr val="e2eeff"/>
                </a:solidFill>
                <a:latin typeface="Google Sans"/>
              </a:rPr>
              <a:t>builds regression or classification models in the form of a tree structure</a:t>
            </a:r>
            <a:r>
              <a:rPr dirty="0" lang="en-US">
                <a:latin typeface="Google Sans"/>
              </a:rPr>
              <a:t>. </a:t>
            </a:r>
          </a:p>
          <a:p>
            <a:pPr/>
            <a:r>
              <a:rPr dirty="0" lang="en-US">
                <a:latin typeface="Google Sans"/>
              </a:rPr>
              <a:t>It breaks down a dataset into smaller and smaller subsets while at the same time an associated decision tree is incrementally developed.</a:t>
            </a:r>
          </a:p>
          <a:p>
            <a:pPr/>
            <a:r>
              <a:rPr dirty="0" lang="en-US">
                <a:latin typeface="Google Sans"/>
              </a:rPr>
              <a:t>Decision tree regression - 0.750738</a:t>
            </a:r>
            <a:endParaRPr dirty="0" lang="en-US">
              <a:latin typeface="Google Sans"/>
            </a:endParaRPr>
          </a:p>
        </p:txBody>
      </p:sp>
    </p:spTree>
    <p:extLst>
      <p:ext uri="{B3161D0A-05C5-4082-9FC6-57484AAD4AFB}">
        <p14:creationId xmlns:p14="http://schemas.microsoft.com/office/powerpoint/2010/main" val="1691302730829"/>
      </p:ext>
    </p:extLst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7">
            <a:extLst>
              <a:ext uri="{792877BB-E27B-4199-BB27-D0FA6AD778B8}">
                <a16:creationId xmlns:a16="http://schemas.microsoft.com/office/drawing/2010/main" id="{91D150AF-D1B3-4E4C-82CF-099CFCF9FB98}"/>
              </a:ext>
            </a:extLst>
          </p:cNvPr>
          <p:cNvSpPr>
            <a:spLocks noGrp="true"/>
          </p:cNvSpPr>
          <p:nvPr>
            <p:ph type="title"/>
          </p:nvPr>
        </p:nvSpPr>
        <p:spPr/>
        <p:txBody>
          <a:bodyPr rtlCol="0"/>
          <a:lstStyle/>
          <a:p>
            <a:pPr/>
            <a:r>
              <a:rPr dirty="0" err="1" lang="en-US">
                <a:latin typeface="Google Sans"/>
              </a:rPr>
              <a:t>AdaBoost</a:t>
            </a:r>
            <a:r>
              <a:rPr dirty="0" lang="en-US">
                <a:latin typeface="Google Sans"/>
              </a:rPr>
              <a:t> </a:t>
            </a:r>
            <a:r>
              <a:rPr dirty="0" err="1" lang="en-US">
                <a:latin typeface="Google Sans"/>
              </a:rPr>
              <a:t>Regressor</a:t>
            </a:r>
            <a:endParaRPr dirty="0" err="1" lang="en-US">
              <a:latin typeface="Google Sans"/>
            </a:endParaRPr>
          </a:p>
        </p:txBody>
      </p:sp>
      <p:sp>
        <p:nvSpPr>
          <p:cNvPr id="3" name="Content Placeholder 2">
            <a:extLst>
              <a:ext uri="{33BCE3EA-4230-457A-9254-81F1D070611F}">
                <a16:creationId xmlns:a16="http://schemas.microsoft.com/office/drawing/2010/main" id="{8A683E4E-075D-4FFD-8459-F0E98A539486}"/>
              </a:ext>
            </a:extLst>
          </p:cNvPr>
          <p:cNvSpPr>
            <a:spLocks noGrp="true"/>
          </p:cNvSpPr>
          <p:nvPr>
            <p:ph idx="1"/>
          </p:nvPr>
        </p:nvSpPr>
        <p:spPr/>
        <p:txBody>
          <a:bodyPr rtlCol="0"/>
          <a:lstStyle/>
          <a:p>
            <a:pPr/>
            <a:r>
              <a:rPr dirty="0" err="1" lang="en-US">
                <a:latin typeface="Google Sans"/>
              </a:rPr>
              <a:t>AdaBoost</a:t>
            </a:r>
            <a:r>
              <a:rPr dirty="0" lang="en-US">
                <a:latin typeface="Google Sans"/>
              </a:rPr>
              <a:t> stands for “</a:t>
            </a:r>
            <a:r>
              <a:rPr b="1" dirty="0" lang="en-US">
                <a:solidFill>
                  <a:srgbClr val="e2eeff"/>
                </a:solidFill>
                <a:latin typeface="Google Sans"/>
              </a:rPr>
              <a:t>Adaptive Boosting</a:t>
            </a:r>
            <a:r>
              <a:rPr dirty="0" lang="en-US">
                <a:latin typeface="Google Sans"/>
              </a:rPr>
              <a:t>”. Adaptive because the models are built one after the other and the performance of the previous models influences the model-building process of the following models.</a:t>
            </a:r>
          </a:p>
          <a:p>
            <a:pPr/>
            <a:r>
              <a:rPr dirty="0" lang="en-US">
                <a:latin typeface="Google Sans"/>
              </a:rPr>
              <a:t> Next to Bagging, Boosting is the best-known ensemble method.</a:t>
            </a:r>
          </a:p>
          <a:p>
            <a:pPr/>
            <a:r>
              <a:rPr dirty="0" err="1" lang="en-US">
                <a:latin typeface="Google Sans"/>
              </a:rPr>
              <a:t>AdaBoost</a:t>
            </a:r>
            <a:r>
              <a:rPr dirty="0" lang="en-US">
                <a:latin typeface="Google Sans"/>
              </a:rPr>
              <a:t> </a:t>
            </a:r>
            <a:r>
              <a:rPr dirty="0" err="1" lang="en-US">
                <a:latin typeface="Google Sans"/>
              </a:rPr>
              <a:t>regressor</a:t>
            </a:r>
            <a:r>
              <a:rPr dirty="0" lang="en-US">
                <a:latin typeface="Google Sans"/>
              </a:rPr>
              <a:t> - 0.714667 </a:t>
            </a:r>
            <a:endParaRPr dirty="0" lang="en-US">
              <a:latin typeface="Google Sans"/>
            </a:endParaRPr>
          </a:p>
        </p:txBody>
      </p:sp>
    </p:spTree>
    <p:extLst>
      <p:ext uri="{05DBB89D-80DC-45AE-9F6C-346EA238DD13}">
        <p14:creationId xmlns:p14="http://schemas.microsoft.com/office/powerpoint/2010/main" val="1691302730831"/>
      </p:ext>
    </p:extLst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7">
            <a:extLst>
              <a:ext uri="{D6A1A4FB-FD1C-4820-9696-FA3A77620277}">
                <a16:creationId xmlns:a16="http://schemas.microsoft.com/office/drawing/2010/main" id="{CC20C3E3-7D38-42DB-896F-6C331F9724F3}"/>
              </a:ext>
            </a:extLst>
          </p:cNvPr>
          <p:cNvSpPr>
            <a:spLocks noGrp="true"/>
          </p:cNvSpPr>
          <p:nvPr>
            <p:ph type="title"/>
          </p:nvPr>
        </p:nvSpPr>
        <p:spPr/>
        <p:txBody>
          <a:bodyPr rtlCol="0"/>
          <a:lstStyle/>
          <a:p>
            <a:pPr/>
            <a:r>
              <a:rPr dirty="0" lang="en-US"/>
              <a:t>Gradientboostingregressor</a:t>
            </a:r>
            <a:endParaRPr dirty="0" lang="en-US"/>
          </a:p>
        </p:txBody>
      </p:sp>
      <p:sp>
        <p:nvSpPr>
          <p:cNvPr id="3" name="Content Placeholder 2">
            <a:extLst>
              <a:ext uri="{E7ABE601-2F76-4730-9428-15B8C37D6EDC}">
                <a16:creationId xmlns:a16="http://schemas.microsoft.com/office/drawing/2010/main" id="{DFDAFF49-FE57-4C97-A0EF-C8A5D4853BCF}"/>
              </a:ext>
            </a:extLst>
          </p:cNvPr>
          <p:cNvSpPr>
            <a:spLocks noGrp="true"/>
          </p:cNvSpPr>
          <p:nvPr>
            <p:ph idx="1"/>
          </p:nvPr>
        </p:nvSpPr>
        <p:spPr/>
        <p:txBody>
          <a:bodyPr rtlCol="0"/>
          <a:lstStyle/>
          <a:p>
            <a:pPr/>
            <a:r>
              <a:rPr dirty="0" lang="en-US">
                <a:latin typeface="Google Sans"/>
              </a:rPr>
              <a:t>Gradient boosting is</a:t>
            </a:r>
            <a:r>
              <a:rPr dirty="0" lang="en-US">
                <a:latin typeface="Google Sans"/>
              </a:rPr>
              <a:t> </a:t>
            </a:r>
            <a:r>
              <a:rPr b="1" dirty="0" lang="en-US">
                <a:solidFill>
                  <a:srgbClr val="e2eeff"/>
                </a:solidFill>
                <a:latin typeface="Google Sans"/>
              </a:rPr>
              <a:t>a machine learning technique used in regression and classification tasks, among others</a:t>
            </a:r>
            <a:r>
              <a:rPr dirty="0" lang="en-US">
                <a:latin typeface="Google Sans"/>
              </a:rPr>
              <a:t>.</a:t>
            </a:r>
          </a:p>
          <a:p>
            <a:pPr/>
            <a:r>
              <a:rPr dirty="0" lang="en-US">
                <a:latin typeface="Google Sans"/>
              </a:rPr>
              <a:t> It gives a prediction model in the form of an ensemble of weak prediction models, which are typically decision trees.</a:t>
            </a:r>
          </a:p>
          <a:p>
            <a:pPr/>
            <a:r>
              <a:rPr dirty="0" lang="en-US">
                <a:latin typeface="Google Sans"/>
              </a:rPr>
              <a:t>Gradient boosting  score - 0.829430</a:t>
            </a:r>
          </a:p>
          <a:p>
            <a:pPr/>
            <a:r>
              <a:rPr dirty="0" lang="en-US">
                <a:latin typeface="Google Sans"/>
              </a:rPr>
              <a:t/>
            </a:r>
            <a:endParaRPr dirty="0" lang="en-US">
              <a:latin typeface="Google Sans"/>
            </a:endParaRPr>
          </a:p>
        </p:txBody>
      </p:sp>
    </p:spTree>
    <p:extLst>
      <p:ext uri="{BE8C6EC3-4480-41DB-88E3-4916A070326A}">
        <p14:creationId xmlns:p14="http://schemas.microsoft.com/office/powerpoint/2010/main" val="1691302730832"/>
      </p:ext>
    </p:extLst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7">
            <a:extLst>
              <a:ext uri="{0A3A76C8-3B88-4BBF-B8B9-4D2A7CD21180}">
                <a16:creationId xmlns:a16="http://schemas.microsoft.com/office/drawing/2010/main" id="{55462055-3FD5-4787-A607-73FC551A7679}"/>
              </a:ext>
            </a:extLst>
          </p:cNvPr>
          <p:cNvSpPr>
            <a:spLocks noGrp="true"/>
          </p:cNvSpPr>
          <p:nvPr>
            <p:ph type="title"/>
          </p:nvPr>
        </p:nvSpPr>
        <p:spPr/>
        <p:txBody>
          <a:bodyPr rtlCol="0"/>
          <a:lstStyle/>
          <a:p>
            <a:pPr/>
            <a:r>
              <a:rPr dirty="0" err="1" lang="en-US"/>
              <a:t>Comparasion</a:t>
            </a:r>
            <a:r>
              <a:rPr dirty="0" lang="en-US"/>
              <a:t> of all model with help of chart</a:t>
            </a:r>
            <a:endParaRPr dirty="0" lang="en-US"/>
          </a:p>
        </p:txBody>
      </p:sp>
      <p:pic>
        <p:nvPicPr>
          <p:cNvPr id="3" name="Content Placeholder 2">
            <a:extLst>
              <a:ext uri="{80AB7EAE-6178-4026-BE6C-BB1D3AE29CD6}">
                <a16:creationId xmlns:a16="http://schemas.microsoft.com/office/drawing/2010/main" id="{844CB45F-ABCB-4CD3-963A-7631BBAD0E44}"/>
              </a:ext>
            </a:extLst>
          </p:cNvPr>
          <p:cNvPicPr>
            <a:picLocks noChangeAspect="true" noGrp="true"/>
          </p:cNvPicPr>
          <p:nvPr>
            <p:ph idx="1"/>
          </p:nvPr>
        </p:nvPicPr>
        <p:blipFill>
          <a:blip r:embed="rId2"/>
          <a:srcRect b="0" l="3191" r="3191" t="0"/>
          <a:stretch>
            <a:fillRect/>
          </a:stretch>
        </p:blipFill>
        <p:spPr/>
      </p:pic>
    </p:spTree>
    <p:extLst>
      <p:ext uri="{EE8EBAA4-9DC0-419C-ACE8-C65332663725}">
        <p14:creationId xmlns:p14="http://schemas.microsoft.com/office/powerpoint/2010/main" val="1691302730833"/>
      </p:ext>
    </p:extLst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7">
            <a:extLst>
              <a:ext uri="{8523D1A9-8AC8-47AA-B52D-8FF28A5EFF52}">
                <a16:creationId xmlns:a16="http://schemas.microsoft.com/office/drawing/2010/main" id="{75E452E8-F441-40A2-A9AC-A54A833245A3}"/>
              </a:ext>
            </a:extLst>
          </p:cNvPr>
          <p:cNvSpPr>
            <a:spLocks noGrp="true"/>
          </p:cNvSpPr>
          <p:nvPr>
            <p:ph type="title"/>
          </p:nvPr>
        </p:nvSpPr>
        <p:spPr/>
        <p:txBody>
          <a:bodyPr rtlCol="0"/>
          <a:lstStyle/>
          <a:p>
            <a:pPr/>
            <a:r>
              <a:rPr dirty="0" lang="en-US"/>
              <a:t>conclusion</a:t>
            </a:r>
            <a:endParaRPr dirty="0" lang="en-US"/>
          </a:p>
        </p:txBody>
      </p:sp>
      <p:sp>
        <p:nvSpPr>
          <p:cNvPr id="3" name="Content Placeholder 2">
            <a:extLst>
              <a:ext uri="{DE087448-A242-412C-8AFF-50AF59137BC8}">
                <a16:creationId xmlns:a16="http://schemas.microsoft.com/office/drawing/2010/main" id="{D07A4182-7AE7-4EC5-9DA2-EC27A06E07C7}"/>
              </a:ext>
            </a:extLst>
          </p:cNvPr>
          <p:cNvSpPr>
            <a:spLocks noGrp="true"/>
          </p:cNvSpPr>
          <p:nvPr>
            <p:ph idx="1"/>
          </p:nvPr>
        </p:nvSpPr>
        <p:spPr/>
        <p:txBody>
          <a:bodyPr rtlCol="0"/>
          <a:lstStyle/>
          <a:p>
            <a:pPr/>
            <a:r>
              <a:rPr dirty="0" lang="en-US">
                <a:latin typeface="Bahnschrift Light Condensed"/>
              </a:rPr>
              <a:t>The </a:t>
            </a:r>
            <a:r>
              <a:rPr dirty="0" lang="en-US">
                <a:latin typeface="Bahnschrift Light Condensed"/>
              </a:rPr>
              <a:t>results obtained above can be used as a standard point of reference for other </a:t>
            </a:r>
            <a:r>
              <a:rPr dirty="0" lang="en-US">
                <a:latin typeface="Bahnschrift Light Condensed"/>
              </a:rPr>
              <a:t>comparative studies done in the field of predicting values from insurance data.</a:t>
            </a:r>
          </a:p>
          <a:p>
            <a:pPr/>
            <a:r>
              <a:rPr dirty="0" lang="en-US">
                <a:latin typeface="Bahnschrift Light Condensed"/>
              </a:rPr>
              <a:t>This comparative study can further be used as a basis for improving the present regression</a:t>
            </a:r>
            <a:r>
              <a:rPr dirty="0" lang="en-US">
                <a:latin typeface="Bahnschrift Light Condensed"/>
              </a:rPr>
              <a:t> and techniques resulting in making better technologies for </a:t>
            </a:r>
            <a:r>
              <a:rPr dirty="0" lang="en-US">
                <a:latin typeface="Bahnschrift Light Condensed"/>
              </a:rPr>
              <a:t>accurately predicting insurance price of an individual.</a:t>
            </a:r>
            <a:endParaRPr dirty="0" lang="en-US">
              <a:latin typeface="Bahnschrift Light Condensed"/>
            </a:endParaRPr>
          </a:p>
        </p:txBody>
      </p:sp>
    </p:spTree>
    <p:extLst>
      <p:ext uri="{CF5D7DDB-300E-4D9B-A5CC-F018E035F55A}">
        <p14:creationId xmlns:p14="http://schemas.microsoft.com/office/powerpoint/2010/main" val="1691302730834"/>
      </p:ext>
    </p:extLst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7">
            <a:extLst>
              <a:ext uri="{263947E0-1D70-4EE4-8786-961C8729EC64}">
                <a16:creationId xmlns:a16="http://schemas.microsoft.com/office/drawing/2010/main" id="{D338DF96-45DE-4E7F-B7B2-8BBED9E73055}"/>
              </a:ext>
            </a:extLst>
          </p:cNvPr>
          <p:cNvSpPr>
            <a:spLocks noGrp="true"/>
          </p:cNvSpPr>
          <p:nvPr>
            <p:ph type="title"/>
          </p:nvPr>
        </p:nvSpPr>
        <p:spPr/>
        <p:txBody>
          <a:bodyPr rtlCol="0"/>
          <a:lstStyle/>
          <a:p>
            <a:pPr/>
            <a:r>
              <a:rPr dirty="0" lang="en-US">
                <a:solidFill>
                  <a:schemeClr val="bg1"/>
                </a:solidFill>
                <a:latin typeface="Bahnschrift SemiBold"/>
              </a:rPr>
              <a:t>What </a:t>
            </a:r>
            <a:r>
              <a:rPr dirty="0" lang="en-US">
                <a:solidFill>
                  <a:schemeClr val="bg1"/>
                </a:solidFill>
                <a:latin typeface="Bahnschrift SemiBold"/>
              </a:rPr>
              <a:t>is Machine</a:t>
            </a:r>
            <a:r>
              <a:rPr dirty="0" lang="en-US">
                <a:latin typeface="Bahnschrift SemiBold"/>
              </a:rPr>
              <a:t> </a:t>
            </a:r>
            <a:r>
              <a:rPr dirty="0" lang="en-US">
                <a:solidFill>
                  <a:schemeClr val="bg1"/>
                </a:solidFill>
                <a:latin typeface="Bahnschrift SemiBold"/>
              </a:rPr>
              <a:t>Learning?</a:t>
            </a:r>
            <a:endParaRPr dirty="0" lang="en-US">
              <a:solidFill>
                <a:schemeClr val="bg1"/>
              </a:solidFill>
              <a:latin typeface="Bahnschrift SemiBold"/>
            </a:endParaRPr>
          </a:p>
        </p:txBody>
      </p:sp>
      <p:sp>
        <p:nvSpPr>
          <p:cNvPr id="3" name="Content Placeholder 2">
            <a:extLst>
              <a:ext uri="{AECF911B-6F2B-4DB5-9830-9D02C132E0CA}">
                <a16:creationId xmlns:a16="http://schemas.microsoft.com/office/drawing/2010/main" id="{219C99A5-1AAC-462F-924B-7D5A64BE1EE5}"/>
              </a:ext>
            </a:extLst>
          </p:cNvPr>
          <p:cNvSpPr>
            <a:spLocks noGrp="true"/>
          </p:cNvSpPr>
          <p:nvPr>
            <p:ph idx="1"/>
          </p:nvPr>
        </p:nvSpPr>
        <p:spPr/>
        <p:txBody>
          <a:bodyPr rtlCol="0" vert="horz">
            <a:normAutofit fontScale="100000" lnSpcReduction="0"/>
          </a:bodyPr>
          <a:lstStyle/>
          <a:p>
            <a:pPr/>
            <a:r>
              <a:rPr dirty="0" lang="en-US">
                <a:latin typeface="Bahnschrift SemiLight Condensed"/>
              </a:rPr>
              <a:t>A </a:t>
            </a:r>
            <a:r>
              <a:rPr dirty="0" lang="en-US">
                <a:latin typeface="Bahnschrift SemiLight Condensed"/>
              </a:rPr>
              <a:t>branch Of artificial intelligence, concerned with the design and development of</a:t>
            </a:r>
            <a:br>
              <a:rPr dirty="0" lang="en-US"/>
            </a:br>
            <a:r>
              <a:rPr dirty="0" lang="en-US">
                <a:latin typeface="Bahnschrift SemiLight Condensed"/>
              </a:rPr>
              <a:t>algorithms that allow computers to evolve behaviour’s based on empirical data</a:t>
            </a:r>
          </a:p>
          <a:p>
            <a:pPr/>
            <a:r>
              <a:rPr dirty="0" lang="en-US">
                <a:latin typeface="Bahnschrift SemiLight Condensed"/>
              </a:rPr>
              <a:t>Using known data, develop a model </a:t>
            </a:r>
            <a:r>
              <a:rPr dirty="0" lang="en-US">
                <a:latin typeface="Bahnschrift SemiLight Condensed"/>
              </a:rPr>
              <a:t>to predict unknown data.</a:t>
            </a:r>
          </a:p>
          <a:p>
            <a:pPr/>
            <a:r>
              <a:rPr dirty="0" lang="en-US">
                <a:latin typeface="Bahnschrift SemiLight Condensed"/>
              </a:rPr>
              <a:t>Model: </a:t>
            </a:r>
            <a:r>
              <a:rPr dirty="0" lang="en-US">
                <a:latin typeface="Bahnschrift SemiLight Condensed"/>
              </a:rPr>
              <a:t>Known data + Algorithms (ML algorithms)</a:t>
            </a:r>
          </a:p>
          <a:p>
            <a:pPr/>
            <a:r>
              <a:rPr dirty="0" lang="en-US">
                <a:latin typeface="Bahnschrift SemiLight Condensed"/>
              </a:rPr>
              <a:t>Unknown </a:t>
            </a:r>
            <a:r>
              <a:rPr dirty="0" lang="en-US">
                <a:latin typeface="Bahnschrift SemiLight Condensed"/>
              </a:rPr>
              <a:t>Data: Missing, Unseen, not existing, future data</a:t>
            </a:r>
            <a:endParaRPr dirty="0" lang="en-US">
              <a:latin typeface="Bahnschrift SemiLight Condensed"/>
            </a:endParaRPr>
          </a:p>
        </p:txBody>
      </p:sp>
    </p:spTree>
    <p:extLst>
      <p:ext uri="{3DE28202-1ED8-4F85-B38B-10BC70037D83}">
        <p14:creationId xmlns:p14="http://schemas.microsoft.com/office/powerpoint/2010/main" val="1691302730816"/>
      </p:ext>
    </p:extLst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7">
            <a:extLst>
              <a:ext uri="{F8606840-5C6C-4D12-B587-5EA590216CED}">
                <a16:creationId xmlns:a16="http://schemas.microsoft.com/office/drawing/2010/main" id="{7191D4EF-CA6D-4B6B-9646-388036E3968D}"/>
              </a:ext>
            </a:extLst>
          </p:cNvPr>
          <p:cNvSpPr>
            <a:spLocks noGrp="true"/>
          </p:cNvSpPr>
          <p:nvPr>
            <p:ph type="title"/>
          </p:nvPr>
        </p:nvSpPr>
        <p:spPr/>
        <p:txBody>
          <a:bodyPr rtlCol="0"/>
          <a:lstStyle/>
          <a:p>
            <a:pPr/>
            <a:r>
              <a:rPr dirty="0" lang="en-US">
                <a:solidFill>
                  <a:schemeClr val="bg1"/>
                </a:solidFill>
                <a:latin typeface="Bahnschrift SemiBold"/>
              </a:rPr>
              <a:t>WHY MACHINE LEARNING ?</a:t>
            </a:r>
            <a:endParaRPr dirty="0" lang="en-US">
              <a:solidFill>
                <a:schemeClr val="bg1"/>
              </a:solidFill>
              <a:latin typeface="Bahnschrift SemiBold"/>
            </a:endParaRPr>
          </a:p>
        </p:txBody>
      </p:sp>
      <p:sp>
        <p:nvSpPr>
          <p:cNvPr id="3" name="Content Placeholder 2">
            <a:extLst>
              <a:ext uri="{4C5B0D5C-43ED-45A8-97E8-03878AABCD06}">
                <a16:creationId xmlns:a16="http://schemas.microsoft.com/office/drawing/2010/main" id="{4F7A78B9-D8D4-43A8-872A-ABDFBEA8EE22}"/>
              </a:ext>
            </a:extLst>
          </p:cNvPr>
          <p:cNvSpPr>
            <a:spLocks noGrp="true"/>
          </p:cNvSpPr>
          <p:nvPr>
            <p:ph idx="1"/>
          </p:nvPr>
        </p:nvSpPr>
        <p:spPr/>
        <p:txBody>
          <a:bodyPr rtlCol="0" vert="horz">
            <a:normAutofit fontScale="100000" lnSpcReduction="0"/>
          </a:bodyPr>
          <a:lstStyle/>
          <a:p>
            <a:pPr indent="0" marL="0">
              <a:buNone/>
            </a:pPr>
            <a:r>
              <a:rPr dirty="0" lang="en-US" sz="1600">
                <a:latin typeface="Google Sans"/>
              </a:rPr>
              <a:t>1) </a:t>
            </a:r>
            <a:r>
              <a:rPr dirty="0" lang="en-US" sz="1600">
                <a:latin typeface="Google Sans"/>
              </a:rPr>
              <a:t>Machine learning is important because</a:t>
            </a:r>
            <a:r>
              <a:rPr dirty="0" lang="en-US" sz="1600">
                <a:latin typeface="Google Sans"/>
              </a:rPr>
              <a:t> </a:t>
            </a:r>
            <a:r>
              <a:rPr b="1" dirty="0" lang="en-US" sz="1600">
                <a:solidFill>
                  <a:srgbClr val="e2eeff"/>
                </a:solidFill>
                <a:latin typeface="Google Sans"/>
              </a:rPr>
              <a:t>it gives enterprises a view of trends in customer behavior and operational business patterns, as well as supports the development of new products</a:t>
            </a:r>
            <a:r>
              <a:rPr dirty="0" lang="en-US" sz="1600">
                <a:latin typeface="Google Sans"/>
              </a:rPr>
              <a:t>.</a:t>
            </a:r>
          </a:p>
          <a:p>
            <a:pPr indent="0" marL="0">
              <a:buNone/>
            </a:pPr>
            <a:r>
              <a:rPr dirty="0" lang="en-US" sz="1600">
                <a:latin typeface="Google Sans"/>
              </a:rPr>
              <a:t>2) Many of today's leading companies, such as Facebook, Google, and Uber, make machine learning a central part of their operations.</a:t>
            </a:r>
          </a:p>
          <a:p>
            <a:pPr indent="0" marL="0">
              <a:buNone/>
            </a:pPr>
            <a:r>
              <a:rPr dirty="0" lang="en-US" sz="1600">
                <a:latin typeface="Google Sans"/>
              </a:rPr>
              <a:t>3)Today we can see many machine learning real-world examples.</a:t>
            </a:r>
          </a:p>
          <a:p>
            <a:pPr indent="0" marL="0">
              <a:buNone/>
            </a:pPr>
            <a:r>
              <a:rPr dirty="0" lang="en-US" sz="1600">
                <a:latin typeface="Google Sans"/>
              </a:rPr>
              <a:t>4)We may or may not be aware that machine learning is used in various applications like –</a:t>
            </a:r>
            <a:r>
              <a:rPr dirty="0" lang="en-US" sz="1600">
                <a:latin typeface="Google Sans"/>
              </a:rPr>
              <a:t> </a:t>
            </a:r>
            <a:r>
              <a:rPr b="1" dirty="0" lang="en-US" sz="1600">
                <a:solidFill>
                  <a:srgbClr val="e2eeff"/>
                </a:solidFill>
                <a:latin typeface="Google Sans"/>
              </a:rPr>
              <a:t>voice search technology, image recognition, automated translation, self-driven cars</a:t>
            </a:r>
            <a:r>
              <a:rPr dirty="0" lang="en-US" sz="1600">
                <a:latin typeface="Google Sans"/>
              </a:rPr>
              <a:t>, etc.</a:t>
            </a:r>
            <a:endParaRPr dirty="0" lang="en-US" sz="1600">
              <a:latin typeface="Google Sans"/>
            </a:endParaRPr>
          </a:p>
        </p:txBody>
      </p:sp>
    </p:spTree>
    <p:extLst>
      <p:ext uri="{BE4D6A2F-5EC5-421E-BB10-50408725AC25}">
        <p14:creationId xmlns:p14="http://schemas.microsoft.com/office/powerpoint/2010/main" val="1691302730818"/>
      </p:ext>
    </p:extLst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7">
            <a:extLst>
              <a:ext uri="{57B74C75-559A-49D5-A053-167D299BEF84}">
                <a16:creationId xmlns:a16="http://schemas.microsoft.com/office/drawing/2010/main" id="{4FF272C7-FD9D-4BCF-8547-1060D130F637}"/>
              </a:ext>
            </a:extLst>
          </p:cNvPr>
          <p:cNvSpPr>
            <a:spLocks noGrp="true"/>
          </p:cNvSpPr>
          <p:nvPr>
            <p:ph type="title"/>
          </p:nvPr>
        </p:nvSpPr>
        <p:spPr/>
        <p:txBody>
          <a:bodyPr rtlCol="0"/>
          <a:lstStyle/>
          <a:p>
            <a:pPr/>
            <a:r>
              <a:rPr dirty="0" lang="en-US"/>
              <a:t>Types of ml</a:t>
            </a:r>
            <a:endParaRPr dirty="0" lang="en-US"/>
          </a:p>
        </p:txBody>
      </p:sp>
      <p:sp>
        <p:nvSpPr>
          <p:cNvPr id="3" name="Content Placeholder 2">
            <a:extLst>
              <a:ext uri="{24B2DFA9-7543-4672-8138-F1F1C7746CE8}">
                <a16:creationId xmlns:a16="http://schemas.microsoft.com/office/drawing/2010/main" id="{8E3B19D7-5A4D-4647-92BA-F44D1DC394C0}"/>
              </a:ext>
            </a:extLst>
          </p:cNvPr>
          <p:cNvSpPr>
            <a:spLocks noGrp="true"/>
          </p:cNvSpPr>
          <p:nvPr>
            <p:ph idx="1"/>
          </p:nvPr>
        </p:nvSpPr>
        <p:spPr/>
        <p:txBody>
          <a:bodyPr rtlCol="0"/>
          <a:lstStyle/>
          <a:p>
            <a:pPr indent="0" marL="0">
              <a:buNone/>
            </a:pPr>
            <a:r>
              <a:rPr dirty="0" lang="en-US">
                <a:latin typeface="Roboto"/>
              </a:rPr>
              <a:t>      * </a:t>
            </a:r>
            <a:r>
              <a:rPr dirty="0" lang="en-US">
                <a:latin typeface="Roboto"/>
              </a:rPr>
              <a:t>There are primarily three types of machine learning: </a:t>
            </a:r>
          </a:p>
          <a:p>
            <a:pPr/>
            <a:r>
              <a:rPr dirty="0" lang="en-US">
                <a:latin typeface="Roboto"/>
              </a:rPr>
              <a:t>1) Supervised learning, </a:t>
            </a:r>
          </a:p>
          <a:p>
            <a:pPr/>
            <a:r>
              <a:rPr dirty="0" lang="en-US">
                <a:latin typeface="Roboto"/>
              </a:rPr>
              <a:t>2)Unsupervised learning, and</a:t>
            </a:r>
          </a:p>
          <a:p>
            <a:pPr/>
            <a:r>
              <a:rPr dirty="0" lang="en-US">
                <a:latin typeface="Roboto"/>
              </a:rPr>
              <a:t>3) Reinforcement learning</a:t>
            </a:r>
            <a:endParaRPr dirty="0" lang="en-US">
              <a:latin typeface="Roboto"/>
            </a:endParaRPr>
          </a:p>
        </p:txBody>
      </p:sp>
    </p:spTree>
    <p:extLst>
      <p:ext uri="{84AF4806-3559-449A-8B04-576422D92D77}">
        <p14:creationId xmlns:p14="http://schemas.microsoft.com/office/powerpoint/2010/main" val="1691302730819"/>
      </p:ext>
    </p:extLst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7">
            <a:extLst>
              <a:ext uri="{7EBF83CB-1B91-45DF-A308-31348B727442}">
                <a16:creationId xmlns:a16="http://schemas.microsoft.com/office/drawing/2010/main" id="{86F8953E-9682-409C-A67D-E7F7D0832A2C}"/>
              </a:ext>
            </a:extLst>
          </p:cNvPr>
          <p:cNvSpPr>
            <a:spLocks noGrp="true"/>
          </p:cNvSpPr>
          <p:nvPr>
            <p:ph type="title"/>
          </p:nvPr>
        </p:nvSpPr>
        <p:spPr/>
        <p:txBody>
          <a:bodyPr rtlCol="0"/>
          <a:lstStyle/>
          <a:p>
            <a:pPr/>
            <a:r>
              <a:rPr dirty="0" lang="en-US">
                <a:latin typeface="Roboto"/>
              </a:rPr>
              <a:t>Supervised learning</a:t>
            </a:r>
            <a:endParaRPr dirty="0" lang="en-US">
              <a:latin typeface="Roboto"/>
            </a:endParaRPr>
          </a:p>
        </p:txBody>
      </p:sp>
      <p:sp>
        <p:nvSpPr>
          <p:cNvPr id="3" name="Content Placeholder 2">
            <a:extLst>
              <a:ext uri="{4C0FD739-03F9-4BBC-9D3D-43A1CE47EA7A}">
                <a16:creationId xmlns:a16="http://schemas.microsoft.com/office/drawing/2010/main" id="{3E0149AA-3F85-40AF-957D-755252C66D5A}"/>
              </a:ext>
            </a:extLst>
          </p:cNvPr>
          <p:cNvSpPr>
            <a:spLocks noGrp="true"/>
          </p:cNvSpPr>
          <p:nvPr>
            <p:ph idx="1"/>
          </p:nvPr>
        </p:nvSpPr>
        <p:spPr/>
        <p:txBody>
          <a:bodyPr rtlCol="0" vert="horz">
            <a:normAutofit fontScale="100000" lnSpcReduction="0"/>
          </a:bodyPr>
          <a:lstStyle/>
          <a:p>
            <a:pPr indent="0" marL="0">
              <a:buNone/>
            </a:pPr>
            <a:r>
              <a:rPr dirty="0" lang="en-US">
                <a:latin typeface="Roboto"/>
              </a:rPr>
              <a:t>Some of the most popularly used supervised learning algorithms are:</a:t>
            </a:r>
          </a:p>
          <a:p>
            <a:pPr>
              <a:buChar char="•"/>
            </a:pPr>
            <a:r>
              <a:rPr dirty="0" lang="en-US">
                <a:latin typeface="Roboto"/>
              </a:rPr>
              <a:t>Linear Regression </a:t>
            </a:r>
          </a:p>
          <a:p>
            <a:pPr>
              <a:buChar char="•"/>
            </a:pPr>
            <a:r>
              <a:rPr dirty="0" lang="en-US">
                <a:latin typeface="Roboto"/>
              </a:rPr>
              <a:t>Logistic Regression </a:t>
            </a:r>
          </a:p>
          <a:p>
            <a:pPr>
              <a:buChar char="•"/>
            </a:pPr>
            <a:r>
              <a:rPr dirty="0" lang="en-US">
                <a:latin typeface="Roboto"/>
              </a:rPr>
              <a:t>Support Vector Machine</a:t>
            </a:r>
          </a:p>
          <a:p>
            <a:pPr>
              <a:buChar char="•"/>
            </a:pPr>
            <a:r>
              <a:rPr dirty="0" lang="en-US">
                <a:latin typeface="Roboto"/>
              </a:rPr>
              <a:t>K Nearest Neighbor </a:t>
            </a:r>
          </a:p>
          <a:p>
            <a:pPr>
              <a:buChar char="•"/>
            </a:pPr>
            <a:r>
              <a:rPr dirty="0" lang="en-US">
                <a:latin typeface="Roboto"/>
              </a:rPr>
              <a:t>Decision Tree</a:t>
            </a:r>
          </a:p>
          <a:p>
            <a:pPr>
              <a:buChar char="•"/>
            </a:pPr>
            <a:r>
              <a:rPr dirty="0" lang="en-US">
                <a:latin typeface="Roboto"/>
              </a:rPr>
              <a:t>Random Forest</a:t>
            </a:r>
          </a:p>
          <a:p>
            <a:pPr>
              <a:buChar char="•"/>
            </a:pPr>
            <a:r>
              <a:rPr dirty="0" lang="en-US">
                <a:latin typeface="Roboto"/>
              </a:rPr>
              <a:t>Naive Bayes</a:t>
            </a:r>
            <a:endParaRPr dirty="0" lang="en-US">
              <a:latin typeface="Roboto"/>
            </a:endParaRPr>
          </a:p>
        </p:txBody>
      </p:sp>
    </p:spTree>
    <p:extLst>
      <p:ext uri="{E0A3CF11-C435-4CF9-9E1A-CD0E36415237}">
        <p14:creationId xmlns:p14="http://schemas.microsoft.com/office/powerpoint/2010/main" val="1691302730820"/>
      </p:ext>
    </p:extLst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7">
            <a:extLst>
              <a:ext uri="{AE5679BC-C9AF-4A9F-8761-A56162E9F5C8}">
                <a16:creationId xmlns:a16="http://schemas.microsoft.com/office/drawing/2010/main" id="{FA6942AE-16B9-4B37-8647-0B74E880800A}"/>
              </a:ext>
            </a:extLst>
          </p:cNvPr>
          <p:cNvSpPr>
            <a:spLocks noGrp="true"/>
          </p:cNvSpPr>
          <p:nvPr>
            <p:ph type="title"/>
          </p:nvPr>
        </p:nvSpPr>
        <p:spPr/>
        <p:txBody>
          <a:bodyPr rtlCol="0"/>
          <a:lstStyle/>
          <a:p>
            <a:pPr/>
            <a:r>
              <a:rPr dirty="0" lang="en-US">
                <a:latin typeface="Roboto"/>
              </a:rPr>
              <a:t>Unsupervised learning</a:t>
            </a:r>
            <a:endParaRPr dirty="0" lang="en-US">
              <a:latin typeface="Roboto"/>
            </a:endParaRPr>
          </a:p>
        </p:txBody>
      </p:sp>
      <p:sp>
        <p:nvSpPr>
          <p:cNvPr id="3" name="Content Placeholder 2">
            <a:extLst>
              <a:ext uri="{23BBA1F8-964F-440C-8608-1C35560A2247}">
                <a16:creationId xmlns:a16="http://schemas.microsoft.com/office/drawing/2010/main" id="{75C74002-137A-45C6-98CE-D61B987B8E8D}"/>
              </a:ext>
            </a:extLst>
          </p:cNvPr>
          <p:cNvSpPr>
            <a:spLocks noGrp="true"/>
          </p:cNvSpPr>
          <p:nvPr>
            <p:ph idx="1"/>
          </p:nvPr>
        </p:nvSpPr>
        <p:spPr/>
        <p:txBody>
          <a:bodyPr rtlCol="0"/>
          <a:lstStyle/>
          <a:p>
            <a:pPr indent="0" marL="0">
              <a:buNone/>
            </a:pPr>
            <a:r>
              <a:rPr dirty="0" lang="en-US">
                <a:latin typeface="Roboto"/>
              </a:rPr>
              <a:t> </a:t>
            </a:r>
            <a:r>
              <a:rPr dirty="0" lang="en-US">
                <a:latin typeface="Roboto"/>
              </a:rPr>
              <a:t>Selecting the right algorithm depends on the type of problem you are trying to solve. Some of the common examples of unsupervised learning are:</a:t>
            </a:r>
          </a:p>
          <a:p>
            <a:pPr>
              <a:buChar char="•"/>
            </a:pPr>
            <a:r>
              <a:rPr dirty="0" lang="en-US">
                <a:latin typeface="Roboto"/>
              </a:rPr>
              <a:t>K Means </a:t>
            </a:r>
            <a:r>
              <a:rPr dirty="0" err="1" lang="en-US">
                <a:latin typeface="Roboto"/>
              </a:rPr>
              <a:t>Clusterin</a:t>
            </a:r>
          </a:p>
          <a:p>
            <a:pPr>
              <a:buChar char="•"/>
            </a:pPr>
            <a:r>
              <a:rPr dirty="0" lang="en-US">
                <a:latin typeface="Roboto"/>
              </a:rPr>
              <a:t>Hierarchical Clustering </a:t>
            </a:r>
          </a:p>
          <a:p>
            <a:pPr>
              <a:buChar char="•"/>
            </a:pPr>
            <a:r>
              <a:rPr dirty="0" err="1" lang="en-US">
                <a:latin typeface="Roboto"/>
              </a:rPr>
              <a:t>DBSCAN</a:t>
            </a:r>
            <a:r>
              <a:rPr dirty="0" lang="en-US">
                <a:latin typeface="Roboto"/>
              </a:rPr>
              <a:t> </a:t>
            </a:r>
          </a:p>
          <a:p>
            <a:pPr>
              <a:buChar char="•"/>
            </a:pPr>
            <a:r>
              <a:rPr dirty="0" lang="en-US">
                <a:latin typeface="Roboto"/>
              </a:rPr>
              <a:t>Principal Component Analysis</a:t>
            </a:r>
            <a:endParaRPr dirty="0" lang="en-US">
              <a:latin typeface="Roboto"/>
            </a:endParaRPr>
          </a:p>
        </p:txBody>
      </p:sp>
    </p:spTree>
    <p:extLst>
      <p:ext uri="{02336BA4-0350-4A62-B11F-FC9FE3DCD8D8}">
        <p14:creationId xmlns:p14="http://schemas.microsoft.com/office/powerpoint/2010/main" val="1691302730822"/>
      </p:ext>
    </p:extLst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7">
            <a:extLst>
              <a:ext uri="{7200E7F7-E1D2-44B6-AD4D-C682380807A3}">
                <a16:creationId xmlns:a16="http://schemas.microsoft.com/office/drawing/2010/main" id="{ABAFA74B-DF70-44D9-ADBF-1898A44B847B}"/>
              </a:ext>
            </a:extLst>
          </p:cNvPr>
          <p:cNvSpPr>
            <a:spLocks noGrp="true"/>
          </p:cNvSpPr>
          <p:nvPr>
            <p:ph type="title"/>
          </p:nvPr>
        </p:nvSpPr>
        <p:spPr/>
        <p:txBody>
          <a:bodyPr rtlCol="0"/>
          <a:lstStyle/>
          <a:p>
            <a:pPr/>
            <a:r>
              <a:rPr dirty="0" lang="en-US"/>
              <a:t>Introduction to </a:t>
            </a:r>
            <a:r>
              <a:rPr dirty="0" lang="en-US"/>
              <a:t>insurance</a:t>
            </a:r>
            <a:r>
              <a:rPr dirty="0" lang="en-US"/>
              <a:t> regression datasets</a:t>
            </a:r>
            <a:endParaRPr dirty="0" lang="en-US"/>
          </a:p>
        </p:txBody>
      </p:sp>
      <p:sp>
        <p:nvSpPr>
          <p:cNvPr id="3" name="Content Placeholder 2">
            <a:extLst>
              <a:ext uri="{6D6DB43C-5D07-4759-84A9-25E71AEBD5DE}">
                <a16:creationId xmlns:a16="http://schemas.microsoft.com/office/drawing/2010/main" id="{7F149D1E-ED88-4EFA-BFAF-91993E146095}"/>
              </a:ext>
            </a:extLst>
          </p:cNvPr>
          <p:cNvSpPr>
            <a:spLocks noGrp="true"/>
          </p:cNvSpPr>
          <p:nvPr>
            <p:ph idx="1"/>
          </p:nvPr>
        </p:nvSpPr>
        <p:spPr/>
        <p:txBody>
          <a:bodyPr rtlCol="0" vert="horz">
            <a:normAutofit fontScale="92500" lnSpcReduction="20000"/>
          </a:bodyPr>
          <a:lstStyle/>
          <a:p>
            <a:pPr/>
            <a:r>
              <a:rPr dirty="0" lang="en-US"/>
              <a:t>Health insurance is insurance that covers the whole or a part of the risk of a person incurring medical expenses, spreading the risk over a large number of persons. </a:t>
            </a:r>
          </a:p>
          <a:p>
            <a:pPr/>
            <a:r>
              <a:rPr dirty="0" lang="en-US"/>
              <a:t>By estimating the overall risk of health care and health system expenses over the risk pool, an insurer can develop a routine finance structure, such as a monthly premium or payroll tax, to provide the money to pay for the health care benefits specified in the insurance agreement. The benefit is administered by a central organization such as a government agency, private business, or not-for-profit entity.</a:t>
            </a:r>
            <a:br>
              <a:rPr dirty="0" lang="en-US"/>
            </a:br>
          </a:p>
          <a:p>
            <a:pPr/>
            <a:r>
              <a:rPr dirty="0" lang="en-US"/>
              <a:t>According to the Health Insurance Association of America, health insurance is defined as “coverage that provides for the payments of benefits as a result of sickness or injury. It includes insurance for losses from accident, medical expense, disability, or accidental death and dismemberment”</a:t>
            </a:r>
            <a:endParaRPr dirty="0" lang="en-US"/>
          </a:p>
        </p:txBody>
      </p:sp>
    </p:spTree>
    <p:extLst>
      <p:ext uri="{6A5C074F-FBD9-414D-B63F-61B86A7E39D8}">
        <p14:creationId xmlns:p14="http://schemas.microsoft.com/office/powerpoint/2010/main" val="1691302730823"/>
      </p:ext>
    </p:extLst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7">
            <a:extLst>
              <a:ext uri="{62D06996-0995-4FDB-BD39-0BCF32470510}">
                <a16:creationId xmlns:a16="http://schemas.microsoft.com/office/drawing/2010/main" id="{9CC20589-7F44-4941-A59D-71DBA705825F}"/>
              </a:ext>
            </a:extLst>
          </p:cNvPr>
          <p:cNvSpPr>
            <a:spLocks noGrp="true"/>
          </p:cNvSpPr>
          <p:nvPr>
            <p:ph type="title"/>
          </p:nvPr>
        </p:nvSpPr>
        <p:spPr/>
        <p:txBody>
          <a:bodyPr rtlCol="0"/>
          <a:lstStyle/>
          <a:p>
            <a:pPr/>
            <a:r>
              <a:rPr dirty="0" lang="en-US"/>
              <a:t>List of attributes</a:t>
            </a:r>
            <a:endParaRPr dirty="0" lang="en-US"/>
          </a:p>
        </p:txBody>
      </p:sp>
      <p:sp>
        <p:nvSpPr>
          <p:cNvPr id="3" name="Content Placeholder 2">
            <a:extLst>
              <a:ext uri="{C1B6EB15-435F-495D-8693-1424C30B9ED8}">
                <a16:creationId xmlns:a16="http://schemas.microsoft.com/office/drawing/2010/main" id="{8F81366D-5E68-48AA-8915-F5E623F9EEB5}"/>
              </a:ext>
            </a:extLst>
          </p:cNvPr>
          <p:cNvSpPr>
            <a:spLocks noGrp="true"/>
          </p:cNvSpPr>
          <p:nvPr>
            <p:ph idx="1"/>
          </p:nvPr>
        </p:nvSpPr>
        <p:spPr/>
        <p:txBody>
          <a:bodyPr rtlCol="0" vert="horz">
            <a:normAutofit fontScale="92500" lnSpcReduction="10000"/>
          </a:bodyPr>
          <a:lstStyle/>
          <a:p>
            <a:pPr indent="0" marL="0">
              <a:buNone/>
            </a:pPr>
            <a:r>
              <a:rPr dirty="0" lang="en-US">
                <a:latin typeface="Inter"/>
              </a:rPr>
              <a:t>Age: age of primary beneficiary.</a:t>
            </a:r>
          </a:p>
          <a:p>
            <a:pPr indent="0" marL="0">
              <a:buNone/>
            </a:pPr>
            <a:r>
              <a:rPr dirty="0" lang="en-US">
                <a:latin typeface="Inter"/>
              </a:rPr>
              <a:t>Sex: insurance contractor gender, female, male.</a:t>
            </a:r>
          </a:p>
          <a:p>
            <a:pPr indent="0" marL="0">
              <a:buNone/>
            </a:pPr>
            <a:r>
              <a:rPr dirty="0" err="1" lang="en-US">
                <a:latin typeface="Inter"/>
              </a:rPr>
              <a:t>BMI</a:t>
            </a:r>
            <a:r>
              <a:rPr dirty="0" lang="en-US">
                <a:latin typeface="Inter"/>
              </a:rPr>
              <a:t>: Body mass index, providing an understanding of body, weights that are relatively high or low relative to height, objective index of body weight (kg/m^2) using the ratio of height to weight, ideally 18.5 to 24.9.</a:t>
            </a:r>
          </a:p>
          <a:p>
            <a:pPr indent="0" marL="0">
              <a:buNone/>
            </a:pPr>
            <a:r>
              <a:rPr dirty="0" lang="en-US">
                <a:latin typeface="Inter"/>
              </a:rPr>
              <a:t>Children: Number of children covered by health insurance/Number of dependents.</a:t>
            </a:r>
          </a:p>
          <a:p>
            <a:pPr indent="0" marL="0">
              <a:buNone/>
            </a:pPr>
            <a:r>
              <a:rPr dirty="0" lang="en-US">
                <a:latin typeface="Inter"/>
              </a:rPr>
              <a:t>Smoker: Is the person a smoker or not.</a:t>
            </a:r>
          </a:p>
          <a:p>
            <a:pPr indent="0" marL="0">
              <a:buNone/>
            </a:pPr>
            <a:r>
              <a:rPr dirty="0" lang="en-US">
                <a:latin typeface="Inter"/>
              </a:rPr>
              <a:t>Region: the beneficiary’s residential area in the US, northeast, southeast, southwest, northwest.</a:t>
            </a:r>
          </a:p>
          <a:p>
            <a:pPr indent="0" marL="0">
              <a:buNone/>
            </a:pPr>
            <a:r>
              <a:rPr dirty="0" lang="en-US">
                <a:latin typeface="Inter"/>
              </a:rPr>
              <a:t>Charges: Individual medical costs billed by health insurance</a:t>
            </a:r>
            <a:endParaRPr dirty="0" lang="en-US">
              <a:latin typeface="Inter"/>
            </a:endParaRPr>
          </a:p>
        </p:txBody>
      </p:sp>
    </p:spTree>
    <p:extLst>
      <p:ext uri="{71F1994B-5DE8-46EB-AA69-C0C88E09CFDF}">
        <p14:creationId xmlns:p14="http://schemas.microsoft.com/office/powerpoint/2010/main" val="1691302730825"/>
      </p:ext>
    </p:extLst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7">
            <a:extLst>
              <a:ext uri="{B8C4A5BB-76F4-4C86-857F-BD9BFAD5CB60}">
                <a16:creationId xmlns:a16="http://schemas.microsoft.com/office/drawing/2010/main" id="{E27D6EA1-E137-482F-9D3B-28F7AF9DF72A}"/>
              </a:ext>
            </a:extLst>
          </p:cNvPr>
          <p:cNvSpPr>
            <a:spLocks noGrp="true"/>
          </p:cNvSpPr>
          <p:nvPr>
            <p:ph type="title"/>
          </p:nvPr>
        </p:nvSpPr>
        <p:spPr/>
        <p:txBody>
          <a:bodyPr rtlCol="0"/>
          <a:lstStyle/>
          <a:p>
            <a:pPr/>
            <a:r>
              <a:rPr dirty="0" lang="en-US">
                <a:solidFill>
                  <a:schemeClr val="bg1"/>
                </a:solidFill>
                <a:latin typeface="Bahnschrift SemiBold"/>
              </a:rPr>
              <a:t>comparison</a:t>
            </a:r>
            <a:r>
              <a:rPr dirty="0" lang="en-US">
                <a:solidFill>
                  <a:schemeClr val="bg1"/>
                </a:solidFill>
                <a:latin typeface="Bahnschrift SemiBold"/>
              </a:rPr>
              <a:t> with all algorithms of ML</a:t>
            </a:r>
            <a:endParaRPr dirty="0" lang="en-US">
              <a:solidFill>
                <a:schemeClr val="bg1"/>
              </a:solidFill>
              <a:latin typeface="Bahnschrift SemiBold"/>
            </a:endParaRPr>
          </a:p>
        </p:txBody>
      </p:sp>
      <p:sp>
        <p:nvSpPr>
          <p:cNvPr id="3" name="Content Placeholder 2">
            <a:extLst>
              <a:ext uri="{B1E51528-47CA-452B-84BD-D6A57686743C}">
                <a16:creationId xmlns:a16="http://schemas.microsoft.com/office/drawing/2010/main" id="{EC15470A-E362-4A78-8A52-2BD1D635324A}"/>
              </a:ext>
            </a:extLst>
          </p:cNvPr>
          <p:cNvSpPr>
            <a:spLocks noGrp="true"/>
          </p:cNvSpPr>
          <p:nvPr>
            <p:ph idx="1"/>
          </p:nvPr>
        </p:nvSpPr>
        <p:spPr/>
        <p:txBody>
          <a:bodyPr rtlCol="0" vert="horz">
            <a:normAutofit fontScale="100000" lnSpcReduction="0"/>
          </a:bodyPr>
          <a:lstStyle/>
          <a:p>
            <a:pPr/>
            <a:r>
              <a:rPr dirty="0" lang="en-US">
                <a:latin typeface="inter-regular"/>
              </a:rPr>
              <a:t>Linear regression is one of the easiest and most popular Machine Learning algorithms. It is a statistical method that is used for predictive analysis. Linear regression makes predictions for continuous/real or numeric variables such as</a:t>
            </a:r>
            <a:r>
              <a:rPr dirty="0" lang="en-US">
                <a:latin typeface="inter-regular"/>
              </a:rPr>
              <a:t> </a:t>
            </a:r>
            <a:r>
              <a:rPr b="1" dirty="0" lang="en-US">
                <a:latin typeface="inter-bold"/>
              </a:rPr>
              <a:t>sales, salary, age, product price,</a:t>
            </a:r>
            <a:r>
              <a:rPr dirty="0" lang="en-US">
                <a:latin typeface="inter-regular"/>
              </a:rPr>
              <a:t> </a:t>
            </a:r>
            <a:r>
              <a:rPr dirty="0" lang="en-US">
                <a:latin typeface="inter-regular"/>
              </a:rPr>
              <a:t>etc.</a:t>
            </a:r>
          </a:p>
          <a:p>
            <a:pPr/>
            <a:r>
              <a:rPr dirty="0" lang="en-US">
                <a:latin typeface="inter-regular"/>
              </a:rPr>
              <a:t>Linear regression algorithm shows a linear relationship between a dependent (y) and one or more independent (y) variables, hence called as linear regression.</a:t>
            </a:r>
          </a:p>
          <a:p>
            <a:pPr/>
            <a:r>
              <a:rPr dirty="0" lang="en-US">
                <a:latin typeface="inter-regular"/>
              </a:rPr>
              <a:t>Linear regression score - 0.759871</a:t>
            </a:r>
            <a:r>
              <a:rPr dirty="0" lang="en-US">
                <a:latin typeface="inter-regular"/>
              </a:rPr>
              <a:t> </a:t>
            </a:r>
          </a:p>
          <a:p>
            <a:pPr/>
            <a:r>
              <a:rPr dirty="0" lang="en-US">
                <a:latin typeface="inter-regular"/>
              </a:rPr>
              <a:t/>
            </a:r>
            <a:endParaRPr dirty="0" lang="en-US">
              <a:latin typeface="inter-regular"/>
            </a:endParaRPr>
          </a:p>
        </p:txBody>
      </p:sp>
      <p:graphicFrame>
        <p:nvGraphicFramePr>
          <p:cNvPr id="4" name="">
            <a:extLst>
              <a:ext uri="{35C5520A-BCAB-467D-B6EE-3ABD821889E9}">
                <a16:creationId xmlns:a16="http://schemas.microsoft.com/office/drawing/2010/main" id="{B14C3026-F03D-4370-B031-3EF0D73624DB}"/>
              </a:ext>
            </a:extLst>
          </p:cNvPr>
          <p:cNvGraphicFramePr/>
          <p:nvPr/>
        </p:nvGraphicFramePr>
        <p:xfrm>
          <a:off x="6224311" y="5284698"/>
          <a:ext cx="7477125" cy="371475"/>
        </p:xfrm>
        <a:graphic>
          <a:graphicData uri="http://schemas.openxmlformats.org/drawingml/2006/table">
            <a:tbl>
              <a:tblPr bandCol="1" firstCol="1" firstRow="1">
                <a:tableStyleId>{144F8D2C-D5C6-4BEA-A49A-CD44C7A46260}</a:tableStyleId>
              </a:tblPr>
              <a:tblGrid>
                <a:gridCol w="3738563"/>
                <a:gridCol w="3738563"/>
              </a:tblGrid>
              <a:tr h="371475">
                <a:tc>
                  <a:txBody>
                    <a:bodyPr bIns="47625" lIns="95250" rIns="95250" rtlCol="0" tIns="47625" vert="horz"/>
                    <a:lstStyle/>
                    <a:p>
                      <a:pPr/>
                      <a:r>
                        <a:rPr dirty="0" lang="en-US">
                          <a:latin typeface="Roboto"/>
                        </a:rPr>
                        <a:t>LinearRegression()</a:t>
                      </a:r>
                      <a:endParaRPr dirty="0" lang="en-US">
                        <a:latin typeface="Roboto"/>
                      </a:endParaRPr>
                    </a:p>
                  </a:txBody>
                  <a:tcPr anchor="t" horzOverflow="clip" vert="horz"/>
                </a:tc>
                <a:tc>
                  <a:txBody>
                    <a:bodyPr bIns="47625" lIns="95250" rIns="95250" rtlCol="0" tIns="47625" vert="horz"/>
                    <a:lstStyle/>
                    <a:p>
                      <a:pPr/>
                      <a:r>
                        <a:rPr dirty="0" lang="en-US">
                          <a:latin typeface="Roboto"/>
                        </a:rPr>
                        <a:t>0.759871</a:t>
                      </a:r>
                      <a:endParaRPr dirty="0" lang="en-US">
                        <a:latin typeface="Roboto"/>
                      </a:endParaRPr>
                    </a:p>
                  </a:txBody>
                  <a:tcPr anchor="t" horzOverflow="clip" vert="horz"/>
                </a:tc>
              </a:tr>
            </a:tbl>
          </a:graphicData>
        </a:graphic>
      </p:graphicFrame>
    </p:spTree>
    <p:extLst>
      <p:ext uri="{65C41848-DE71-40CE-97C7-558D874A4456}">
        <p14:creationId xmlns:p14="http://schemas.microsoft.com/office/powerpoint/2010/main" val="1691302730826"/>
      </p:ext>
    </p:extLst>
  </p:cSld>
  <p:clrMapOvr>
    <a:masterClrMapping/>
  </p:clrMapOvr>
</p:sld>
</file>

<file path=ppt/tags/tag1.xml><?xml version="1.0" encoding="utf-8"?>
<p:tagLs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>
  <p:tag name="fontWeight:9:0:0" val="6"/>
</p:tagLst>
</file>

<file path=ppt/tags/tag2.xml><?xml version="1.0" encoding="utf-8"?>
<p:tagLs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>
  <p:tag name="fontWeight:9:0:0" val="6"/>
</p:tagLst>
</file>

<file path=ppt/tags/tag3.xml><?xml version="1.0" encoding="utf-8"?>
<p:tagLs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>
  <p:tag name="fontWeight:5:0:0" val="6"/>
  <p:tag name="fontWeight:7:0:0" val="6"/>
</p:tagLst>
</file>

<file path=ppt/tags/tag4.xml><?xml version="1.0" encoding="utf-8"?>
<p:tagLs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>
  <p:tag name="LAYOUT" val="threePicAndTx"/>
</p:tagLst>
</file>

<file path=ppt/tags/tag5.xml><?xml version="1.0" encoding="utf-8"?>
<p:tagLs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>
  <p:tag name="LAYOUT" val="fourPic"/>
</p:tagLst>
</file>

<file path=ppt/tags/tag6.xml><?xml version="1.0" encoding="utf-8"?>
<p:tagLs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>
  <p:tag name="webfont6" val="Josefin Sans-demi_bold"/>
</p:tagLst>
</file>

<file path=ppt/theme/_rels/theme1.xml.rels><?xml version="1.0" encoding="UTF-8" standalone="no"?><Relationships xmlns="http://schemas.openxmlformats.org/package/2006/relationships"><Relationship Id="rId1" Target="../media/image1.jpeg" Type="http://schemas.openxmlformats.org/officeDocument/2006/relationships/image"/></Relationships>
</file>

<file path=ppt/theme/_rels/theme2.xml.rels><?xml version="1.0" encoding="UTF-8" standalone="no"?><Relationships xmlns="http://schemas.openxmlformats.org/package/2006/relationships"><Relationship Id="rId1" Target="../media/image1.jpeg" Type="http://schemas.openxmlformats.org/officeDocument/2006/relationships/image"/></Relationships>
</file>

<file path=ppt/theme/theme1.xml><?xml version="1.0" encoding="utf-8"?>
<a:theme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name="Evolutionary">
  <a:themeElements>
    <a:clrScheme name="Evolutionary">
      <a:dk1>
        <a:srgbClr val="000000"/>
      </a:dk1>
      <a:lt1>
        <a:srgbClr val="ffffff"/>
      </a:lt1>
      <a:dk2>
        <a:srgbClr val="6bcad5"/>
      </a:dk2>
      <a:lt2>
        <a:srgbClr val="00182e"/>
      </a:lt2>
      <a:accent1>
        <a:srgbClr val="008bc2"/>
      </a:accent1>
      <a:accent2>
        <a:srgbClr val="c8eff7"/>
      </a:accent2>
      <a:accent3>
        <a:srgbClr val="0a4f7a"/>
      </a:accent3>
      <a:accent4>
        <a:srgbClr val="60b2a6"/>
      </a:accent4>
      <a:accent5>
        <a:srgbClr val="96bef2"/>
      </a:accent5>
      <a:accent6>
        <a:srgbClr val="486285"/>
      </a:accent6>
      <a:hlink>
        <a:srgbClr val="f75c5c"/>
      </a:hlink>
      <a:folHlink>
        <a:srgbClr val="598391"/>
      </a:folHlink>
    </a:clrScheme>
    <a:fontScheme name="Evolutionary">
      <a:majorFont>
        <a:latin typeface="Overlock SC"/>
        <a:ea typeface=""/>
        <a:cs typeface=""/>
      </a:majorFont>
      <a:minorFont>
        <a:latin typeface="Josefin Sans"/>
        <a:ea typeface=""/>
        <a:cs typeface=""/>
      </a:minorFont>
    </a:fontScheme>
    <a:fmtScheme name="Evolutionar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cap="flat" w="9525">
          <a:noFill/>
          <a:prstDash val="solid"/>
        </a:ln>
        <a:ln cap="flat" w="25400">
          <a:solidFill>
            <a:schemeClr val="phClr"/>
          </a:solidFill>
          <a:prstDash val="solid"/>
        </a:ln>
        <a:ln cap="flat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blipFill dpi="0" rotWithShape="1">
          <a:blip r:embed="rId1">
            <a:duotone>
              <a:schemeClr val="phClr">
                <a:shade val="10000"/>
                <a:satMod val="400000"/>
              </a:schemeClr>
              <a:schemeClr val="phClr">
                <a:tint val="90000"/>
                <a:satMod val="200000"/>
              </a:schemeClr>
            </a:duotone>
          </a:blip>
          <a:tile algn="tl" sx="100000" sy="100000" tx="0" ty="0"/>
        </a:blip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6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 anchor="ctr" rtlCol="0" vert="horz"/>
      <a:lstStyle>
        <a:lvl1pPr algn="ctr" lvl="0"/>
      </a:lstStyle>
      <a:style>
        <a:lnRef idx="0"/>
        <a:fillRef idx="1">
          <a:schemeClr val="accent1"/>
        </a:fillRef>
        <a:effectRef idx="0">
          <a:schemeClr val="accent1"/>
        </a:effectRef>
        <a:fontRef idx="none"/>
      </a:style>
    </a:spDef>
    <a:lnDef>
      <a:spPr>
        <a:ln cap="flat" w="19050">
          <a:solidFill>
            <a:schemeClr val="accent1">
              <a:lumMod val="60000"/>
              <a:lumOff val="40000"/>
            </a:schemeClr>
          </a:solidFill>
          <a:prstDash val="solid"/>
          <a:round/>
        </a:ln>
      </a:spPr>
      <a:bodyPr anchor="ctr" rtlCol="0" vert="horz"/>
      <a:lstStyle>
        <a:lvl1pPr algn="ctr" lvl="0"/>
      </a:lstStyle>
    </a:lnDef>
  </a:objectDefaults>
  <a:extraClrSchemeLst/>
</a:theme>
</file>

<file path=ppt/theme/theme2.xml><?xml version="1.0" encoding="utf-8"?>
<a:theme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name="Evolutionary">
  <a:themeElements>
    <a:clrScheme name="Evolutionary">
      <a:dk1>
        <a:srgbClr val="000000"/>
      </a:dk1>
      <a:lt1>
        <a:srgbClr val="ffffff"/>
      </a:lt1>
      <a:dk2>
        <a:srgbClr val="6bcad5"/>
      </a:dk2>
      <a:lt2>
        <a:srgbClr val="00182e"/>
      </a:lt2>
      <a:accent1>
        <a:srgbClr val="008bc2"/>
      </a:accent1>
      <a:accent2>
        <a:srgbClr val="c8eff7"/>
      </a:accent2>
      <a:accent3>
        <a:srgbClr val="0a4f7a"/>
      </a:accent3>
      <a:accent4>
        <a:srgbClr val="60b2a6"/>
      </a:accent4>
      <a:accent5>
        <a:srgbClr val="96bef2"/>
      </a:accent5>
      <a:accent6>
        <a:srgbClr val="486285"/>
      </a:accent6>
      <a:hlink>
        <a:srgbClr val="f75c5c"/>
      </a:hlink>
      <a:folHlink>
        <a:srgbClr val="598391"/>
      </a:folHlink>
    </a:clrScheme>
    <a:fontScheme name="Evolutionary">
      <a:majorFont>
        <a:latin typeface="Overlock SC"/>
        <a:ea typeface=""/>
        <a:cs typeface=""/>
      </a:majorFont>
      <a:minorFont>
        <a:latin typeface="Josefin Sans"/>
        <a:ea typeface=""/>
        <a:cs typeface=""/>
      </a:minorFont>
    </a:fontScheme>
    <a:fmtScheme name="Evolutionar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cap="flat" w="9525">
          <a:noFill/>
          <a:prstDash val="solid"/>
        </a:ln>
        <a:ln cap="flat" w="25400">
          <a:solidFill>
            <a:schemeClr val="phClr"/>
          </a:solidFill>
          <a:prstDash val="solid"/>
        </a:ln>
        <a:ln cap="flat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blipFill dpi="0" rotWithShape="1">
          <a:blip r:embed="rId1">
            <a:duotone>
              <a:schemeClr val="phClr">
                <a:shade val="10000"/>
                <a:satMod val="400000"/>
              </a:schemeClr>
              <a:schemeClr val="phClr">
                <a:tint val="90000"/>
                <a:satMod val="200000"/>
              </a:schemeClr>
            </a:duotone>
          </a:blip>
          <a:tile algn="tl" sx="100000" sy="100000" tx="0" ty="0"/>
        </a:blip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6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 anchor="ctr" rtlCol="0" vert="horz"/>
      <a:lstStyle>
        <a:lvl1pPr algn="ctr" lvl="0"/>
      </a:lstStyle>
      <a:style>
        <a:lnRef idx="0"/>
        <a:fillRef idx="1">
          <a:schemeClr val="accent1"/>
        </a:fillRef>
        <a:effectRef idx="0">
          <a:schemeClr val="accent1"/>
        </a:effectRef>
        <a:fontRef idx="none"/>
      </a:style>
    </a:spDef>
    <a:lnDef>
      <a:spPr>
        <a:ln cap="flat" w="19050">
          <a:solidFill>
            <a:schemeClr val="accent1">
              <a:lumMod val="60000"/>
              <a:lumOff val="40000"/>
            </a:schemeClr>
          </a:solidFill>
          <a:prstDash val="solid"/>
          <a:round/>
        </a:ln>
      </a:spPr>
      <a:bodyPr anchor="ctr" rtlCol="0" vert="horz"/>
      <a:lstStyle>
        <a:lvl1pPr algn="ctr" lvl="0"/>
      </a:lstStyle>
    </a:lnDef>
  </a:objectDefaults>
  <a:extraClrSchemeLst/>
</a:theme>
</file>

<file path=docProps/app.xml><?xml version="1.0" encoding="utf-8"?>
<properties:Properties xmlns:properties="http://schemas.openxmlformats.org/officeDocument/2006/extended-properties" xmlns:vt="http://schemas.openxmlformats.org/officeDocument/2006/docPropsVTypes">
  <properties:AppVersion>3.0000</properties:AppVersion>
  <properties:ScaleCrop>false</properties:ScaleCrop>
  <properties:Company>Company</properties:Company>
  <properties:LinksUpToDate>false</properties:LinksUpToDate>
  <properties:HyperlinksChanged>false</properties:HyperlinksChanged>
  <properties:PresentationFormat>On-Screen Show (4:3)</properties:PresentationFormat>
  <properties:Application>Zoho Show</properties:Application>
  <properties:SharedDoc>false</properties:SharedDoc>
</properties: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Slide 1</dc:title>
  <cp:revision>1</cp:revision>
  <dc:creator/>
  <cp:lastModifiedBy/>
  <dcterms:created xsi:type="dcterms:W3CDTF">2023-08-06T10:50:49Z</dcterms:created>
  <dcterms:modified xsi:type="dcterms:W3CDTF">2023-08-06T11:48:19Z</dcterms:modified>
</cp:coreProperties>
</file>