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708" r:id="rId1"/>
  </p:sldMasterIdLst>
  <p:notesMasterIdLst>
    <p:notesMasterId r:id="rId2"/>
  </p:notesMasterIdLst>
  <p:sldIdLst>
    <p:sldId id="402" r:id="rId3"/>
    <p:sldId id="403" r:id="rId4"/>
    <p:sldId id="404" r:id="rId5"/>
    <p:sldId id="405" r:id="rId6"/>
    <p:sldId id="406" r:id="rId7"/>
    <p:sldId id="407" r:id="rId8"/>
    <p:sldId id="408" r:id="rId9"/>
    <p:sldId id="409" r:id="rId10"/>
    <p:sldId id="410" r:id="rId11"/>
    <p:sldId id="411" r:id="rId12"/>
    <p:sldId id="413" r:id="rId13"/>
    <p:sldId id="414" r:id="rId14"/>
    <p:sldId id="415" r:id="rId15"/>
    <p:sldId id="416" r:id="rId16"/>
    <p:sldId id="417" r:id="rId17"/>
    <p:sldId id="418" r:id="rId18"/>
    <p:sldId id="419" r:id="rId19"/>
    <p:sldId id="420"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72898" y="1463443"/>
            <a:ext cx="7293314" cy="346480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noFill/>
        </p:spPr>
        <p:txBody>
          <a:bodyPr wrap="square">
            <a:spAutoFit/>
          </a:bodyPr>
          <a:p>
            <a:pPr lvl="0" marR="0" rtl="0">
              <a:lnSpc>
                <a:spcPct val="100000"/>
              </a:lnSpc>
              <a:spcBef>
                <a:spcPts val="0"/>
              </a:spcBef>
              <a:spcAft>
                <a:spcPts val="200"/>
              </a:spcAft>
              <a:buClr>
                <a:schemeClr val="bg1"/>
              </a:buClr>
            </a:pP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K</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r</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n</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au</a:t>
            </a:r>
            <a:r>
              <a:rPr altLang="en-I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8</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1312110402</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5</a:t>
            </a:r>
            <a:endPar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10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10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2024-04-11T07:59:32Z</dcterms:created>
  <dcterms:modified xsi:type="dcterms:W3CDTF">2024-04-12T08:52:54Z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2e253c2afcbb46d889dd1fce8068e4de</vt:lpwstr>
  </property>
  <property fmtid="{D5CDD505-2E9C-101B-9397-08002B2CF9AE}" pid="4" name="KSOProductBuildVer">
    <vt:lpwstr>1033-0.0.0.0</vt:lpwstr>
  </property>
</Properties>
</file>