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6.4674537703218404E-2"/>
          <c:y val="0.26895812551732901"/>
          <c:w val="0.69810219239053695"/>
          <c:h val="0.6645527092132349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9C39-844B-818C-E0FC60180923}"/>
            </c:ext>
          </c:extLst>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9C39-844B-818C-E0FC60180923}"/>
            </c:ext>
          </c:extLst>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9C39-844B-818C-E0FC60180923}"/>
            </c:ext>
          </c:extLst>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9C39-844B-818C-E0FC60180923}"/>
            </c:ext>
          </c:extLst>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299611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0-5CC1-4A4D-8A1E-E85D38BA1541}"/>
            </c:ext>
          </c:extLst>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03992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0-5CEA-3248-8356-18B9C13B7B9B}"/>
            </c:ext>
          </c:extLst>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23998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19075" y="1190625"/>
            <a:ext cx="8610600" cy="3046988"/>
          </a:xfrm>
          <a:prstGeom prst="rect">
            <a:avLst/>
          </a:prstGeom>
          <a:noFill/>
        </p:spPr>
        <p:txBody>
          <a:bodyPr wrap="square" rtlCol="0">
            <a:spAutoFit/>
          </a:bodyPr>
          <a:lstStyle/>
          <a:p>
            <a:r>
              <a:rPr lang="en-US" sz="2400" dirty="0"/>
              <a:t>STUDENT NAME: KEERTHANA PRIYA.S</a:t>
            </a:r>
          </a:p>
          <a:p>
            <a:r>
              <a:rPr lang="en-US" sz="2400" dirty="0"/>
              <a:t>REGISTER NO: </a:t>
            </a:r>
            <a:r>
              <a:rPr lang="en-US" sz="2400" b="1" dirty="0"/>
              <a:t>312209297</a:t>
            </a:r>
          </a:p>
          <a:p>
            <a:endParaRPr lang="en-US" sz="2400" dirty="0"/>
          </a:p>
          <a:p>
            <a:r>
              <a:rPr lang="en-US" sz="2400" dirty="0"/>
              <a:t>DEPARTMENT: III B COM (GENERAL) –B SEC </a:t>
            </a:r>
          </a:p>
          <a:p>
            <a:endParaRPr lang="en-US" sz="2400" dirty="0"/>
          </a:p>
          <a:p>
            <a:r>
              <a:rPr lang="en-US" sz="2400" dirty="0"/>
              <a:t>COLLEGE: ANNA ADHARSH COLLEGE FOR WOMEN,ANNANAGAR –CHENNAI-600040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743200" y="1720840"/>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p>
          <a:p>
            <a:r>
              <a:rPr lang="en-US" sz="2400" b="1" u="sng" dirty="0">
                <a:latin typeface="Times New Roman" panose="02020603050405020304" pitchFamily="18" charset="0"/>
                <a:cs typeface="Times New Roman" panose="02020603050405020304" pitchFamily="18" charset="0"/>
              </a:rPr>
              <a:t>FEATURE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p>
          <a:p>
            <a:r>
              <a:rPr lang="en-US" sz="2400" b="1" u="sng" dirty="0">
                <a:latin typeface="Times New Roman" panose="02020603050405020304" pitchFamily="18" charset="0"/>
                <a:cs typeface="Times New Roman" panose="02020603050405020304" pitchFamily="18" charset="0"/>
              </a:rPr>
              <a:t>DATA CLEANING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p>
          <a:p>
            <a:r>
              <a:rPr lang="en-US" sz="2400" b="1" u="sng" dirty="0">
                <a:latin typeface="Times New Roman" panose="02020603050405020304" pitchFamily="18" charset="0"/>
                <a:cs typeface="Times New Roman" panose="02020603050405020304" pitchFamily="18" charset="0"/>
              </a:rPr>
              <a:t>PERFOMMANCE LEVEL</a:t>
            </a:r>
          </a:p>
          <a:p>
            <a:r>
              <a:rPr lang="en-US" sz="2400" b="1" u="sng" dirty="0">
                <a:latin typeface="Times New Roman" panose="02020603050405020304" pitchFamily="18" charset="0"/>
                <a:cs typeface="Times New Roman" panose="02020603050405020304" pitchFamily="18" charset="0"/>
              </a:rPr>
              <a:t>PIVOT TABLE</a:t>
            </a:r>
          </a:p>
          <a:p>
            <a:r>
              <a:rPr lang="en-US" sz="2400" b="1" u="sng" dirty="0">
                <a:latin typeface="Times New Roman" panose="02020603050405020304" pitchFamily="18" charset="0"/>
                <a:cs typeface="Times New Roman" panose="02020603050405020304" pitchFamily="18" charset="0"/>
              </a:rPr>
              <a:t>SLICER</a:t>
            </a:r>
          </a:p>
          <a:p>
            <a:r>
              <a:rPr lang="en-US" sz="2400" b="1" u="sng" dirty="0">
                <a:latin typeface="Times New Roman" panose="02020603050405020304" pitchFamily="18" charset="0"/>
                <a:cs typeface="Times New Roman" panose="02020603050405020304" pitchFamily="18" charset="0"/>
              </a:rPr>
              <a:t>GRAPHS</a:t>
            </a: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TextBox 7"/>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p>
        </p:txBody>
      </p:sp>
      <p:graphicFrame>
        <p:nvGraphicFramePr>
          <p:cNvPr id="12" name="employee perfommance analysi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2" name="TextBox 1"/>
          <p:cNvSpPr txBox="1"/>
          <p:nvPr/>
        </p:nvSpPr>
        <p:spPr>
          <a:xfrm>
            <a:off x="755332" y="1556175"/>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EMPLOYEES PERFOMANCE ON MEDIUM LEVEL</a:t>
            </a:r>
          </a:p>
          <a:p>
            <a:r>
              <a:rPr lang="en-US" sz="2400" dirty="0">
                <a:latin typeface="Times New Roman" panose="02020603050405020304" pitchFamily="18" charset="0"/>
                <a:cs typeface="Times New Roman" panose="02020603050405020304" pitchFamily="18" charset="0"/>
              </a:rPr>
              <a:t> </a:t>
            </a:r>
          </a:p>
        </p:txBody>
      </p:sp>
      <p:graphicFrame>
        <p:nvGraphicFramePr>
          <p:cNvPr id="12" name="Chart 11"/>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p:cNvSpPr txBox="1"/>
          <p:nvPr/>
        </p:nvSpPr>
        <p:spPr>
          <a:xfrm>
            <a:off x="755332" y="1710002"/>
            <a:ext cx="64901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LOW LEVEL</a:t>
            </a:r>
          </a:p>
          <a:p>
            <a:r>
              <a:rPr lang="en-US" sz="2400" dirty="0">
                <a:latin typeface="Times New Roman" panose="02020603050405020304" pitchFamily="18" charset="0"/>
                <a:cs typeface="Times New Roman" panose="02020603050405020304" pitchFamily="18" charset="0"/>
              </a:rPr>
              <a:t> </a:t>
            </a:r>
          </a:p>
          <a:p>
            <a:endParaRPr lang="en-US" dirty="0"/>
          </a:p>
        </p:txBody>
      </p:sp>
      <p:graphicFrame>
        <p:nvGraphicFramePr>
          <p:cNvPr id="5" name="Chart 4"/>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990600" y="1600200"/>
            <a:ext cx="88392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lang="en-IN" sz="2400" b="1" dirty="0">
                <a:latin typeface="Times New Roman" panose="02020603050405020304" pitchFamily="18" charset="0"/>
                <a:cs typeface="Times New Roman" panose="02020603050405020304" pitchFamily="18" charset="0"/>
              </a:rPr>
              <a:t>NEL</a:t>
            </a:r>
            <a:r>
              <a:rPr lang="en-IN" sz="2400" dirty="0">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1884819"/>
            <a:ext cx="6334125"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2098" y="1695450"/>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699452" y="2514428"/>
            <a:ext cx="6753447"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en-US" sz="2400" dirty="0">
              <a:latin typeface="Times New Roman" panose="02020603050405020304" pitchFamily="18" charset="0"/>
              <a:cs typeface="Times New Roman" panose="02020603050405020304" pitchFamily="18" charset="0"/>
            </a:endParaRPr>
          </a:p>
        </p:txBody>
      </p:sp>
      <p:pic>
        <p:nvPicPr>
          <p:cNvPr id="13" name="Picture 12" descr="A group of people with different colored face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405883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572000" y="2207172"/>
            <a:ext cx="6190477" cy="2215991"/>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FILTER-REMOVE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FORMULA-PERFOMMANCE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PIVOT-SUMMARY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5" name="TextBox 4"/>
          <p:cNvSpPr txBox="1"/>
          <p:nvPr/>
        </p:nvSpPr>
        <p:spPr>
          <a:xfrm>
            <a:off x="2222938" y="1655379"/>
            <a:ext cx="5599161" cy="3693319"/>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26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9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NAME TXT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 TYPE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PERFOMMANCE LEVEL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GENDER-MALE/FEMALE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2564</Words>
  <Application>Microsoft Office PowerPoint</Application>
  <PresentationFormat>Widescreen</PresentationFormat>
  <Paragraphs>127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 Priya</cp:lastModifiedBy>
  <cp:revision>17</cp:revision>
  <dcterms:created xsi:type="dcterms:W3CDTF">2024-03-29T15:07:00Z</dcterms:created>
  <dcterms:modified xsi:type="dcterms:W3CDTF">2024-09-27T05:35:01Z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661DD320C9414E5D90B62F569CDAC8F3_12</vt:lpwstr>
  </property>
  <property fmtid="{D5CDD505-2E9C-101B-9397-08002B2CF9AE}" pid="5" name="KSOProductBuildVer">
    <vt:lpwstr>1033-12.2.0.17545</vt:lpwstr>
  </property>
</Properties>
</file>