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itle 11"/>
          <p:cNvSpPr/>
          <p:nvPr>
            <p:ph type="ctrTitle"/>
          </p:nvPr>
        </p:nvSpPr>
        <p:spPr>
          <a:xfrm>
            <a:off x="3195320" y="2067560"/>
            <a:ext cx="6405245" cy="553720"/>
          </a:xfrm>
        </p:spPr>
        <p:txBody>
          <a:bodyPr wrap="square"/>
          <a:p>
            <a:r>
              <a:rPr lang="en-US"/>
              <a:t>                         </a:t>
            </a:r>
            <a:r>
              <a:rPr lang="en-US" sz="3600"/>
              <a:t>KEERTHANA S</a:t>
            </a:r>
            <a:endParaRPr 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7239000" y="5638800"/>
            <a:ext cx="520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Register no: 412721205026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63275" y="1238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6902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86230" y="1663700"/>
            <a:ext cx="679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model predicts the input accurately and provides the output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0075" y="2286000"/>
            <a:ext cx="2225675" cy="65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ACCURACY</a:t>
            </a:r>
            <a:endParaRPr lang="en-US" sz="2800" b="1"/>
          </a:p>
        </p:txBody>
      </p:sp>
      <p:pic>
        <p:nvPicPr>
          <p:cNvPr id="12" name="Picture 11" descr="Screenshot 2024-04-04 142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025140"/>
            <a:ext cx="4409440" cy="6165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91000" y="3733800"/>
            <a:ext cx="2225675" cy="65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OUTPUT</a:t>
            </a:r>
            <a:endParaRPr lang="en-US" sz="2800" b="1"/>
          </a:p>
        </p:txBody>
      </p:sp>
      <p:sp>
        <p:nvSpPr>
          <p:cNvPr id="14" name="Text Box 13"/>
          <p:cNvSpPr txBox="1"/>
          <p:nvPr/>
        </p:nvSpPr>
        <p:spPr>
          <a:xfrm>
            <a:off x="762000" y="3623945"/>
            <a:ext cx="2225675" cy="65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INPUT</a:t>
            </a:r>
            <a:endParaRPr lang="en-US" sz="2800" b="1"/>
          </a:p>
        </p:txBody>
      </p:sp>
      <p:pic>
        <p:nvPicPr>
          <p:cNvPr id="15" name="Picture 14" descr="Screenshot 2024-04-04 1227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358640"/>
            <a:ext cx="7950200" cy="1681480"/>
          </a:xfrm>
          <a:prstGeom prst="rect">
            <a:avLst/>
          </a:prstGeom>
        </p:spPr>
      </p:pic>
      <p:pic>
        <p:nvPicPr>
          <p:cNvPr id="16" name="Picture 15" descr="TWO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151630"/>
            <a:ext cx="2458720" cy="2458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721350" y="5928360"/>
            <a:ext cx="608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model predicted the input image as TWO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14400" y="1981200"/>
            <a:ext cx="9070340" cy="202311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/>
              <a:t>HAND GESTURE RECOGNITION USING DEEP LEARNING</a:t>
            </a:r>
            <a:br>
              <a:rPr lang="en-US"/>
            </a:br>
            <a:br>
              <a:rPr lang="en-US"/>
            </a:br>
            <a:r>
              <a:rPr lang="en-US" sz="4000" b="0"/>
              <a:t>                             with CNN algorithm</a:t>
            </a:r>
            <a:endParaRPr lang="en-US" sz="4000" b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92175" y="7501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2646680" y="2133600"/>
            <a:ext cx="4716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Problem statement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Project overview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End user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Solution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Model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Result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297815" y="2002790"/>
            <a:ext cx="8104505" cy="343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Sign language is the principal mode of communication for the deaf and dumb community.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Conversing with people having such disabilities is a vital challenge faced by normal people.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As a result, there is a need for solutions that can considerably reduce the requirement for human interpreters and lead to more easy communication between non-signers and signers.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78205" y="2118360"/>
            <a:ext cx="7229475" cy="3652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goal of this study is to create an efficient model that can precisely identify gestures and transform them into a perceivable format.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Deep learning model such as CNN (Convolution Neural Network) utilized in this project.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The built models were evaluated using Mean Average Precision.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experimental results indicate that the proposed solution achieves the maximum accuracy, with a Mean Average Precision of 82.7%.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11203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23925" y="2256790"/>
            <a:ext cx="654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66495" y="2637790"/>
            <a:ext cx="7667625" cy="169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Sign language is difficult to understand by the normal people. so this project is concerntrate on </a:t>
            </a:r>
            <a:r>
              <a:rPr lang="en-US" sz="2400" b="1"/>
              <a:t>normal people</a:t>
            </a:r>
            <a:r>
              <a:rPr lang="en-US" sz="2400"/>
              <a:t> as end users to understand the signs without mediators.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287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13710" y="2305685"/>
            <a:ext cx="7477760" cy="2416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reduce the inconvinence for understanding the signs we have developed a model using CNN algorithm trained with datasets with 82.7% of accuracy.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Implementing this in a online meeting helps to easily communicate with the disable people.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330450" y="2321560"/>
            <a:ext cx="6312535" cy="303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project helps us to undestand the sign lanuguage and implementing this in a meeting helps people to understand and communicate with the disabled people.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this prjoect deep learning alogrithm CNN is used wich provides high accuracy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252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959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090420"/>
            <a:ext cx="266319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448800" y="2133600"/>
            <a:ext cx="2559685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800" y="4351655"/>
            <a:ext cx="273685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19600" y="4343400"/>
            <a:ext cx="26543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2133600"/>
            <a:ext cx="2662555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20000" y="4343400"/>
            <a:ext cx="263525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400800" y="2133600"/>
            <a:ext cx="2637155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6860" y="2741930"/>
            <a:ext cx="38354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15660" y="2792730"/>
            <a:ext cx="38354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39860" y="2792730"/>
            <a:ext cx="38354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8400" y="3402330"/>
            <a:ext cx="8277860" cy="86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>
            <a:off x="38100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866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46430" y="2335530"/>
            <a:ext cx="217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 creation train, test, val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735705" y="2499360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CNN design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744335" y="2522220"/>
            <a:ext cx="205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0291445" y="2437130"/>
            <a:ext cx="1900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Training </a:t>
            </a:r>
            <a:endParaRPr lang="en-US"/>
          </a:p>
          <a:p>
            <a:r>
              <a:rPr lang="en-US"/>
              <a:t>model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731645" y="4651375"/>
            <a:ext cx="1849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Load model </a:t>
            </a:r>
            <a:endParaRPr lang="en-US"/>
          </a:p>
          <a:p>
            <a:r>
              <a:rPr lang="en-US"/>
              <a:t>      Test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109845" y="4586605"/>
            <a:ext cx="2052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Pre-process</a:t>
            </a:r>
            <a:endParaRPr lang="en-US"/>
          </a:p>
          <a:p>
            <a:r>
              <a:rPr lang="en-US"/>
              <a:t>input image 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201660" y="474599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Classification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Presentation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Student Name</vt:lpstr>
      <vt:lpstr>PROJECT TITLE</vt:lpstr>
      <vt:lpstr>AGENDA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KEERTHANA S</dc:title>
  <dc:creator/>
  <cp:lastModifiedBy>Keerthana S</cp:lastModifiedBy>
  <cp:revision>2</cp:revision>
  <dcterms:created xsi:type="dcterms:W3CDTF">2024-04-04T09:07:18Z</dcterms:created>
  <dcterms:modified xsi:type="dcterms:W3CDTF">2024-04-04T09:08:24Z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2024-04-01T05:30:00Z</vt:filetime>
  </property>
  <property fmtid="{D5CDD505-2E9C-101B-9397-08002B2CF9AE}" pid="4" name="ICV">
    <vt:lpwstr>26FC701DFD124829821A115DCE579265_13</vt:lpwstr>
  </property>
  <property fmtid="{D5CDD505-2E9C-101B-9397-08002B2CF9AE}" pid="5" name="KSOProductBuildVer">
    <vt:lpwstr>1033-12.2.0.13489</vt:lpwstr>
  </property>
</Properties>
</file>