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sldIdLst>
    <p:sldId id="257" r:id="rId2"/>
    <p:sldId id="264" r:id="rId3"/>
    <p:sldId id="280" r:id="rId4"/>
    <p:sldId id="276" r:id="rId5"/>
    <p:sldId id="281" r:id="rId6"/>
    <p:sldId id="286" r:id="rId7"/>
    <p:sldId id="282" r:id="rId8"/>
    <p:sldId id="288" r:id="rId9"/>
    <p:sldId id="287" r:id="rId10"/>
    <p:sldId id="285" r:id="rId11"/>
    <p:sldId id="283" r:id="rId12"/>
    <p:sldId id="271" r:id="rId13"/>
    <p:sldId id="268" r:id="rId14"/>
    <p:sldId id="269" r:id="rId15"/>
    <p:sldId id="270" r:id="rId16"/>
    <p:sldId id="261" r:id="rId17"/>
    <p:sldId id="262" r:id="rId18"/>
    <p:sldId id="260" r:id="rId19"/>
    <p:sldId id="259" r:id="rId20"/>
    <p:sldId id="25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227A02-D9EE-4397-B40D-097C5122E817}" v="2197" dt="2023-04-11T18:46:27.636"/>
    <p1510:client id="{357B5F9D-EFE3-4C20-A563-987A42E63742}" v="896" dt="2023-04-12T02:16:18.520"/>
    <p1510:client id="{5E5DE690-1E8C-4B69-AE44-FCAAE22A048C}" v="657" dt="2023-04-11T12:18:06.649"/>
    <p1510:client id="{CA95E437-6612-40D2-AF98-91B0C4553FC9}" v="25" dt="2023-04-11T07:50:12.527"/>
    <p1510:client id="{D9E894AC-FB1F-433E-BEE0-C9F18B7104D9}" v="719" dt="2023-04-11T09:57:34.9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5FA62B-9EF6-42A4-B478-2F13E1AA1E61}"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BFA7665D-554C-4444-9973-499C61E48C6C}">
      <dgm:prSet/>
      <dgm:spPr/>
      <dgm:t>
        <a:bodyPr/>
        <a:lstStyle/>
        <a:p>
          <a:r>
            <a:rPr lang="en-US"/>
            <a:t>Define problem / problem understanding</a:t>
          </a:r>
        </a:p>
      </dgm:t>
    </dgm:pt>
    <dgm:pt modelId="{4416F630-724B-41B5-BEA6-3E0E8232C6CD}" type="parTrans" cxnId="{62BD43A0-6AB3-4EED-8EC0-60B96406DA7A}">
      <dgm:prSet/>
      <dgm:spPr/>
      <dgm:t>
        <a:bodyPr/>
        <a:lstStyle/>
        <a:p>
          <a:endParaRPr lang="en-US"/>
        </a:p>
      </dgm:t>
    </dgm:pt>
    <dgm:pt modelId="{D9F54080-4715-404E-B454-802F77AA3D53}" type="sibTrans" cxnId="{62BD43A0-6AB3-4EED-8EC0-60B96406DA7A}">
      <dgm:prSet/>
      <dgm:spPr/>
      <dgm:t>
        <a:bodyPr/>
        <a:lstStyle/>
        <a:p>
          <a:endParaRPr lang="en-US"/>
        </a:p>
      </dgm:t>
    </dgm:pt>
    <dgm:pt modelId="{2E4B9942-D192-4924-B053-FAC8B77E29C4}">
      <dgm:prSet/>
      <dgm:spPr/>
      <dgm:t>
        <a:bodyPr/>
        <a:lstStyle/>
        <a:p>
          <a:r>
            <a:rPr lang="en-US"/>
            <a:t>Data collection &amp; preparation</a:t>
          </a:r>
        </a:p>
      </dgm:t>
    </dgm:pt>
    <dgm:pt modelId="{9ED6AF11-1717-4B0D-AD6F-6EFFD1857E85}" type="parTrans" cxnId="{CFF37912-6F23-45B6-9EEF-3CBE8D77D1CD}">
      <dgm:prSet/>
      <dgm:spPr/>
      <dgm:t>
        <a:bodyPr/>
        <a:lstStyle/>
        <a:p>
          <a:endParaRPr lang="en-US"/>
        </a:p>
      </dgm:t>
    </dgm:pt>
    <dgm:pt modelId="{668451DB-7EED-427C-89E1-1100AB2B5B0C}" type="sibTrans" cxnId="{CFF37912-6F23-45B6-9EEF-3CBE8D77D1CD}">
      <dgm:prSet/>
      <dgm:spPr/>
      <dgm:t>
        <a:bodyPr/>
        <a:lstStyle/>
        <a:p>
          <a:endParaRPr lang="en-US"/>
        </a:p>
      </dgm:t>
    </dgm:pt>
    <dgm:pt modelId="{74A5DE16-4C98-4673-9B57-164CD7891B19}">
      <dgm:prSet/>
      <dgm:spPr/>
      <dgm:t>
        <a:bodyPr/>
        <a:lstStyle/>
        <a:p>
          <a:r>
            <a:rPr lang="en-US"/>
            <a:t>Exploratory Data Analysis</a:t>
          </a:r>
        </a:p>
      </dgm:t>
    </dgm:pt>
    <dgm:pt modelId="{33DDF237-FEBB-4A29-BA3E-EFD8FD38EA73}" type="parTrans" cxnId="{4916B451-3BD6-4DCE-87D2-AE09364975BD}">
      <dgm:prSet/>
      <dgm:spPr/>
      <dgm:t>
        <a:bodyPr/>
        <a:lstStyle/>
        <a:p>
          <a:endParaRPr lang="en-US"/>
        </a:p>
      </dgm:t>
    </dgm:pt>
    <dgm:pt modelId="{48DD564E-8E5E-4E13-9CA5-81C55CCF182F}" type="sibTrans" cxnId="{4916B451-3BD6-4DCE-87D2-AE09364975BD}">
      <dgm:prSet/>
      <dgm:spPr/>
      <dgm:t>
        <a:bodyPr/>
        <a:lstStyle/>
        <a:p>
          <a:endParaRPr lang="en-US"/>
        </a:p>
      </dgm:t>
    </dgm:pt>
    <dgm:pt modelId="{F3F76408-7034-4D7B-87E7-849FA7B1FC69}">
      <dgm:prSet/>
      <dgm:spPr/>
      <dgm:t>
        <a:bodyPr/>
        <a:lstStyle/>
        <a:p>
          <a:r>
            <a:rPr lang="en-US"/>
            <a:t>Model Building</a:t>
          </a:r>
        </a:p>
      </dgm:t>
    </dgm:pt>
    <dgm:pt modelId="{84EA1DE6-5BCB-4D78-AAD3-0AE5A0312CF6}" type="parTrans" cxnId="{15E8413A-B180-4D82-8FB4-CD09600DCF08}">
      <dgm:prSet/>
      <dgm:spPr/>
      <dgm:t>
        <a:bodyPr/>
        <a:lstStyle/>
        <a:p>
          <a:endParaRPr lang="en-US"/>
        </a:p>
      </dgm:t>
    </dgm:pt>
    <dgm:pt modelId="{90BA84EA-13C9-46BE-B1E4-7EB4D7C3E561}" type="sibTrans" cxnId="{15E8413A-B180-4D82-8FB4-CD09600DCF08}">
      <dgm:prSet/>
      <dgm:spPr/>
      <dgm:t>
        <a:bodyPr/>
        <a:lstStyle/>
        <a:p>
          <a:endParaRPr lang="en-US"/>
        </a:p>
      </dgm:t>
    </dgm:pt>
    <dgm:pt modelId="{0DB7AABA-291C-4D88-9994-EB4DDD968F90}">
      <dgm:prSet/>
      <dgm:spPr/>
      <dgm:t>
        <a:bodyPr/>
        <a:lstStyle/>
        <a:p>
          <a:r>
            <a:rPr lang="en-US"/>
            <a:t>Performance Testing &amp;</a:t>
          </a:r>
        </a:p>
      </dgm:t>
    </dgm:pt>
    <dgm:pt modelId="{9D6A85BA-B4FB-4722-94F7-E4909E01727F}" type="parTrans" cxnId="{CA47CA92-62F0-47B5-8764-5BFDB81BAEB2}">
      <dgm:prSet/>
      <dgm:spPr/>
      <dgm:t>
        <a:bodyPr/>
        <a:lstStyle/>
        <a:p>
          <a:endParaRPr lang="en-US"/>
        </a:p>
      </dgm:t>
    </dgm:pt>
    <dgm:pt modelId="{C11DE3D0-494C-4EB4-83F5-7A329DD42F89}" type="sibTrans" cxnId="{CA47CA92-62F0-47B5-8764-5BFDB81BAEB2}">
      <dgm:prSet/>
      <dgm:spPr/>
      <dgm:t>
        <a:bodyPr/>
        <a:lstStyle/>
        <a:p>
          <a:endParaRPr lang="en-US"/>
        </a:p>
      </dgm:t>
    </dgm:pt>
    <dgm:pt modelId="{63AF87F8-1B0F-4555-953E-FF28A0D4C603}">
      <dgm:prSet/>
      <dgm:spPr/>
      <dgm:t>
        <a:bodyPr/>
        <a:lstStyle/>
        <a:p>
          <a:r>
            <a:rPr lang="en-US"/>
            <a:t>Hyperparameter Tuning </a:t>
          </a:r>
        </a:p>
      </dgm:t>
    </dgm:pt>
    <dgm:pt modelId="{BEF1D029-8247-4CDF-8DCC-CAEEEF2F050C}" type="parTrans" cxnId="{97FC2BA4-D3BE-4F30-AAA9-5A7D397C4472}">
      <dgm:prSet/>
      <dgm:spPr/>
      <dgm:t>
        <a:bodyPr/>
        <a:lstStyle/>
        <a:p>
          <a:endParaRPr lang="en-US"/>
        </a:p>
      </dgm:t>
    </dgm:pt>
    <dgm:pt modelId="{4462457C-49E4-408D-BB4E-A39CA7E739DD}" type="sibTrans" cxnId="{97FC2BA4-D3BE-4F30-AAA9-5A7D397C4472}">
      <dgm:prSet/>
      <dgm:spPr/>
      <dgm:t>
        <a:bodyPr/>
        <a:lstStyle/>
        <a:p>
          <a:endParaRPr lang="en-US"/>
        </a:p>
      </dgm:t>
    </dgm:pt>
    <dgm:pt modelId="{946C1798-C191-4842-A175-2D0213B511DF}">
      <dgm:prSet/>
      <dgm:spPr/>
      <dgm:t>
        <a:bodyPr/>
        <a:lstStyle/>
        <a:p>
          <a:r>
            <a:rPr lang="en-US"/>
            <a:t>Model Deployment </a:t>
          </a:r>
        </a:p>
      </dgm:t>
    </dgm:pt>
    <dgm:pt modelId="{D0062180-531B-49AA-A4BF-6C343F57B18E}" type="parTrans" cxnId="{CEB1CCA2-A529-403C-82B8-E5ACBCCDE638}">
      <dgm:prSet/>
      <dgm:spPr/>
      <dgm:t>
        <a:bodyPr/>
        <a:lstStyle/>
        <a:p>
          <a:endParaRPr lang="en-US"/>
        </a:p>
      </dgm:t>
    </dgm:pt>
    <dgm:pt modelId="{A0A03382-F933-42A7-96D0-D01D78AB8602}" type="sibTrans" cxnId="{CEB1CCA2-A529-403C-82B8-E5ACBCCDE638}">
      <dgm:prSet/>
      <dgm:spPr/>
      <dgm:t>
        <a:bodyPr/>
        <a:lstStyle/>
        <a:p>
          <a:endParaRPr lang="en-US"/>
        </a:p>
      </dgm:t>
    </dgm:pt>
    <dgm:pt modelId="{58974C1C-9A93-445E-BEBD-6C355B2CD406}">
      <dgm:prSet/>
      <dgm:spPr/>
      <dgm:t>
        <a:bodyPr/>
        <a:lstStyle/>
        <a:p>
          <a:r>
            <a:rPr lang="en-US"/>
            <a:t>Project Demonstration &amp; Documentation</a:t>
          </a:r>
        </a:p>
      </dgm:t>
    </dgm:pt>
    <dgm:pt modelId="{BE0D4A73-24D9-4B1F-8EAA-E112511D133E}" type="parTrans" cxnId="{2445FB77-E22F-4650-BBC3-C39FD71C802C}">
      <dgm:prSet/>
      <dgm:spPr/>
      <dgm:t>
        <a:bodyPr/>
        <a:lstStyle/>
        <a:p>
          <a:endParaRPr lang="en-US"/>
        </a:p>
      </dgm:t>
    </dgm:pt>
    <dgm:pt modelId="{71C6E984-66AF-451E-A482-C13AC3BCDBC9}" type="sibTrans" cxnId="{2445FB77-E22F-4650-BBC3-C39FD71C802C}">
      <dgm:prSet/>
      <dgm:spPr/>
      <dgm:t>
        <a:bodyPr/>
        <a:lstStyle/>
        <a:p>
          <a:endParaRPr lang="en-US"/>
        </a:p>
      </dgm:t>
    </dgm:pt>
    <dgm:pt modelId="{97C40E38-0BF3-4156-9657-E3CA6ECE4A86}" type="pres">
      <dgm:prSet presAssocID="{D65FA62B-9EF6-42A4-B478-2F13E1AA1E61}" presName="diagram" presStyleCnt="0">
        <dgm:presLayoutVars>
          <dgm:dir/>
          <dgm:resizeHandles val="exact"/>
        </dgm:presLayoutVars>
      </dgm:prSet>
      <dgm:spPr/>
    </dgm:pt>
    <dgm:pt modelId="{7B642272-BEFA-4757-A0AE-E7410D93FE88}" type="pres">
      <dgm:prSet presAssocID="{BFA7665D-554C-4444-9973-499C61E48C6C}" presName="node" presStyleLbl="node1" presStyleIdx="0" presStyleCnt="8">
        <dgm:presLayoutVars>
          <dgm:bulletEnabled val="1"/>
        </dgm:presLayoutVars>
      </dgm:prSet>
      <dgm:spPr/>
    </dgm:pt>
    <dgm:pt modelId="{D2C33F83-3AE0-46A8-8405-D431BE225B8D}" type="pres">
      <dgm:prSet presAssocID="{D9F54080-4715-404E-B454-802F77AA3D53}" presName="sibTrans" presStyleLbl="sibTrans2D1" presStyleIdx="0" presStyleCnt="7"/>
      <dgm:spPr/>
    </dgm:pt>
    <dgm:pt modelId="{D3576A1D-691A-4978-8994-A9016764C11A}" type="pres">
      <dgm:prSet presAssocID="{D9F54080-4715-404E-B454-802F77AA3D53}" presName="connectorText" presStyleLbl="sibTrans2D1" presStyleIdx="0" presStyleCnt="7"/>
      <dgm:spPr/>
    </dgm:pt>
    <dgm:pt modelId="{98A606D7-98C4-45CB-B488-F31CEEEA3989}" type="pres">
      <dgm:prSet presAssocID="{2E4B9942-D192-4924-B053-FAC8B77E29C4}" presName="node" presStyleLbl="node1" presStyleIdx="1" presStyleCnt="8">
        <dgm:presLayoutVars>
          <dgm:bulletEnabled val="1"/>
        </dgm:presLayoutVars>
      </dgm:prSet>
      <dgm:spPr/>
    </dgm:pt>
    <dgm:pt modelId="{0117D0F7-BF45-445E-8E85-2775981363D5}" type="pres">
      <dgm:prSet presAssocID="{668451DB-7EED-427C-89E1-1100AB2B5B0C}" presName="sibTrans" presStyleLbl="sibTrans2D1" presStyleIdx="1" presStyleCnt="7"/>
      <dgm:spPr/>
    </dgm:pt>
    <dgm:pt modelId="{95A45D4D-749D-489C-872A-74FB96A16AD3}" type="pres">
      <dgm:prSet presAssocID="{668451DB-7EED-427C-89E1-1100AB2B5B0C}" presName="connectorText" presStyleLbl="sibTrans2D1" presStyleIdx="1" presStyleCnt="7"/>
      <dgm:spPr/>
    </dgm:pt>
    <dgm:pt modelId="{8D90587B-8F2D-41ED-8325-8B2088DD3B5F}" type="pres">
      <dgm:prSet presAssocID="{74A5DE16-4C98-4673-9B57-164CD7891B19}" presName="node" presStyleLbl="node1" presStyleIdx="2" presStyleCnt="8">
        <dgm:presLayoutVars>
          <dgm:bulletEnabled val="1"/>
        </dgm:presLayoutVars>
      </dgm:prSet>
      <dgm:spPr/>
    </dgm:pt>
    <dgm:pt modelId="{6EDEC360-B727-418A-A56B-5FF672E65F97}" type="pres">
      <dgm:prSet presAssocID="{48DD564E-8E5E-4E13-9CA5-81C55CCF182F}" presName="sibTrans" presStyleLbl="sibTrans2D1" presStyleIdx="2" presStyleCnt="7"/>
      <dgm:spPr/>
    </dgm:pt>
    <dgm:pt modelId="{5A55D139-9012-4696-87AF-47FD46F5B1C3}" type="pres">
      <dgm:prSet presAssocID="{48DD564E-8E5E-4E13-9CA5-81C55CCF182F}" presName="connectorText" presStyleLbl="sibTrans2D1" presStyleIdx="2" presStyleCnt="7"/>
      <dgm:spPr/>
    </dgm:pt>
    <dgm:pt modelId="{0078DDFC-FAE5-4E79-A94E-C15A2E98D119}" type="pres">
      <dgm:prSet presAssocID="{F3F76408-7034-4D7B-87E7-849FA7B1FC69}" presName="node" presStyleLbl="node1" presStyleIdx="3" presStyleCnt="8">
        <dgm:presLayoutVars>
          <dgm:bulletEnabled val="1"/>
        </dgm:presLayoutVars>
      </dgm:prSet>
      <dgm:spPr/>
    </dgm:pt>
    <dgm:pt modelId="{FA1C9210-7A5A-4F9A-9490-752D10218F11}" type="pres">
      <dgm:prSet presAssocID="{90BA84EA-13C9-46BE-B1E4-7EB4D7C3E561}" presName="sibTrans" presStyleLbl="sibTrans2D1" presStyleIdx="3" presStyleCnt="7"/>
      <dgm:spPr/>
    </dgm:pt>
    <dgm:pt modelId="{CB928663-3FB1-41DD-8FF5-408EC05B37D4}" type="pres">
      <dgm:prSet presAssocID="{90BA84EA-13C9-46BE-B1E4-7EB4D7C3E561}" presName="connectorText" presStyleLbl="sibTrans2D1" presStyleIdx="3" presStyleCnt="7"/>
      <dgm:spPr/>
    </dgm:pt>
    <dgm:pt modelId="{D6B11D9D-43D1-4344-92CE-84DC29B4D1F3}" type="pres">
      <dgm:prSet presAssocID="{0DB7AABA-291C-4D88-9994-EB4DDD968F90}" presName="node" presStyleLbl="node1" presStyleIdx="4" presStyleCnt="8">
        <dgm:presLayoutVars>
          <dgm:bulletEnabled val="1"/>
        </dgm:presLayoutVars>
      </dgm:prSet>
      <dgm:spPr/>
    </dgm:pt>
    <dgm:pt modelId="{4EA3DBE2-CC05-4E69-A8DE-FF5A568C8756}" type="pres">
      <dgm:prSet presAssocID="{C11DE3D0-494C-4EB4-83F5-7A329DD42F89}" presName="sibTrans" presStyleLbl="sibTrans2D1" presStyleIdx="4" presStyleCnt="7"/>
      <dgm:spPr/>
    </dgm:pt>
    <dgm:pt modelId="{A9434151-02CA-4434-B1C3-89BE67191C3B}" type="pres">
      <dgm:prSet presAssocID="{C11DE3D0-494C-4EB4-83F5-7A329DD42F89}" presName="connectorText" presStyleLbl="sibTrans2D1" presStyleIdx="4" presStyleCnt="7"/>
      <dgm:spPr/>
    </dgm:pt>
    <dgm:pt modelId="{BFAA5206-4C27-4887-ACA8-085A50ABCCE1}" type="pres">
      <dgm:prSet presAssocID="{63AF87F8-1B0F-4555-953E-FF28A0D4C603}" presName="node" presStyleLbl="node1" presStyleIdx="5" presStyleCnt="8">
        <dgm:presLayoutVars>
          <dgm:bulletEnabled val="1"/>
        </dgm:presLayoutVars>
      </dgm:prSet>
      <dgm:spPr/>
    </dgm:pt>
    <dgm:pt modelId="{63E35516-8624-4059-B834-A697ED0246C2}" type="pres">
      <dgm:prSet presAssocID="{4462457C-49E4-408D-BB4E-A39CA7E739DD}" presName="sibTrans" presStyleLbl="sibTrans2D1" presStyleIdx="5" presStyleCnt="7"/>
      <dgm:spPr/>
    </dgm:pt>
    <dgm:pt modelId="{2B84C0E4-DE5B-4EFA-ACA9-161C13DC6E7F}" type="pres">
      <dgm:prSet presAssocID="{4462457C-49E4-408D-BB4E-A39CA7E739DD}" presName="connectorText" presStyleLbl="sibTrans2D1" presStyleIdx="5" presStyleCnt="7"/>
      <dgm:spPr/>
    </dgm:pt>
    <dgm:pt modelId="{6F34FE4B-3166-4237-94EF-C5C93F26670F}" type="pres">
      <dgm:prSet presAssocID="{946C1798-C191-4842-A175-2D0213B511DF}" presName="node" presStyleLbl="node1" presStyleIdx="6" presStyleCnt="8">
        <dgm:presLayoutVars>
          <dgm:bulletEnabled val="1"/>
        </dgm:presLayoutVars>
      </dgm:prSet>
      <dgm:spPr/>
    </dgm:pt>
    <dgm:pt modelId="{8DB38AC7-11DF-466F-8CFB-55A76925DC06}" type="pres">
      <dgm:prSet presAssocID="{A0A03382-F933-42A7-96D0-D01D78AB8602}" presName="sibTrans" presStyleLbl="sibTrans2D1" presStyleIdx="6" presStyleCnt="7"/>
      <dgm:spPr/>
    </dgm:pt>
    <dgm:pt modelId="{9F71BC92-D70E-4D33-AED7-316AD513BC35}" type="pres">
      <dgm:prSet presAssocID="{A0A03382-F933-42A7-96D0-D01D78AB8602}" presName="connectorText" presStyleLbl="sibTrans2D1" presStyleIdx="6" presStyleCnt="7"/>
      <dgm:spPr/>
    </dgm:pt>
    <dgm:pt modelId="{3EFE5711-6725-4270-8FEB-9C2A1A70DA10}" type="pres">
      <dgm:prSet presAssocID="{58974C1C-9A93-445E-BEBD-6C355B2CD406}" presName="node" presStyleLbl="node1" presStyleIdx="7" presStyleCnt="8">
        <dgm:presLayoutVars>
          <dgm:bulletEnabled val="1"/>
        </dgm:presLayoutVars>
      </dgm:prSet>
      <dgm:spPr/>
    </dgm:pt>
  </dgm:ptLst>
  <dgm:cxnLst>
    <dgm:cxn modelId="{E419D000-16C7-4C0B-9B1E-878F976B56BE}" type="presOf" srcId="{90BA84EA-13C9-46BE-B1E4-7EB4D7C3E561}" destId="{CB928663-3FB1-41DD-8FF5-408EC05B37D4}" srcOrd="1" destOrd="0" presId="urn:microsoft.com/office/officeart/2005/8/layout/process5"/>
    <dgm:cxn modelId="{668CEC0A-A586-4F93-8F7E-56633579ACD0}" type="presOf" srcId="{63AF87F8-1B0F-4555-953E-FF28A0D4C603}" destId="{BFAA5206-4C27-4887-ACA8-085A50ABCCE1}" srcOrd="0" destOrd="0" presId="urn:microsoft.com/office/officeart/2005/8/layout/process5"/>
    <dgm:cxn modelId="{CFF37912-6F23-45B6-9EEF-3CBE8D77D1CD}" srcId="{D65FA62B-9EF6-42A4-B478-2F13E1AA1E61}" destId="{2E4B9942-D192-4924-B053-FAC8B77E29C4}" srcOrd="1" destOrd="0" parTransId="{9ED6AF11-1717-4B0D-AD6F-6EFFD1857E85}" sibTransId="{668451DB-7EED-427C-89E1-1100AB2B5B0C}"/>
    <dgm:cxn modelId="{38505D1F-CDA3-4ED0-A1D4-6250EEED61ED}" type="presOf" srcId="{0DB7AABA-291C-4D88-9994-EB4DDD968F90}" destId="{D6B11D9D-43D1-4344-92CE-84DC29B4D1F3}" srcOrd="0" destOrd="0" presId="urn:microsoft.com/office/officeart/2005/8/layout/process5"/>
    <dgm:cxn modelId="{8E62242D-1A8B-4578-891C-C923F0A8BC0C}" type="presOf" srcId="{A0A03382-F933-42A7-96D0-D01D78AB8602}" destId="{8DB38AC7-11DF-466F-8CFB-55A76925DC06}" srcOrd="0" destOrd="0" presId="urn:microsoft.com/office/officeart/2005/8/layout/process5"/>
    <dgm:cxn modelId="{15E8413A-B180-4D82-8FB4-CD09600DCF08}" srcId="{D65FA62B-9EF6-42A4-B478-2F13E1AA1E61}" destId="{F3F76408-7034-4D7B-87E7-849FA7B1FC69}" srcOrd="3" destOrd="0" parTransId="{84EA1DE6-5BCB-4D78-AAD3-0AE5A0312CF6}" sibTransId="{90BA84EA-13C9-46BE-B1E4-7EB4D7C3E561}"/>
    <dgm:cxn modelId="{E571F240-9218-4F6F-A555-4EB1BCA28EEB}" type="presOf" srcId="{58974C1C-9A93-445E-BEBD-6C355B2CD406}" destId="{3EFE5711-6725-4270-8FEB-9C2A1A70DA10}" srcOrd="0" destOrd="0" presId="urn:microsoft.com/office/officeart/2005/8/layout/process5"/>
    <dgm:cxn modelId="{9D2F4B41-2572-4D1F-939C-49242DB90586}" type="presOf" srcId="{668451DB-7EED-427C-89E1-1100AB2B5B0C}" destId="{95A45D4D-749D-489C-872A-74FB96A16AD3}" srcOrd="1" destOrd="0" presId="urn:microsoft.com/office/officeart/2005/8/layout/process5"/>
    <dgm:cxn modelId="{1F65F54B-704F-45AC-98B0-74CD547F5F8E}" type="presOf" srcId="{C11DE3D0-494C-4EB4-83F5-7A329DD42F89}" destId="{4EA3DBE2-CC05-4E69-A8DE-FF5A568C8756}" srcOrd="0" destOrd="0" presId="urn:microsoft.com/office/officeart/2005/8/layout/process5"/>
    <dgm:cxn modelId="{B2C93170-5540-4C90-A45A-DDE8ED79A842}" type="presOf" srcId="{C11DE3D0-494C-4EB4-83F5-7A329DD42F89}" destId="{A9434151-02CA-4434-B1C3-89BE67191C3B}" srcOrd="1" destOrd="0" presId="urn:microsoft.com/office/officeart/2005/8/layout/process5"/>
    <dgm:cxn modelId="{4916B451-3BD6-4DCE-87D2-AE09364975BD}" srcId="{D65FA62B-9EF6-42A4-B478-2F13E1AA1E61}" destId="{74A5DE16-4C98-4673-9B57-164CD7891B19}" srcOrd="2" destOrd="0" parTransId="{33DDF237-FEBB-4A29-BA3E-EFD8FD38EA73}" sibTransId="{48DD564E-8E5E-4E13-9CA5-81C55CCF182F}"/>
    <dgm:cxn modelId="{DAC1C774-7BC5-4FEA-AEBB-8CF51C1B3AB5}" type="presOf" srcId="{4462457C-49E4-408D-BB4E-A39CA7E739DD}" destId="{2B84C0E4-DE5B-4EFA-ACA9-161C13DC6E7F}" srcOrd="1" destOrd="0" presId="urn:microsoft.com/office/officeart/2005/8/layout/process5"/>
    <dgm:cxn modelId="{3254BE75-00F4-4EC7-909E-6700835809D3}" type="presOf" srcId="{F3F76408-7034-4D7B-87E7-849FA7B1FC69}" destId="{0078DDFC-FAE5-4E79-A94E-C15A2E98D119}" srcOrd="0" destOrd="0" presId="urn:microsoft.com/office/officeart/2005/8/layout/process5"/>
    <dgm:cxn modelId="{8FEEC655-30E8-4EB5-9627-252058BF74D2}" type="presOf" srcId="{2E4B9942-D192-4924-B053-FAC8B77E29C4}" destId="{98A606D7-98C4-45CB-B488-F31CEEEA3989}" srcOrd="0" destOrd="0" presId="urn:microsoft.com/office/officeart/2005/8/layout/process5"/>
    <dgm:cxn modelId="{65B59E76-B338-419B-8AD0-B164932A2900}" type="presOf" srcId="{4462457C-49E4-408D-BB4E-A39CA7E739DD}" destId="{63E35516-8624-4059-B834-A697ED0246C2}" srcOrd="0" destOrd="0" presId="urn:microsoft.com/office/officeart/2005/8/layout/process5"/>
    <dgm:cxn modelId="{2445FB77-E22F-4650-BBC3-C39FD71C802C}" srcId="{D65FA62B-9EF6-42A4-B478-2F13E1AA1E61}" destId="{58974C1C-9A93-445E-BEBD-6C355B2CD406}" srcOrd="7" destOrd="0" parTransId="{BE0D4A73-24D9-4B1F-8EAA-E112511D133E}" sibTransId="{71C6E984-66AF-451E-A482-C13AC3BCDBC9}"/>
    <dgm:cxn modelId="{8C98D559-66EB-44AC-A25C-C440389A4CEC}" type="presOf" srcId="{48DD564E-8E5E-4E13-9CA5-81C55CCF182F}" destId="{6EDEC360-B727-418A-A56B-5FF672E65F97}" srcOrd="0" destOrd="0" presId="urn:microsoft.com/office/officeart/2005/8/layout/process5"/>
    <dgm:cxn modelId="{CA47CA92-62F0-47B5-8764-5BFDB81BAEB2}" srcId="{D65FA62B-9EF6-42A4-B478-2F13E1AA1E61}" destId="{0DB7AABA-291C-4D88-9994-EB4DDD968F90}" srcOrd="4" destOrd="0" parTransId="{9D6A85BA-B4FB-4722-94F7-E4909E01727F}" sibTransId="{C11DE3D0-494C-4EB4-83F5-7A329DD42F89}"/>
    <dgm:cxn modelId="{53F4329C-654D-4368-8782-CDA1AC7FFE02}" type="presOf" srcId="{D9F54080-4715-404E-B454-802F77AA3D53}" destId="{D2C33F83-3AE0-46A8-8405-D431BE225B8D}" srcOrd="0" destOrd="0" presId="urn:microsoft.com/office/officeart/2005/8/layout/process5"/>
    <dgm:cxn modelId="{2087B59F-CDFA-4BFA-8DA0-0A15279CD646}" type="presOf" srcId="{946C1798-C191-4842-A175-2D0213B511DF}" destId="{6F34FE4B-3166-4237-94EF-C5C93F26670F}" srcOrd="0" destOrd="0" presId="urn:microsoft.com/office/officeart/2005/8/layout/process5"/>
    <dgm:cxn modelId="{62BD43A0-6AB3-4EED-8EC0-60B96406DA7A}" srcId="{D65FA62B-9EF6-42A4-B478-2F13E1AA1E61}" destId="{BFA7665D-554C-4444-9973-499C61E48C6C}" srcOrd="0" destOrd="0" parTransId="{4416F630-724B-41B5-BEA6-3E0E8232C6CD}" sibTransId="{D9F54080-4715-404E-B454-802F77AA3D53}"/>
    <dgm:cxn modelId="{CEB1CCA2-A529-403C-82B8-E5ACBCCDE638}" srcId="{D65FA62B-9EF6-42A4-B478-2F13E1AA1E61}" destId="{946C1798-C191-4842-A175-2D0213B511DF}" srcOrd="6" destOrd="0" parTransId="{D0062180-531B-49AA-A4BF-6C343F57B18E}" sibTransId="{A0A03382-F933-42A7-96D0-D01D78AB8602}"/>
    <dgm:cxn modelId="{97FC2BA4-D3BE-4F30-AAA9-5A7D397C4472}" srcId="{D65FA62B-9EF6-42A4-B478-2F13E1AA1E61}" destId="{63AF87F8-1B0F-4555-953E-FF28A0D4C603}" srcOrd="5" destOrd="0" parTransId="{BEF1D029-8247-4CDF-8DCC-CAEEEF2F050C}" sibTransId="{4462457C-49E4-408D-BB4E-A39CA7E739DD}"/>
    <dgm:cxn modelId="{CE161AA8-7192-4C6D-967D-620FAC3AB014}" type="presOf" srcId="{A0A03382-F933-42A7-96D0-D01D78AB8602}" destId="{9F71BC92-D70E-4D33-AED7-316AD513BC35}" srcOrd="1" destOrd="0" presId="urn:microsoft.com/office/officeart/2005/8/layout/process5"/>
    <dgm:cxn modelId="{A46583A8-A15F-43EF-BCCB-92D5FC0D4905}" type="presOf" srcId="{BFA7665D-554C-4444-9973-499C61E48C6C}" destId="{7B642272-BEFA-4757-A0AE-E7410D93FE88}" srcOrd="0" destOrd="0" presId="urn:microsoft.com/office/officeart/2005/8/layout/process5"/>
    <dgm:cxn modelId="{87C1B3A9-6819-41CA-B0E8-E095C67C37A3}" type="presOf" srcId="{48DD564E-8E5E-4E13-9CA5-81C55CCF182F}" destId="{5A55D139-9012-4696-87AF-47FD46F5B1C3}" srcOrd="1" destOrd="0" presId="urn:microsoft.com/office/officeart/2005/8/layout/process5"/>
    <dgm:cxn modelId="{6CA438AB-2A72-4A0A-917A-88B56D0383A7}" type="presOf" srcId="{90BA84EA-13C9-46BE-B1E4-7EB4D7C3E561}" destId="{FA1C9210-7A5A-4F9A-9490-752D10218F11}" srcOrd="0" destOrd="0" presId="urn:microsoft.com/office/officeart/2005/8/layout/process5"/>
    <dgm:cxn modelId="{BE370FCF-005B-4D8B-945B-1080A32F59A5}" type="presOf" srcId="{668451DB-7EED-427C-89E1-1100AB2B5B0C}" destId="{0117D0F7-BF45-445E-8E85-2775981363D5}" srcOrd="0" destOrd="0" presId="urn:microsoft.com/office/officeart/2005/8/layout/process5"/>
    <dgm:cxn modelId="{7F0F00D3-1D19-4CEF-9C61-028F7A8C253C}" type="presOf" srcId="{D9F54080-4715-404E-B454-802F77AA3D53}" destId="{D3576A1D-691A-4978-8994-A9016764C11A}" srcOrd="1" destOrd="0" presId="urn:microsoft.com/office/officeart/2005/8/layout/process5"/>
    <dgm:cxn modelId="{92E16AFD-8B3D-4D51-9B5B-590492B2805E}" type="presOf" srcId="{74A5DE16-4C98-4673-9B57-164CD7891B19}" destId="{8D90587B-8F2D-41ED-8325-8B2088DD3B5F}" srcOrd="0" destOrd="0" presId="urn:microsoft.com/office/officeart/2005/8/layout/process5"/>
    <dgm:cxn modelId="{E6AE07FF-514D-40A3-8E53-456436E44ED6}" type="presOf" srcId="{D65FA62B-9EF6-42A4-B478-2F13E1AA1E61}" destId="{97C40E38-0BF3-4156-9657-E3CA6ECE4A86}" srcOrd="0" destOrd="0" presId="urn:microsoft.com/office/officeart/2005/8/layout/process5"/>
    <dgm:cxn modelId="{BB3D5F81-0434-488D-925E-FCE872531FEF}" type="presParOf" srcId="{97C40E38-0BF3-4156-9657-E3CA6ECE4A86}" destId="{7B642272-BEFA-4757-A0AE-E7410D93FE88}" srcOrd="0" destOrd="0" presId="urn:microsoft.com/office/officeart/2005/8/layout/process5"/>
    <dgm:cxn modelId="{79B95999-ECAD-47F2-98C8-8AB796CA5CD9}" type="presParOf" srcId="{97C40E38-0BF3-4156-9657-E3CA6ECE4A86}" destId="{D2C33F83-3AE0-46A8-8405-D431BE225B8D}" srcOrd="1" destOrd="0" presId="urn:microsoft.com/office/officeart/2005/8/layout/process5"/>
    <dgm:cxn modelId="{0E22DB2D-D394-48E1-BBD0-0CE141DC9106}" type="presParOf" srcId="{D2C33F83-3AE0-46A8-8405-D431BE225B8D}" destId="{D3576A1D-691A-4978-8994-A9016764C11A}" srcOrd="0" destOrd="0" presId="urn:microsoft.com/office/officeart/2005/8/layout/process5"/>
    <dgm:cxn modelId="{93CDF099-B321-4D82-80C6-7B071F068856}" type="presParOf" srcId="{97C40E38-0BF3-4156-9657-E3CA6ECE4A86}" destId="{98A606D7-98C4-45CB-B488-F31CEEEA3989}" srcOrd="2" destOrd="0" presId="urn:microsoft.com/office/officeart/2005/8/layout/process5"/>
    <dgm:cxn modelId="{D0243489-C04B-46EB-8F29-19C9B5D9CD3D}" type="presParOf" srcId="{97C40E38-0BF3-4156-9657-E3CA6ECE4A86}" destId="{0117D0F7-BF45-445E-8E85-2775981363D5}" srcOrd="3" destOrd="0" presId="urn:microsoft.com/office/officeart/2005/8/layout/process5"/>
    <dgm:cxn modelId="{60C50910-3450-4C6D-8582-F9DC11926AEF}" type="presParOf" srcId="{0117D0F7-BF45-445E-8E85-2775981363D5}" destId="{95A45D4D-749D-489C-872A-74FB96A16AD3}" srcOrd="0" destOrd="0" presId="urn:microsoft.com/office/officeart/2005/8/layout/process5"/>
    <dgm:cxn modelId="{EAD58736-7F71-4746-A1D0-1A6CD6FAB5E2}" type="presParOf" srcId="{97C40E38-0BF3-4156-9657-E3CA6ECE4A86}" destId="{8D90587B-8F2D-41ED-8325-8B2088DD3B5F}" srcOrd="4" destOrd="0" presId="urn:microsoft.com/office/officeart/2005/8/layout/process5"/>
    <dgm:cxn modelId="{3B287DD3-9E58-4F37-8152-FC5C4D93CFBD}" type="presParOf" srcId="{97C40E38-0BF3-4156-9657-E3CA6ECE4A86}" destId="{6EDEC360-B727-418A-A56B-5FF672E65F97}" srcOrd="5" destOrd="0" presId="urn:microsoft.com/office/officeart/2005/8/layout/process5"/>
    <dgm:cxn modelId="{2067746B-D74C-4846-806F-538E157D505A}" type="presParOf" srcId="{6EDEC360-B727-418A-A56B-5FF672E65F97}" destId="{5A55D139-9012-4696-87AF-47FD46F5B1C3}" srcOrd="0" destOrd="0" presId="urn:microsoft.com/office/officeart/2005/8/layout/process5"/>
    <dgm:cxn modelId="{EE1C4D17-B78B-4D64-A45C-EF2AC1D6EE7D}" type="presParOf" srcId="{97C40E38-0BF3-4156-9657-E3CA6ECE4A86}" destId="{0078DDFC-FAE5-4E79-A94E-C15A2E98D119}" srcOrd="6" destOrd="0" presId="urn:microsoft.com/office/officeart/2005/8/layout/process5"/>
    <dgm:cxn modelId="{998197B6-8795-4B9C-97CD-5A0EF09E7FAB}" type="presParOf" srcId="{97C40E38-0BF3-4156-9657-E3CA6ECE4A86}" destId="{FA1C9210-7A5A-4F9A-9490-752D10218F11}" srcOrd="7" destOrd="0" presId="urn:microsoft.com/office/officeart/2005/8/layout/process5"/>
    <dgm:cxn modelId="{8886ABBA-CA5A-4B55-94E7-6681DD3C0CC0}" type="presParOf" srcId="{FA1C9210-7A5A-4F9A-9490-752D10218F11}" destId="{CB928663-3FB1-41DD-8FF5-408EC05B37D4}" srcOrd="0" destOrd="0" presId="urn:microsoft.com/office/officeart/2005/8/layout/process5"/>
    <dgm:cxn modelId="{35511A58-206F-473A-878D-CFB1821E878F}" type="presParOf" srcId="{97C40E38-0BF3-4156-9657-E3CA6ECE4A86}" destId="{D6B11D9D-43D1-4344-92CE-84DC29B4D1F3}" srcOrd="8" destOrd="0" presId="urn:microsoft.com/office/officeart/2005/8/layout/process5"/>
    <dgm:cxn modelId="{2F10D233-AFAA-463C-9121-D29EC8BD5AC2}" type="presParOf" srcId="{97C40E38-0BF3-4156-9657-E3CA6ECE4A86}" destId="{4EA3DBE2-CC05-4E69-A8DE-FF5A568C8756}" srcOrd="9" destOrd="0" presId="urn:microsoft.com/office/officeart/2005/8/layout/process5"/>
    <dgm:cxn modelId="{D947285E-64B5-4B40-87B3-E9152B7C2BDD}" type="presParOf" srcId="{4EA3DBE2-CC05-4E69-A8DE-FF5A568C8756}" destId="{A9434151-02CA-4434-B1C3-89BE67191C3B}" srcOrd="0" destOrd="0" presId="urn:microsoft.com/office/officeart/2005/8/layout/process5"/>
    <dgm:cxn modelId="{2F021DC6-422E-44CE-83D0-4A31EA4D236A}" type="presParOf" srcId="{97C40E38-0BF3-4156-9657-E3CA6ECE4A86}" destId="{BFAA5206-4C27-4887-ACA8-085A50ABCCE1}" srcOrd="10" destOrd="0" presId="urn:microsoft.com/office/officeart/2005/8/layout/process5"/>
    <dgm:cxn modelId="{F9AC9B99-5ECD-4C1C-81AF-C482DD033117}" type="presParOf" srcId="{97C40E38-0BF3-4156-9657-E3CA6ECE4A86}" destId="{63E35516-8624-4059-B834-A697ED0246C2}" srcOrd="11" destOrd="0" presId="urn:microsoft.com/office/officeart/2005/8/layout/process5"/>
    <dgm:cxn modelId="{2F39598D-F9FD-4973-B50E-F52B2F31E815}" type="presParOf" srcId="{63E35516-8624-4059-B834-A697ED0246C2}" destId="{2B84C0E4-DE5B-4EFA-ACA9-161C13DC6E7F}" srcOrd="0" destOrd="0" presId="urn:microsoft.com/office/officeart/2005/8/layout/process5"/>
    <dgm:cxn modelId="{C6FDCB8C-EC31-4289-936B-7061B19711AB}" type="presParOf" srcId="{97C40E38-0BF3-4156-9657-E3CA6ECE4A86}" destId="{6F34FE4B-3166-4237-94EF-C5C93F26670F}" srcOrd="12" destOrd="0" presId="urn:microsoft.com/office/officeart/2005/8/layout/process5"/>
    <dgm:cxn modelId="{68C610D4-6043-4988-A1A5-3FBAA8707FB9}" type="presParOf" srcId="{97C40E38-0BF3-4156-9657-E3CA6ECE4A86}" destId="{8DB38AC7-11DF-466F-8CFB-55A76925DC06}" srcOrd="13" destOrd="0" presId="urn:microsoft.com/office/officeart/2005/8/layout/process5"/>
    <dgm:cxn modelId="{C3DBDC8F-A6C4-436D-BB69-9DB49FB0F100}" type="presParOf" srcId="{8DB38AC7-11DF-466F-8CFB-55A76925DC06}" destId="{9F71BC92-D70E-4D33-AED7-316AD513BC35}" srcOrd="0" destOrd="0" presId="urn:microsoft.com/office/officeart/2005/8/layout/process5"/>
    <dgm:cxn modelId="{591B3FFB-606B-48FD-85F9-CD3D3085C241}" type="presParOf" srcId="{97C40E38-0BF3-4156-9657-E3CA6ECE4A86}" destId="{3EFE5711-6725-4270-8FEB-9C2A1A70DA10}"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42272-BEFA-4757-A0AE-E7410D93FE88}">
      <dsp:nvSpPr>
        <dsp:cNvPr id="0" name=""/>
        <dsp:cNvSpPr/>
      </dsp:nvSpPr>
      <dsp:spPr>
        <a:xfrm>
          <a:off x="554874" y="1294"/>
          <a:ext cx="1280952" cy="76857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Define problem / problem understanding</a:t>
          </a:r>
        </a:p>
      </dsp:txBody>
      <dsp:txXfrm>
        <a:off x="577385" y="23805"/>
        <a:ext cx="1235930" cy="723549"/>
      </dsp:txXfrm>
    </dsp:sp>
    <dsp:sp modelId="{D2C33F83-3AE0-46A8-8405-D431BE225B8D}">
      <dsp:nvSpPr>
        <dsp:cNvPr id="0" name=""/>
        <dsp:cNvSpPr/>
      </dsp:nvSpPr>
      <dsp:spPr>
        <a:xfrm>
          <a:off x="1948550" y="226742"/>
          <a:ext cx="271561" cy="3176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948550" y="290277"/>
        <a:ext cx="190093" cy="190606"/>
      </dsp:txXfrm>
    </dsp:sp>
    <dsp:sp modelId="{98A606D7-98C4-45CB-B488-F31CEEEA3989}">
      <dsp:nvSpPr>
        <dsp:cNvPr id="0" name=""/>
        <dsp:cNvSpPr/>
      </dsp:nvSpPr>
      <dsp:spPr>
        <a:xfrm>
          <a:off x="2348207" y="1294"/>
          <a:ext cx="1280952" cy="76857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Data collection &amp; preparation</a:t>
          </a:r>
        </a:p>
      </dsp:txBody>
      <dsp:txXfrm>
        <a:off x="2370718" y="23805"/>
        <a:ext cx="1235930" cy="723549"/>
      </dsp:txXfrm>
    </dsp:sp>
    <dsp:sp modelId="{0117D0F7-BF45-445E-8E85-2775981363D5}">
      <dsp:nvSpPr>
        <dsp:cNvPr id="0" name=""/>
        <dsp:cNvSpPr/>
      </dsp:nvSpPr>
      <dsp:spPr>
        <a:xfrm rot="5400000">
          <a:off x="2852903" y="859532"/>
          <a:ext cx="271561" cy="3176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2893381" y="882589"/>
        <a:ext cx="190606" cy="190093"/>
      </dsp:txXfrm>
    </dsp:sp>
    <dsp:sp modelId="{8D90587B-8F2D-41ED-8325-8B2088DD3B5F}">
      <dsp:nvSpPr>
        <dsp:cNvPr id="0" name=""/>
        <dsp:cNvSpPr/>
      </dsp:nvSpPr>
      <dsp:spPr>
        <a:xfrm>
          <a:off x="2348207" y="1282246"/>
          <a:ext cx="1280952" cy="76857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Exploratory Data Analysis</a:t>
          </a:r>
        </a:p>
      </dsp:txBody>
      <dsp:txXfrm>
        <a:off x="2370718" y="1304757"/>
        <a:ext cx="1235930" cy="723549"/>
      </dsp:txXfrm>
    </dsp:sp>
    <dsp:sp modelId="{6EDEC360-B727-418A-A56B-5FF672E65F97}">
      <dsp:nvSpPr>
        <dsp:cNvPr id="0" name=""/>
        <dsp:cNvSpPr/>
      </dsp:nvSpPr>
      <dsp:spPr>
        <a:xfrm rot="10800000">
          <a:off x="1963922" y="1507694"/>
          <a:ext cx="271561" cy="3176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2045390" y="1571229"/>
        <a:ext cx="190093" cy="190606"/>
      </dsp:txXfrm>
    </dsp:sp>
    <dsp:sp modelId="{0078DDFC-FAE5-4E79-A94E-C15A2E98D119}">
      <dsp:nvSpPr>
        <dsp:cNvPr id="0" name=""/>
        <dsp:cNvSpPr/>
      </dsp:nvSpPr>
      <dsp:spPr>
        <a:xfrm>
          <a:off x="554874" y="1282246"/>
          <a:ext cx="1280952" cy="76857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Model Building</a:t>
          </a:r>
        </a:p>
      </dsp:txBody>
      <dsp:txXfrm>
        <a:off x="577385" y="1304757"/>
        <a:ext cx="1235930" cy="723549"/>
      </dsp:txXfrm>
    </dsp:sp>
    <dsp:sp modelId="{FA1C9210-7A5A-4F9A-9490-752D10218F11}">
      <dsp:nvSpPr>
        <dsp:cNvPr id="0" name=""/>
        <dsp:cNvSpPr/>
      </dsp:nvSpPr>
      <dsp:spPr>
        <a:xfrm rot="5400000">
          <a:off x="1059570" y="2140484"/>
          <a:ext cx="271561" cy="3176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1100048" y="2163541"/>
        <a:ext cx="190606" cy="190093"/>
      </dsp:txXfrm>
    </dsp:sp>
    <dsp:sp modelId="{D6B11D9D-43D1-4344-92CE-84DC29B4D1F3}">
      <dsp:nvSpPr>
        <dsp:cNvPr id="0" name=""/>
        <dsp:cNvSpPr/>
      </dsp:nvSpPr>
      <dsp:spPr>
        <a:xfrm>
          <a:off x="554874" y="2563198"/>
          <a:ext cx="1280952" cy="76857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Performance Testing &amp;</a:t>
          </a:r>
        </a:p>
      </dsp:txBody>
      <dsp:txXfrm>
        <a:off x="577385" y="2585709"/>
        <a:ext cx="1235930" cy="723549"/>
      </dsp:txXfrm>
    </dsp:sp>
    <dsp:sp modelId="{4EA3DBE2-CC05-4E69-A8DE-FF5A568C8756}">
      <dsp:nvSpPr>
        <dsp:cNvPr id="0" name=""/>
        <dsp:cNvSpPr/>
      </dsp:nvSpPr>
      <dsp:spPr>
        <a:xfrm>
          <a:off x="1948550" y="2788646"/>
          <a:ext cx="271561" cy="3176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948550" y="2852181"/>
        <a:ext cx="190093" cy="190606"/>
      </dsp:txXfrm>
    </dsp:sp>
    <dsp:sp modelId="{BFAA5206-4C27-4887-ACA8-085A50ABCCE1}">
      <dsp:nvSpPr>
        <dsp:cNvPr id="0" name=""/>
        <dsp:cNvSpPr/>
      </dsp:nvSpPr>
      <dsp:spPr>
        <a:xfrm>
          <a:off x="2348207" y="2563198"/>
          <a:ext cx="1280952" cy="76857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Hyperparameter Tuning </a:t>
          </a:r>
        </a:p>
      </dsp:txBody>
      <dsp:txXfrm>
        <a:off x="2370718" y="2585709"/>
        <a:ext cx="1235930" cy="723549"/>
      </dsp:txXfrm>
    </dsp:sp>
    <dsp:sp modelId="{63E35516-8624-4059-B834-A697ED0246C2}">
      <dsp:nvSpPr>
        <dsp:cNvPr id="0" name=""/>
        <dsp:cNvSpPr/>
      </dsp:nvSpPr>
      <dsp:spPr>
        <a:xfrm rot="5400000">
          <a:off x="2852903" y="3421436"/>
          <a:ext cx="271561" cy="3176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2893381" y="3444493"/>
        <a:ext cx="190606" cy="190093"/>
      </dsp:txXfrm>
    </dsp:sp>
    <dsp:sp modelId="{6F34FE4B-3166-4237-94EF-C5C93F26670F}">
      <dsp:nvSpPr>
        <dsp:cNvPr id="0" name=""/>
        <dsp:cNvSpPr/>
      </dsp:nvSpPr>
      <dsp:spPr>
        <a:xfrm>
          <a:off x="2348207" y="3844151"/>
          <a:ext cx="1280952" cy="76857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Model Deployment </a:t>
          </a:r>
        </a:p>
      </dsp:txBody>
      <dsp:txXfrm>
        <a:off x="2370718" y="3866662"/>
        <a:ext cx="1235930" cy="723549"/>
      </dsp:txXfrm>
    </dsp:sp>
    <dsp:sp modelId="{8DB38AC7-11DF-466F-8CFB-55A76925DC06}">
      <dsp:nvSpPr>
        <dsp:cNvPr id="0" name=""/>
        <dsp:cNvSpPr/>
      </dsp:nvSpPr>
      <dsp:spPr>
        <a:xfrm rot="10800000">
          <a:off x="1963922" y="4069598"/>
          <a:ext cx="271561" cy="3176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2045390" y="4133133"/>
        <a:ext cx="190093" cy="190606"/>
      </dsp:txXfrm>
    </dsp:sp>
    <dsp:sp modelId="{3EFE5711-6725-4270-8FEB-9C2A1A70DA10}">
      <dsp:nvSpPr>
        <dsp:cNvPr id="0" name=""/>
        <dsp:cNvSpPr/>
      </dsp:nvSpPr>
      <dsp:spPr>
        <a:xfrm>
          <a:off x="554874" y="3844151"/>
          <a:ext cx="1280952" cy="76857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Project Demonstration &amp; Documentation</a:t>
          </a:r>
        </a:p>
      </dsp:txBody>
      <dsp:txXfrm>
        <a:off x="577385" y="3866662"/>
        <a:ext cx="1235930" cy="72354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64332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11918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1255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1197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6833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68158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192899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3988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A54C80-263E-416B-A8E0-580EDEADCBDC}" type="datetimeFigureOut">
              <a:rPr lang="en-US" dirty="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497369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2692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2A54C80-263E-416B-A8E0-580EDEADCBDC}" type="datetimeFigureOut">
              <a:rPr lang="en-US" dirty="0"/>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41110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38801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08972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55012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792422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2619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48443304"/>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55"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56" name="Straight Connector 55">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51"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Isosceles Triangle 63">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5" descr="An airplane flying in the sky&#10;&#10;Description automatically generated">
            <a:extLst>
              <a:ext uri="{FF2B5EF4-FFF2-40B4-BE49-F238E27FC236}">
                <a16:creationId xmlns:a16="http://schemas.microsoft.com/office/drawing/2014/main" id="{CFC93B28-48C3-7D37-418B-1BA50022F090}"/>
              </a:ext>
            </a:extLst>
          </p:cNvPr>
          <p:cNvPicPr>
            <a:picLocks noChangeAspect="1"/>
          </p:cNvPicPr>
          <p:nvPr/>
        </p:nvPicPr>
        <p:blipFill rotWithShape="1">
          <a:blip r:embed="rId2"/>
          <a:srcRect l="8934" r="22280" b="9090"/>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5" name="Title 4">
            <a:extLst>
              <a:ext uri="{FF2B5EF4-FFF2-40B4-BE49-F238E27FC236}">
                <a16:creationId xmlns:a16="http://schemas.microsoft.com/office/drawing/2014/main" id="{BEF6415B-69BC-A745-B0B2-35F670067A01}"/>
              </a:ext>
            </a:extLst>
          </p:cNvPr>
          <p:cNvSpPr>
            <a:spLocks noGrp="1"/>
          </p:cNvSpPr>
          <p:nvPr>
            <p:ph type="title"/>
          </p:nvPr>
        </p:nvSpPr>
        <p:spPr>
          <a:xfrm>
            <a:off x="668867" y="399083"/>
            <a:ext cx="4318228" cy="4900812"/>
          </a:xfrm>
        </p:spPr>
        <p:txBody>
          <a:bodyPr vert="horz" lIns="91440" tIns="45720" rIns="91440" bIns="45720" rtlCol="0" anchor="b">
            <a:noAutofit/>
          </a:bodyPr>
          <a:lstStyle/>
          <a:p>
            <a:pPr algn="r"/>
            <a:r>
              <a:rPr lang="en-US" sz="4400" b="1" dirty="0">
                <a:solidFill>
                  <a:schemeClr val="tx1"/>
                </a:solidFill>
              </a:rPr>
              <a:t>Flight delay prediction for Aviation industry using Machine learning</a:t>
            </a:r>
          </a:p>
        </p:txBody>
      </p:sp>
      <p:cxnSp>
        <p:nvCxnSpPr>
          <p:cNvPr id="66" name="Straight Connector 65">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0"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TextBox 48">
            <a:extLst>
              <a:ext uri="{FF2B5EF4-FFF2-40B4-BE49-F238E27FC236}">
                <a16:creationId xmlns:a16="http://schemas.microsoft.com/office/drawing/2014/main" id="{0A675ABA-B8EA-32AB-E0C3-0D02090D3C8C}"/>
              </a:ext>
            </a:extLst>
          </p:cNvPr>
          <p:cNvSpPr txBox="1"/>
          <p:nvPr/>
        </p:nvSpPr>
        <p:spPr>
          <a:xfrm>
            <a:off x="3252364" y="156631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61820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2" name="Straight Connector 31">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4" descr="An airplane flying in the sky&#10;&#10;Description automatically generated">
            <a:extLst>
              <a:ext uri="{FF2B5EF4-FFF2-40B4-BE49-F238E27FC236}">
                <a16:creationId xmlns:a16="http://schemas.microsoft.com/office/drawing/2014/main" id="{107DC6F9-1D46-3B43-12E5-911AE64B3D97}"/>
              </a:ext>
            </a:extLst>
          </p:cNvPr>
          <p:cNvPicPr>
            <a:picLocks noGrp="1" noChangeAspect="1"/>
          </p:cNvPicPr>
          <p:nvPr>
            <p:ph idx="1"/>
          </p:nvPr>
        </p:nvPicPr>
        <p:blipFill rotWithShape="1">
          <a:blip r:embed="rId2"/>
          <a:srcRect l="9091" t="1622" b="20307"/>
          <a:stretch/>
        </p:blipFill>
        <p:spPr>
          <a:xfrm>
            <a:off x="1" y="10"/>
            <a:ext cx="12191999" cy="6857990"/>
          </a:xfrm>
          <a:prstGeom prst="rect">
            <a:avLst/>
          </a:prstGeom>
        </p:spPr>
      </p:pic>
      <p:sp>
        <p:nvSpPr>
          <p:cNvPr id="43" name="Isosceles Triangle 42">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Parallelogram 44">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18BCC02-694B-C118-BDEF-652DE7982A25}"/>
              </a:ext>
            </a:extLst>
          </p:cNvPr>
          <p:cNvSpPr>
            <a:spLocks noGrp="1"/>
          </p:cNvSpPr>
          <p:nvPr>
            <p:ph type="title"/>
          </p:nvPr>
        </p:nvSpPr>
        <p:spPr>
          <a:xfrm>
            <a:off x="4704200" y="1678665"/>
            <a:ext cx="4569803" cy="2369131"/>
          </a:xfrm>
        </p:spPr>
        <p:txBody>
          <a:bodyPr vert="horz" lIns="91440" tIns="45720" rIns="91440" bIns="45720" rtlCol="0" anchor="b">
            <a:normAutofit/>
          </a:bodyPr>
          <a:lstStyle/>
          <a:p>
            <a:pPr algn="r"/>
            <a:r>
              <a:rPr lang="en-US" sz="5400">
                <a:solidFill>
                  <a:schemeClr val="accent1"/>
                </a:solidFill>
              </a:rPr>
              <a:t>Thank you.</a:t>
            </a:r>
          </a:p>
        </p:txBody>
      </p:sp>
      <p:sp>
        <p:nvSpPr>
          <p:cNvPr id="57"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Isosceles Triangle 62">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1916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7219B-AF11-A767-A329-FFCD255001FF}"/>
              </a:ext>
            </a:extLst>
          </p:cNvPr>
          <p:cNvSpPr>
            <a:spLocks noGrp="1"/>
          </p:cNvSpPr>
          <p:nvPr>
            <p:ph type="title"/>
          </p:nvPr>
        </p:nvSpPr>
        <p:spPr/>
        <p:txBody>
          <a:bodyPr/>
          <a:lstStyle/>
          <a:p>
            <a:endParaRPr lang="en-US"/>
          </a:p>
        </p:txBody>
      </p:sp>
      <p:sp>
        <p:nvSpPr>
          <p:cNvPr id="3" name="Picture Placeholder 2">
            <a:extLst>
              <a:ext uri="{FF2B5EF4-FFF2-40B4-BE49-F238E27FC236}">
                <a16:creationId xmlns:a16="http://schemas.microsoft.com/office/drawing/2014/main" id="{1238CA44-83C2-EC8C-0C5F-DF24E834A329}"/>
              </a:ext>
            </a:extLst>
          </p:cNvPr>
          <p:cNvSpPr>
            <a:spLocks noGrp="1"/>
          </p:cNvSpPr>
          <p:nvPr>
            <p:ph type="pic" idx="1"/>
          </p:nvPr>
        </p:nvSpPr>
        <p:spPr/>
      </p:sp>
      <p:sp>
        <p:nvSpPr>
          <p:cNvPr id="4" name="Text Placeholder 3">
            <a:extLst>
              <a:ext uri="{FF2B5EF4-FFF2-40B4-BE49-F238E27FC236}">
                <a16:creationId xmlns:a16="http://schemas.microsoft.com/office/drawing/2014/main" id="{6BB79A4D-7C05-AE28-588B-719347A3DDB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151865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3970-A2FA-A876-892E-9AB4C8001D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3DD7BC-4EFB-9F75-0720-D273B7107BDB}"/>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75557D38-92D3-C39A-A155-F857084EB249}"/>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235445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5AB9-CF3F-CEEE-E5B8-54E018F27EC7}"/>
              </a:ext>
            </a:extLst>
          </p:cNvPr>
          <p:cNvSpPr>
            <a:spLocks noGrp="1"/>
          </p:cNvSpPr>
          <p:nvPr>
            <p:ph type="title"/>
          </p:nvPr>
        </p:nvSpPr>
        <p:spPr/>
        <p:txBody>
          <a:bodyPr/>
          <a:lstStyle/>
          <a:p>
            <a:endParaRPr lang="en-US"/>
          </a:p>
        </p:txBody>
      </p:sp>
      <p:sp>
        <p:nvSpPr>
          <p:cNvPr id="3" name="Picture Placeholder 2">
            <a:extLst>
              <a:ext uri="{FF2B5EF4-FFF2-40B4-BE49-F238E27FC236}">
                <a16:creationId xmlns:a16="http://schemas.microsoft.com/office/drawing/2014/main" id="{7C243D7C-B75F-9FFB-39AE-C8FDC0C1843A}"/>
              </a:ext>
            </a:extLst>
          </p:cNvPr>
          <p:cNvSpPr>
            <a:spLocks noGrp="1"/>
          </p:cNvSpPr>
          <p:nvPr>
            <p:ph type="pic" idx="1"/>
          </p:nvPr>
        </p:nvSpPr>
        <p:spPr/>
      </p:sp>
      <p:sp>
        <p:nvSpPr>
          <p:cNvPr id="4" name="Text Placeholder 3">
            <a:extLst>
              <a:ext uri="{FF2B5EF4-FFF2-40B4-BE49-F238E27FC236}">
                <a16:creationId xmlns:a16="http://schemas.microsoft.com/office/drawing/2014/main" id="{30B4C370-4740-F0CA-4E04-C1E79BC70BD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981174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ED298-39B2-50B4-5E21-49C433F7F358}"/>
              </a:ext>
            </a:extLst>
          </p:cNvPr>
          <p:cNvSpPr>
            <a:spLocks noGrp="1"/>
          </p:cNvSpPr>
          <p:nvPr>
            <p:ph type="title"/>
          </p:nvPr>
        </p:nvSpPr>
        <p:spPr>
          <a:xfrm>
            <a:off x="375410" y="135148"/>
            <a:ext cx="8898592" cy="702574"/>
          </a:xfrm>
        </p:spPr>
        <p:txBody>
          <a:bodyPr/>
          <a:lstStyle/>
          <a:p>
            <a:r>
              <a:rPr lang="en-US"/>
              <a:t>Project flow:</a:t>
            </a:r>
          </a:p>
        </p:txBody>
      </p:sp>
      <p:sp>
        <p:nvSpPr>
          <p:cNvPr id="3" name="Content Placeholder 2">
            <a:extLst>
              <a:ext uri="{FF2B5EF4-FFF2-40B4-BE49-F238E27FC236}">
                <a16:creationId xmlns:a16="http://schemas.microsoft.com/office/drawing/2014/main" id="{43EB8984-BCFB-3053-C19C-3DC802E7CC7C}"/>
              </a:ext>
            </a:extLst>
          </p:cNvPr>
          <p:cNvSpPr>
            <a:spLocks noGrp="1"/>
          </p:cNvSpPr>
          <p:nvPr>
            <p:ph idx="1"/>
          </p:nvPr>
        </p:nvSpPr>
        <p:spPr>
          <a:xfrm>
            <a:off x="677334" y="1067910"/>
            <a:ext cx="8596668" cy="4973452"/>
          </a:xfrm>
        </p:spPr>
        <p:txBody>
          <a:bodyPr/>
          <a:lstStyle/>
          <a:p>
            <a:endParaRPr lang="en-US"/>
          </a:p>
        </p:txBody>
      </p:sp>
    </p:spTree>
    <p:extLst>
      <p:ext uri="{BB962C8B-B14F-4D97-AF65-F5344CB8AC3E}">
        <p14:creationId xmlns:p14="http://schemas.microsoft.com/office/powerpoint/2010/main" val="535530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8464F-D92A-D5EF-6224-6F7270812C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8C8AA8-93E2-828A-F911-817CBDE846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65277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C93B7-B98E-646C-BF3F-B20B84231C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44BF36-2385-0CC3-EAF6-4077CBC0AA2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87266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83576-5C23-FCAD-F244-89396624F2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AF3E48-5D01-E3A9-45F8-0E74AC0208C4}"/>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9A50C447-5C61-A6A7-55ED-A64B66993BCA}"/>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341641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DDDCF-8676-63BD-41C0-586BBAA776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8F2AC5-F5ED-5AB2-FFFC-04AA7F1215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73916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325E-3AC5-C76F-0675-931E25EA69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7F0CCC-0804-EE89-9052-98A89C8F914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54851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7178B-474A-5A5F-0DB6-FC8EBD67983F}"/>
              </a:ext>
            </a:extLst>
          </p:cNvPr>
          <p:cNvSpPr>
            <a:spLocks noGrp="1"/>
          </p:cNvSpPr>
          <p:nvPr>
            <p:ph type="title"/>
          </p:nvPr>
        </p:nvSpPr>
        <p:spPr>
          <a:xfrm>
            <a:off x="289146" y="293299"/>
            <a:ext cx="8984856" cy="1637101"/>
          </a:xfrm>
        </p:spPr>
        <p:txBody>
          <a:bodyPr>
            <a:normAutofit fontScale="90000"/>
          </a:bodyPr>
          <a:lstStyle/>
          <a:p>
            <a:pPr marL="285750" indent="-285750">
              <a:buFont typeface="Wingdings"/>
              <a:buChar char="Ø"/>
            </a:pPr>
            <a:r>
              <a:rPr lang="en-US" sz="1800" b="1" u="sng" dirty="0">
                <a:solidFill>
                  <a:schemeClr val="accent2"/>
                </a:solidFill>
                <a:latin typeface="Calibri"/>
                <a:cs typeface="Calibri"/>
              </a:rPr>
              <a:t>Team members</a:t>
            </a:r>
            <a:r>
              <a:rPr lang="en-US" sz="1800" b="1" dirty="0">
                <a:solidFill>
                  <a:schemeClr val="accent2"/>
                </a:solidFill>
                <a:latin typeface="Calibri"/>
                <a:cs typeface="Calibri"/>
              </a:rPr>
              <a:t>: </a:t>
            </a:r>
            <a:br>
              <a:rPr lang="en-US" sz="1800" b="1" dirty="0">
                <a:solidFill>
                  <a:schemeClr val="accent2"/>
                </a:solidFill>
                <a:latin typeface="Calibri"/>
                <a:cs typeface="Calibri"/>
              </a:rPr>
            </a:br>
            <a:r>
              <a:rPr lang="en-US" sz="1800" b="1" dirty="0">
                <a:solidFill>
                  <a:schemeClr val="accent2"/>
                </a:solidFill>
                <a:latin typeface="Calibri"/>
                <a:cs typeface="Calibri"/>
              </a:rPr>
              <a:t>V. </a:t>
            </a:r>
            <a:r>
              <a:rPr lang="en-US" sz="1800" b="1" dirty="0">
                <a:solidFill>
                  <a:schemeClr val="tx1"/>
                </a:solidFill>
                <a:latin typeface="Calibri"/>
                <a:cs typeface="Calibri"/>
              </a:rPr>
              <a:t>Manjula</a:t>
            </a:r>
            <a:br>
              <a:rPr lang="en-US" sz="1800" b="1" dirty="0">
                <a:solidFill>
                  <a:schemeClr val="accent2"/>
                </a:solidFill>
                <a:latin typeface="Calibri"/>
                <a:cs typeface="Calibri"/>
              </a:rPr>
            </a:br>
            <a:r>
              <a:rPr lang="en-US" sz="1800" b="1" dirty="0">
                <a:solidFill>
                  <a:schemeClr val="accent2"/>
                </a:solidFill>
                <a:latin typeface="Calibri"/>
                <a:cs typeface="Calibri"/>
              </a:rPr>
              <a:t>K .</a:t>
            </a:r>
            <a:r>
              <a:rPr lang="en-US" sz="1800" b="1" dirty="0">
                <a:solidFill>
                  <a:schemeClr val="tx1">
                    <a:lumMod val="75000"/>
                    <a:lumOff val="25000"/>
                  </a:schemeClr>
                </a:solidFill>
                <a:latin typeface="Calibri"/>
                <a:cs typeface="Calibri"/>
              </a:rPr>
              <a:t>Saranya</a:t>
            </a:r>
            <a:br>
              <a:rPr lang="en-US" sz="1800" b="1" dirty="0">
                <a:solidFill>
                  <a:schemeClr val="accent2"/>
                </a:solidFill>
                <a:latin typeface="Calibri"/>
                <a:cs typeface="Calibri"/>
              </a:rPr>
            </a:br>
            <a:r>
              <a:rPr lang="en-US" sz="1800" b="1" dirty="0">
                <a:solidFill>
                  <a:schemeClr val="accent2"/>
                </a:solidFill>
                <a:latin typeface="Calibri"/>
                <a:cs typeface="Calibri"/>
              </a:rPr>
              <a:t>S .</a:t>
            </a:r>
            <a:r>
              <a:rPr lang="en-US" sz="1800" b="1" dirty="0">
                <a:solidFill>
                  <a:schemeClr val="tx2"/>
                </a:solidFill>
                <a:latin typeface="Calibri"/>
                <a:cs typeface="Calibri"/>
              </a:rPr>
              <a:t>Keerthana</a:t>
            </a:r>
            <a:br>
              <a:rPr lang="en-US" sz="1800" b="1" dirty="0">
                <a:solidFill>
                  <a:schemeClr val="accent2"/>
                </a:solidFill>
                <a:latin typeface="Calibri"/>
                <a:cs typeface="Calibri"/>
              </a:rPr>
            </a:br>
            <a:r>
              <a:rPr lang="en-US" sz="1800" b="1" dirty="0">
                <a:solidFill>
                  <a:schemeClr val="accent2"/>
                </a:solidFill>
                <a:latin typeface="Calibri"/>
                <a:cs typeface="Calibri"/>
              </a:rPr>
              <a:t>V. </a:t>
            </a:r>
            <a:r>
              <a:rPr lang="en-US" sz="1800" b="1" dirty="0">
                <a:solidFill>
                  <a:schemeClr val="tx1"/>
                </a:solidFill>
                <a:latin typeface="Calibri"/>
                <a:cs typeface="Calibri"/>
              </a:rPr>
              <a:t>Thenmozhi</a:t>
            </a:r>
            <a:br>
              <a:rPr lang="en-US" sz="1800" b="1" dirty="0">
                <a:solidFill>
                  <a:schemeClr val="accent2"/>
                </a:solidFill>
                <a:latin typeface="Calibri"/>
                <a:cs typeface="Calibri"/>
              </a:rPr>
            </a:br>
            <a:r>
              <a:rPr lang="en-US" sz="1800" b="1" dirty="0">
                <a:solidFill>
                  <a:schemeClr val="accent2"/>
                </a:solidFill>
                <a:latin typeface="Calibri"/>
                <a:cs typeface="Calibri"/>
              </a:rPr>
              <a:t> </a:t>
            </a:r>
            <a:br>
              <a:rPr lang="en-US" sz="1800" b="1" dirty="0">
                <a:solidFill>
                  <a:schemeClr val="accent2"/>
                </a:solidFill>
                <a:latin typeface="Calibri"/>
                <a:cs typeface="Calibri"/>
              </a:rPr>
            </a:br>
            <a:r>
              <a:rPr lang="en-US" sz="1800" b="1" dirty="0">
                <a:solidFill>
                  <a:schemeClr val="accent2"/>
                </a:solidFill>
                <a:latin typeface="Calibri"/>
                <a:cs typeface="Calibri"/>
              </a:rPr>
              <a:t> </a:t>
            </a:r>
            <a:br>
              <a:rPr lang="en-US" sz="1800" b="1" dirty="0">
                <a:solidFill>
                  <a:schemeClr val="accent2"/>
                </a:solidFill>
                <a:latin typeface="Calibri"/>
                <a:cs typeface="Calibri"/>
              </a:rPr>
            </a:br>
            <a:r>
              <a:rPr lang="en-US" sz="1800" b="1" dirty="0">
                <a:solidFill>
                  <a:schemeClr val="accent2"/>
                </a:solidFill>
                <a:latin typeface="Calibri"/>
                <a:cs typeface="Calibri"/>
              </a:rPr>
              <a:t> </a:t>
            </a:r>
            <a:br>
              <a:rPr lang="en-US" sz="1800" b="1" dirty="0">
                <a:solidFill>
                  <a:schemeClr val="accent2"/>
                </a:solidFill>
                <a:latin typeface="Calibri"/>
                <a:cs typeface="Calibri"/>
              </a:rPr>
            </a:br>
            <a:br>
              <a:rPr lang="en-US" sz="1800" b="1" dirty="0">
                <a:latin typeface="Calibri"/>
                <a:cs typeface="Calibri"/>
              </a:rPr>
            </a:br>
            <a:br>
              <a:rPr lang="en-US" sz="1800" b="1" dirty="0">
                <a:latin typeface="Calibri"/>
                <a:cs typeface="Calibri"/>
              </a:rPr>
            </a:br>
            <a:br>
              <a:rPr lang="en-US" sz="1800" b="1" dirty="0">
                <a:latin typeface="Calibri"/>
                <a:cs typeface="Calibri"/>
              </a:rPr>
            </a:br>
            <a:br>
              <a:rPr lang="en-US" sz="1800" b="1" dirty="0">
                <a:latin typeface="Calibri"/>
                <a:cs typeface="Calibri"/>
              </a:rPr>
            </a:br>
            <a:r>
              <a:rPr lang="en-US" sz="1800" b="1" dirty="0">
                <a:solidFill>
                  <a:schemeClr val="accent2"/>
                </a:solidFill>
                <a:latin typeface="Calibri"/>
                <a:cs typeface="Calibri"/>
              </a:rPr>
              <a:t> INTRODUCTION: </a:t>
            </a:r>
            <a:br>
              <a:rPr lang="en-US" sz="1800" b="1" dirty="0">
                <a:solidFill>
                  <a:schemeClr val="accent2"/>
                </a:solidFill>
                <a:latin typeface="Calibri"/>
                <a:cs typeface="Calibri"/>
              </a:rPr>
            </a:br>
            <a:br>
              <a:rPr lang="en-US" sz="1800" b="1" dirty="0">
                <a:latin typeface="Calibri"/>
                <a:cs typeface="Calibri"/>
              </a:rPr>
            </a:br>
            <a:r>
              <a:rPr lang="en-US" sz="1800" b="1" dirty="0">
                <a:solidFill>
                  <a:schemeClr val="tx1"/>
                </a:solidFill>
                <a:latin typeface="Calibri"/>
                <a:cs typeface="Calibri"/>
              </a:rPr>
              <a:t>       As </a:t>
            </a:r>
            <a:r>
              <a:rPr lang="en-US" sz="1800" dirty="0">
                <a:solidFill>
                  <a:schemeClr val="tx1"/>
                </a:solidFill>
                <a:latin typeface="Calibri"/>
                <a:cs typeface="Calibri"/>
              </a:rPr>
              <a:t>people </a:t>
            </a:r>
            <a:r>
              <a:rPr lang="en-US" sz="1800" b="1" dirty="0">
                <a:solidFill>
                  <a:schemeClr val="tx1"/>
                </a:solidFill>
                <a:latin typeface="Calibri"/>
                <a:cs typeface="Calibri"/>
              </a:rPr>
              <a:t>increasingly choose to travel by air, the amount of flights that fail to take off on time </a:t>
            </a:r>
            <a:br>
              <a:rPr lang="en-US" sz="1800" b="1" dirty="0">
                <a:solidFill>
                  <a:schemeClr val="tx1"/>
                </a:solidFill>
                <a:latin typeface="Calibri"/>
                <a:cs typeface="Calibri"/>
              </a:rPr>
            </a:br>
            <a:r>
              <a:rPr lang="en-US" sz="1800" b="1" dirty="0">
                <a:solidFill>
                  <a:schemeClr val="tx1"/>
                </a:solidFill>
                <a:latin typeface="Calibri"/>
                <a:cs typeface="Calibri"/>
              </a:rPr>
              <a:t>also increases.  </a:t>
            </a:r>
            <a:br>
              <a:rPr lang="en-US" sz="1800" b="1" dirty="0">
                <a:solidFill>
                  <a:schemeClr val="tx1"/>
                </a:solidFill>
                <a:latin typeface="Calibri"/>
                <a:cs typeface="Calibri"/>
              </a:rPr>
            </a:br>
            <a:r>
              <a:rPr lang="en-US" sz="1800" b="1" dirty="0">
                <a:solidFill>
                  <a:schemeClr val="tx1"/>
                </a:solidFill>
                <a:latin typeface="Calibri"/>
                <a:cs typeface="Calibri"/>
              </a:rPr>
              <a:t>      Air transportation delay indicates the lack of efficiency of the aviation system.</a:t>
            </a:r>
            <a:br>
              <a:rPr lang="en-US" sz="1800" b="1" dirty="0">
                <a:solidFill>
                  <a:schemeClr val="tx1"/>
                </a:solidFill>
                <a:latin typeface="Calibri"/>
                <a:cs typeface="Calibri"/>
              </a:rPr>
            </a:br>
            <a:r>
              <a:rPr lang="en-US" sz="1800" b="1" dirty="0">
                <a:solidFill>
                  <a:schemeClr val="tx1"/>
                </a:solidFill>
                <a:latin typeface="Calibri"/>
                <a:cs typeface="Calibri"/>
              </a:rPr>
              <a:t>Nowadays, the demand for airline transportation increasing significantly.  </a:t>
            </a:r>
            <a:br>
              <a:rPr lang="en-US" sz="1800" b="1" dirty="0">
                <a:latin typeface="Calibri"/>
                <a:cs typeface="Calibri"/>
              </a:rPr>
            </a:br>
            <a:endParaRPr lang="en-US" sz="1800" b="1" dirty="0">
              <a:solidFill>
                <a:schemeClr val="tx1"/>
              </a:solidFill>
              <a:latin typeface="Calibri"/>
              <a:cs typeface="Calibri"/>
            </a:endParaRPr>
          </a:p>
        </p:txBody>
      </p:sp>
      <p:sp>
        <p:nvSpPr>
          <p:cNvPr id="3" name="Content Placeholder 2">
            <a:extLst>
              <a:ext uri="{FF2B5EF4-FFF2-40B4-BE49-F238E27FC236}">
                <a16:creationId xmlns:a16="http://schemas.microsoft.com/office/drawing/2014/main" id="{069837B7-325B-82DE-75CD-643742FFD751}"/>
              </a:ext>
            </a:extLst>
          </p:cNvPr>
          <p:cNvSpPr>
            <a:spLocks noGrp="1"/>
          </p:cNvSpPr>
          <p:nvPr>
            <p:ph idx="1"/>
          </p:nvPr>
        </p:nvSpPr>
        <p:spPr>
          <a:xfrm>
            <a:off x="2647032" y="665346"/>
            <a:ext cx="6511951" cy="2845602"/>
          </a:xfrm>
        </p:spPr>
        <p:txBody>
          <a:bodyPr vert="horz" lIns="91440" tIns="45720" rIns="91440" bIns="45720" rtlCol="0" anchor="t">
            <a:normAutofit/>
          </a:bodyPr>
          <a:lstStyle/>
          <a:p>
            <a:pPr marL="0" indent="0">
              <a:buNone/>
            </a:pPr>
            <a:r>
              <a:rPr lang="en-US" sz="4000" b="1" dirty="0">
                <a:solidFill>
                  <a:schemeClr val="accent2"/>
                </a:solidFill>
              </a:rPr>
              <a:t>Welcome to our project</a:t>
            </a:r>
          </a:p>
        </p:txBody>
      </p:sp>
    </p:spTree>
    <p:extLst>
      <p:ext uri="{BB962C8B-B14F-4D97-AF65-F5344CB8AC3E}">
        <p14:creationId xmlns:p14="http://schemas.microsoft.com/office/powerpoint/2010/main" val="2130538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322C6-D97B-E1C1-4285-45D5A6062D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814A37-B852-674D-305F-40D77C59796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71579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7D0AF-77AD-F023-8220-422833C8FB31}"/>
              </a:ext>
            </a:extLst>
          </p:cNvPr>
          <p:cNvSpPr>
            <a:spLocks noGrp="1"/>
          </p:cNvSpPr>
          <p:nvPr>
            <p:ph type="title"/>
          </p:nvPr>
        </p:nvSpPr>
        <p:spPr>
          <a:xfrm>
            <a:off x="332278" y="192657"/>
            <a:ext cx="8941724" cy="731329"/>
          </a:xfrm>
        </p:spPr>
        <p:txBody>
          <a:bodyPr>
            <a:normAutofit fontScale="90000"/>
          </a:bodyPr>
          <a:lstStyle/>
          <a:p>
            <a:r>
              <a:rPr lang="en-US" dirty="0"/>
              <a:t>Problem statements:</a:t>
            </a:r>
            <a:br>
              <a:rPr lang="en-US" dirty="0"/>
            </a:br>
            <a:endParaRPr lang="en-US" dirty="0"/>
          </a:p>
        </p:txBody>
      </p:sp>
      <p:sp>
        <p:nvSpPr>
          <p:cNvPr id="3" name="Content Placeholder 2">
            <a:extLst>
              <a:ext uri="{FF2B5EF4-FFF2-40B4-BE49-F238E27FC236}">
                <a16:creationId xmlns:a16="http://schemas.microsoft.com/office/drawing/2014/main" id="{ECB87D4D-6748-8102-3221-65150A7F0829}"/>
              </a:ext>
            </a:extLst>
          </p:cNvPr>
          <p:cNvSpPr>
            <a:spLocks noGrp="1"/>
          </p:cNvSpPr>
          <p:nvPr>
            <p:ph idx="1"/>
          </p:nvPr>
        </p:nvSpPr>
        <p:spPr>
          <a:xfrm>
            <a:off x="418542" y="823497"/>
            <a:ext cx="9013611" cy="5217865"/>
          </a:xfrm>
        </p:spPr>
        <p:txBody>
          <a:bodyPr vert="horz" lIns="91440" tIns="45720" rIns="91440" bIns="45720" rtlCol="0" anchor="t">
            <a:normAutofit fontScale="47500" lnSpcReduction="20000"/>
          </a:bodyPr>
          <a:lstStyle/>
          <a:p>
            <a:pPr marL="0" indent="0">
              <a:buNone/>
            </a:pPr>
            <a:r>
              <a:rPr lang="en" sz="3200" b="1" dirty="0">
                <a:ea typeface="+mn-lt"/>
                <a:cs typeface="+mn-lt"/>
              </a:rPr>
              <a:t>The impact of flight delay can be a risk and this risk represents</a:t>
            </a:r>
            <a:endParaRPr lang="en-US" sz="3200" b="1">
              <a:ea typeface="+mn-lt"/>
              <a:cs typeface="+mn-lt"/>
            </a:endParaRPr>
          </a:p>
          <a:p>
            <a:pPr marL="285750" indent="-285750">
              <a:buClr>
                <a:srgbClr val="EB3D9F"/>
              </a:buClr>
              <a:buFont typeface="Wingdings" charset="2"/>
              <a:buChar char="q"/>
            </a:pPr>
            <a:r>
              <a:rPr lang="en" sz="3200" b="1" dirty="0">
                <a:ea typeface="+mn-lt"/>
                <a:cs typeface="+mn-lt"/>
              </a:rPr>
              <a:t> financial losses</a:t>
            </a:r>
            <a:endParaRPr lang="en-US" sz="3200" b="1">
              <a:ea typeface="+mn-lt"/>
              <a:cs typeface="+mn-lt"/>
            </a:endParaRPr>
          </a:p>
          <a:p>
            <a:pPr marL="285750" indent="-285750">
              <a:buClr>
                <a:srgbClr val="EB3D9F"/>
              </a:buClr>
              <a:buFont typeface="Wingdings" charset="2"/>
              <a:buChar char="q"/>
            </a:pPr>
            <a:r>
              <a:rPr lang="en" sz="3200" b="1" dirty="0">
                <a:ea typeface="+mn-lt"/>
                <a:cs typeface="+mn-lt"/>
              </a:rPr>
              <a:t> The dissatisfaction of passengers</a:t>
            </a:r>
            <a:endParaRPr lang="en-US" sz="3200" b="1">
              <a:ea typeface="+mn-lt"/>
              <a:cs typeface="+mn-lt"/>
            </a:endParaRPr>
          </a:p>
          <a:p>
            <a:pPr marL="285750" indent="-285750">
              <a:buClr>
                <a:srgbClr val="EB3D9F"/>
              </a:buClr>
              <a:buFont typeface="Wingdings" charset="2"/>
              <a:buChar char="q"/>
            </a:pPr>
            <a:r>
              <a:rPr lang="en" sz="3200" b="1" dirty="0">
                <a:ea typeface="+mn-lt"/>
                <a:cs typeface="+mn-lt"/>
              </a:rPr>
              <a:t> Time losses, loss of reputation </a:t>
            </a:r>
            <a:endParaRPr lang="en-US" sz="3200">
              <a:ea typeface="+mn-lt"/>
              <a:cs typeface="+mn-lt"/>
            </a:endParaRPr>
          </a:p>
          <a:p>
            <a:pPr marL="285750" indent="-285750">
              <a:buFont typeface="Wingdings" charset="2"/>
              <a:buChar char="q"/>
            </a:pPr>
            <a:r>
              <a:rPr lang="en" sz="3200" b="1" dirty="0">
                <a:ea typeface="+mn-lt"/>
                <a:cs typeface="+mn-lt"/>
              </a:rPr>
              <a:t> Bad business relations</a:t>
            </a:r>
            <a:endParaRPr lang="en" sz="3200">
              <a:ea typeface="+mn-lt"/>
              <a:cs typeface="+mn-lt"/>
            </a:endParaRPr>
          </a:p>
          <a:p>
            <a:pPr marL="285750" indent="-285750">
              <a:buClr>
                <a:srgbClr val="EB3D9F"/>
              </a:buClr>
              <a:buFont typeface="Wingdings" charset="2"/>
              <a:buChar char="q"/>
            </a:pPr>
            <a:r>
              <a:rPr lang="en" sz="3200" b="1" dirty="0"/>
              <a:t>Inclement of weather</a:t>
            </a:r>
          </a:p>
          <a:p>
            <a:pPr marL="285750" indent="-285750">
              <a:buClr>
                <a:srgbClr val="EB3D9F"/>
              </a:buClr>
              <a:buFont typeface="Wingdings" charset="2"/>
              <a:buChar char="q"/>
            </a:pPr>
            <a:endParaRPr lang="en" b="1" dirty="0">
              <a:solidFill>
                <a:srgbClr val="404040"/>
              </a:solidFill>
            </a:endParaRPr>
          </a:p>
          <a:p>
            <a:pPr>
              <a:buClr>
                <a:srgbClr val="F496CB">
                  <a:lumMod val="75000"/>
                </a:srgbClr>
              </a:buClr>
              <a:buFont typeface="Wingdings" charset="2"/>
              <a:buChar char="Ø"/>
            </a:pPr>
            <a:r>
              <a:rPr lang="en" sz="4000" b="1" dirty="0">
                <a:solidFill>
                  <a:schemeClr val="accent2"/>
                </a:solidFill>
              </a:rPr>
              <a:t>SOLUTION</a:t>
            </a:r>
            <a:r>
              <a:rPr lang="en" sz="2400" b="1" dirty="0">
                <a:solidFill>
                  <a:schemeClr val="accent2"/>
                </a:solidFill>
              </a:rPr>
              <a:t>:</a:t>
            </a:r>
          </a:p>
          <a:p>
            <a:pPr marL="0" indent="0">
              <a:buNone/>
            </a:pPr>
            <a:r>
              <a:rPr lang="en" sz="3200" b="1" dirty="0">
                <a:solidFill>
                  <a:schemeClr val="accent2"/>
                </a:solidFill>
              </a:rPr>
              <a:t>         </a:t>
            </a:r>
            <a:r>
              <a:rPr lang="en" sz="3200" b="1" dirty="0">
                <a:solidFill>
                  <a:schemeClr val="tx1"/>
                </a:solidFill>
              </a:rPr>
              <a:t>A Flight delay prediction </a:t>
            </a:r>
            <a:r>
              <a:rPr lang="en" sz="3200" b="1" dirty="0" err="1">
                <a:solidFill>
                  <a:schemeClr val="tx1"/>
                </a:solidFill>
              </a:rPr>
              <a:t>acsses</a:t>
            </a:r>
            <a:r>
              <a:rPr lang="en" sz="3200" b="1" dirty="0">
                <a:solidFill>
                  <a:schemeClr val="tx1"/>
                </a:solidFill>
              </a:rPr>
              <a:t> quickly</a:t>
            </a:r>
            <a:r>
              <a:rPr lang="en" sz="3200" b="1" dirty="0">
                <a:solidFill>
                  <a:schemeClr val="accent2"/>
                </a:solidFill>
              </a:rPr>
              <a:t> </a:t>
            </a:r>
          </a:p>
          <a:p>
            <a:pPr marL="0" indent="0">
              <a:buNone/>
            </a:pPr>
            <a:endParaRPr lang="en" b="1" dirty="0">
              <a:solidFill>
                <a:schemeClr val="accent2"/>
              </a:solidFill>
            </a:endParaRPr>
          </a:p>
          <a:p>
            <a:pPr marL="0" indent="0">
              <a:buNone/>
            </a:pPr>
            <a:r>
              <a:rPr lang="en" sz="4800" b="1" dirty="0">
                <a:solidFill>
                  <a:schemeClr val="accent2"/>
                </a:solidFill>
              </a:rPr>
              <a:t>Purpose</a:t>
            </a:r>
            <a:r>
              <a:rPr lang="en" sz="4400" b="1" dirty="0">
                <a:solidFill>
                  <a:schemeClr val="accent2"/>
                </a:solidFill>
              </a:rPr>
              <a:t>:</a:t>
            </a:r>
          </a:p>
          <a:p>
            <a:pPr marL="0" indent="0">
              <a:buNone/>
            </a:pPr>
            <a:r>
              <a:rPr lang="en" sz="3200" b="1" dirty="0">
                <a:solidFill>
                  <a:schemeClr val="accent2"/>
                </a:solidFill>
              </a:rPr>
              <a:t>     </a:t>
            </a:r>
            <a:r>
              <a:rPr lang="en" sz="3200" b="1" dirty="0">
                <a:ea typeface="+mn-lt"/>
                <a:cs typeface="+mn-lt"/>
              </a:rPr>
              <a:t>Therefore, predicting flight delays can improve airline operations and passenger satisfaction, which will result in a positive impact on the economy. </a:t>
            </a:r>
            <a:endParaRPr lang="en" sz="3200" b="1">
              <a:solidFill>
                <a:srgbClr val="404040"/>
              </a:solidFill>
            </a:endParaRPr>
          </a:p>
          <a:p>
            <a:pPr>
              <a:buNone/>
            </a:pPr>
            <a:br>
              <a:rPr lang="en-US" dirty="0"/>
            </a:br>
            <a:endParaRPr lang="en-US" dirty="0"/>
          </a:p>
          <a:p>
            <a:pPr marL="0" indent="0">
              <a:buNone/>
            </a:pPr>
            <a:endParaRPr lang="en" sz="2400" b="1" dirty="0">
              <a:solidFill>
                <a:schemeClr val="accent2"/>
              </a:solidFill>
            </a:endParaRPr>
          </a:p>
          <a:p>
            <a:pPr marL="0" indent="0">
              <a:buClr>
                <a:srgbClr val="EB3D9F"/>
              </a:buClr>
              <a:buNone/>
            </a:pPr>
            <a:br>
              <a:rPr lang="en-US" dirty="0"/>
            </a:br>
            <a:endParaRPr lang="en-US" dirty="0"/>
          </a:p>
          <a:p>
            <a:pPr>
              <a:buClr>
                <a:srgbClr val="EB3D9F"/>
              </a:buClr>
            </a:pPr>
            <a:endParaRPr lang="en-US" dirty="0"/>
          </a:p>
        </p:txBody>
      </p:sp>
    </p:spTree>
    <p:extLst>
      <p:ext uri="{BB962C8B-B14F-4D97-AF65-F5344CB8AC3E}">
        <p14:creationId xmlns:p14="http://schemas.microsoft.com/office/powerpoint/2010/main" val="1761751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7" name="Group 9">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9377259-62A4-4607-7A66-27B231918C44}"/>
              </a:ext>
            </a:extLst>
          </p:cNvPr>
          <p:cNvSpPr>
            <a:spLocks noGrp="1"/>
          </p:cNvSpPr>
          <p:nvPr>
            <p:ph type="title"/>
          </p:nvPr>
        </p:nvSpPr>
        <p:spPr>
          <a:xfrm>
            <a:off x="5536734" y="1802920"/>
            <a:ext cx="3737268" cy="1680234"/>
          </a:xfrm>
        </p:spPr>
        <p:txBody>
          <a:bodyPr vert="horz" lIns="91440" tIns="45720" rIns="91440" bIns="45720" rtlCol="0" anchor="t">
            <a:normAutofit/>
          </a:bodyPr>
          <a:lstStyle/>
          <a:p>
            <a:r>
              <a:rPr lang="en-US">
                <a:solidFill>
                  <a:schemeClr val="accent1"/>
                </a:solidFill>
              </a:rPr>
              <a:t>PROJECT DEVELOPMENT</a:t>
            </a:r>
          </a:p>
        </p:txBody>
      </p:sp>
      <p:sp>
        <p:nvSpPr>
          <p:cNvPr id="48" name="Isosceles Triangle 2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42" name="Content Placeholder 139">
            <a:extLst>
              <a:ext uri="{FF2B5EF4-FFF2-40B4-BE49-F238E27FC236}">
                <a16:creationId xmlns:a16="http://schemas.microsoft.com/office/drawing/2014/main" id="{83F79C35-B0DB-2A31-390A-7C3CE3BB416C}"/>
              </a:ext>
            </a:extLst>
          </p:cNvPr>
          <p:cNvGraphicFramePr>
            <a:graphicFrameLocks noGrp="1"/>
          </p:cNvGraphicFramePr>
          <p:nvPr>
            <p:ph sz="half" idx="1"/>
          </p:nvPr>
        </p:nvGraphicFramePr>
        <p:xfrm>
          <a:off x="677334" y="1427344"/>
          <a:ext cx="4184035" cy="4614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8773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4195-9735-D74D-1B78-CEEF50154976}"/>
              </a:ext>
            </a:extLst>
          </p:cNvPr>
          <p:cNvSpPr>
            <a:spLocks noGrp="1"/>
          </p:cNvSpPr>
          <p:nvPr>
            <p:ph type="title"/>
          </p:nvPr>
        </p:nvSpPr>
        <p:spPr>
          <a:xfrm>
            <a:off x="317901" y="63261"/>
            <a:ext cx="3722743" cy="587556"/>
          </a:xfrm>
        </p:spPr>
        <p:txBody>
          <a:bodyPr>
            <a:normAutofit fontScale="90000"/>
          </a:bodyPr>
          <a:lstStyle/>
          <a:p>
            <a:r>
              <a:rPr lang="en-US" dirty="0"/>
              <a:t>Data source:</a:t>
            </a:r>
          </a:p>
        </p:txBody>
      </p:sp>
      <p:sp>
        <p:nvSpPr>
          <p:cNvPr id="3" name="Content Placeholder 2">
            <a:extLst>
              <a:ext uri="{FF2B5EF4-FFF2-40B4-BE49-F238E27FC236}">
                <a16:creationId xmlns:a16="http://schemas.microsoft.com/office/drawing/2014/main" id="{67E6726F-3A3A-3FBF-227D-574C8C5D2A34}"/>
              </a:ext>
            </a:extLst>
          </p:cNvPr>
          <p:cNvSpPr>
            <a:spLocks noGrp="1"/>
          </p:cNvSpPr>
          <p:nvPr>
            <p:ph idx="1"/>
          </p:nvPr>
        </p:nvSpPr>
        <p:spPr>
          <a:xfrm>
            <a:off x="317901" y="765986"/>
            <a:ext cx="8956101" cy="5275376"/>
          </a:xfrm>
        </p:spPr>
        <p:txBody>
          <a:bodyPr vert="horz" lIns="91440" tIns="45720" rIns="91440" bIns="45720" rtlCol="0" anchor="t">
            <a:normAutofit/>
          </a:bodyPr>
          <a:lstStyle/>
          <a:p>
            <a:r>
              <a:rPr lang="en-US" sz="2400" dirty="0"/>
              <a:t>We have gathered data from kaggle.com and </a:t>
            </a:r>
          </a:p>
          <a:p>
            <a:pPr>
              <a:buClr>
                <a:srgbClr val="EB3D9F"/>
              </a:buClr>
            </a:pPr>
            <a:r>
              <a:rPr lang="en-US" sz="2400" dirty="0"/>
              <a:t>Download to the dataset from flightdata.csv </a:t>
            </a:r>
          </a:p>
          <a:p>
            <a:pPr>
              <a:buClr>
                <a:srgbClr val="EB3D9F"/>
              </a:buClr>
            </a:pPr>
            <a:r>
              <a:rPr lang="en-US" dirty="0"/>
              <a:t>Data had around 5 million rows and 25 columns</a:t>
            </a:r>
          </a:p>
          <a:p>
            <a:pPr>
              <a:buClr>
                <a:srgbClr val="EB3D9F"/>
              </a:buClr>
            </a:pPr>
            <a:r>
              <a:rPr lang="en-US" dirty="0"/>
              <a:t>Importing the libraries.</a:t>
            </a:r>
          </a:p>
          <a:p>
            <a:pPr>
              <a:buClr>
                <a:srgbClr val="EB3D9F"/>
              </a:buClr>
            </a:pPr>
            <a:endParaRPr lang="en-US" dirty="0">
              <a:solidFill>
                <a:srgbClr val="404040"/>
              </a:solidFill>
            </a:endParaRPr>
          </a:p>
          <a:p>
            <a:pPr marL="0" indent="0">
              <a:buClr>
                <a:srgbClr val="EB3D9F"/>
              </a:buClr>
              <a:buNone/>
            </a:pPr>
            <a:r>
              <a:rPr lang="en-US" sz="2400" b="1" dirty="0">
                <a:solidFill>
                  <a:schemeClr val="accent2"/>
                </a:solidFill>
              </a:rPr>
              <a:t>Data preprocessing:</a:t>
            </a:r>
          </a:p>
          <a:p>
            <a:pPr>
              <a:buFont typeface="Wingdings" charset="2"/>
              <a:buChar char="Ø"/>
            </a:pPr>
            <a:r>
              <a:rPr lang="en-US" sz="2400" b="1" dirty="0">
                <a:solidFill>
                  <a:schemeClr val="tx1"/>
                </a:solidFill>
              </a:rPr>
              <a:t> Handling missing values</a:t>
            </a:r>
            <a:endParaRPr lang="en-US" dirty="0">
              <a:solidFill>
                <a:schemeClr val="tx1"/>
              </a:solidFill>
            </a:endParaRPr>
          </a:p>
          <a:p>
            <a:pPr>
              <a:buFont typeface="Wingdings" charset="2"/>
              <a:buChar char="Ø"/>
            </a:pPr>
            <a:r>
              <a:rPr lang="en-US" sz="2400" b="1" dirty="0">
                <a:solidFill>
                  <a:schemeClr val="tx1"/>
                </a:solidFill>
              </a:rPr>
              <a:t> Handling categorical data</a:t>
            </a:r>
            <a:endParaRPr lang="en-US" dirty="0">
              <a:solidFill>
                <a:schemeClr val="tx1"/>
              </a:solidFill>
            </a:endParaRPr>
          </a:p>
          <a:p>
            <a:pPr marL="0" indent="0">
              <a:buNone/>
            </a:pPr>
            <a:endParaRPr lang="en-US" dirty="0">
              <a:solidFill>
                <a:schemeClr val="tx1"/>
              </a:solidFill>
            </a:endParaRPr>
          </a:p>
          <a:p>
            <a:pPr marL="0" indent="0">
              <a:buNone/>
            </a:pPr>
            <a:endParaRPr lang="en-US" sz="2400" b="1" dirty="0">
              <a:solidFill>
                <a:schemeClr val="tx1"/>
              </a:solidFill>
            </a:endParaRPr>
          </a:p>
          <a:p>
            <a:pPr marL="0" indent="0">
              <a:buNone/>
            </a:pPr>
            <a:endParaRPr lang="en-US" sz="2400" b="1" dirty="0">
              <a:solidFill>
                <a:schemeClr val="tx1"/>
              </a:solidFill>
            </a:endParaRPr>
          </a:p>
          <a:p>
            <a:pPr marL="0" indent="0">
              <a:buNone/>
            </a:pPr>
            <a:endParaRPr lang="en-US">
              <a:solidFill>
                <a:srgbClr val="404040"/>
              </a:solidFill>
            </a:endParaRPr>
          </a:p>
          <a:p>
            <a:pPr marL="0" indent="0">
              <a:buNone/>
            </a:pPr>
            <a:endParaRPr lang="en-US" sz="2400" b="1" dirty="0">
              <a:solidFill>
                <a:schemeClr val="accent2"/>
              </a:solidFill>
            </a:endParaRPr>
          </a:p>
        </p:txBody>
      </p:sp>
    </p:spTree>
    <p:extLst>
      <p:ext uri="{BB962C8B-B14F-4D97-AF65-F5344CB8AC3E}">
        <p14:creationId xmlns:p14="http://schemas.microsoft.com/office/powerpoint/2010/main" val="3109794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CA84F-84F9-C688-3DED-107E06243950}"/>
              </a:ext>
            </a:extLst>
          </p:cNvPr>
          <p:cNvSpPr>
            <a:spLocks noGrp="1"/>
          </p:cNvSpPr>
          <p:nvPr>
            <p:ph type="title"/>
          </p:nvPr>
        </p:nvSpPr>
        <p:spPr>
          <a:xfrm>
            <a:off x="145372" y="207034"/>
            <a:ext cx="9128630" cy="1723366"/>
          </a:xfrm>
        </p:spPr>
        <p:txBody>
          <a:bodyPr>
            <a:normAutofit/>
          </a:bodyPr>
          <a:lstStyle/>
          <a:p>
            <a:pPr marL="457200" indent="-457200">
              <a:buFont typeface="Wingdings"/>
              <a:buChar char="Ø"/>
            </a:pPr>
            <a:r>
              <a:rPr lang="en-US" sz="2800" dirty="0"/>
              <a:t>Data understanding:</a:t>
            </a:r>
            <a:br>
              <a:rPr lang="en-US" sz="2800" dirty="0"/>
            </a:br>
            <a:r>
              <a:rPr lang="en-US" sz="2800" dirty="0"/>
              <a:t>    </a:t>
            </a:r>
            <a:r>
              <a:rPr lang="en-US" sz="2800" dirty="0">
                <a:solidFill>
                  <a:schemeClr val="tx1"/>
                </a:solidFill>
              </a:rPr>
              <a:t>Available </a:t>
            </a:r>
            <a:r>
              <a:rPr lang="en-US" sz="2800" dirty="0" err="1">
                <a:solidFill>
                  <a:schemeClr val="tx1"/>
                </a:solidFill>
              </a:rPr>
              <a:t>varibles</a:t>
            </a:r>
            <a:br>
              <a:rPr lang="en-US" sz="2800" dirty="0"/>
            </a:br>
            <a:r>
              <a:rPr lang="en-US" sz="2800" dirty="0"/>
              <a:t>    </a:t>
            </a:r>
            <a:r>
              <a:rPr lang="en-US" sz="2800" dirty="0">
                <a:solidFill>
                  <a:schemeClr val="tx1"/>
                </a:solidFill>
              </a:rPr>
              <a:t>Relationships</a:t>
            </a:r>
            <a:endParaRPr lang="en-US"/>
          </a:p>
        </p:txBody>
      </p:sp>
      <p:sp>
        <p:nvSpPr>
          <p:cNvPr id="3" name="Content Placeholder 2">
            <a:extLst>
              <a:ext uri="{FF2B5EF4-FFF2-40B4-BE49-F238E27FC236}">
                <a16:creationId xmlns:a16="http://schemas.microsoft.com/office/drawing/2014/main" id="{9A89F888-9DBE-9068-EAF2-83640919091C}"/>
              </a:ext>
            </a:extLst>
          </p:cNvPr>
          <p:cNvSpPr>
            <a:spLocks noGrp="1"/>
          </p:cNvSpPr>
          <p:nvPr>
            <p:ph idx="1"/>
          </p:nvPr>
        </p:nvSpPr>
        <p:spPr>
          <a:xfrm>
            <a:off x="145372" y="2045571"/>
            <a:ext cx="9128630" cy="3995791"/>
          </a:xfrm>
        </p:spPr>
        <p:txBody>
          <a:bodyPr vert="horz" lIns="91440" tIns="45720" rIns="91440" bIns="45720" rtlCol="0" anchor="t">
            <a:normAutofit/>
          </a:bodyPr>
          <a:lstStyle/>
          <a:p>
            <a:pPr marL="285750" indent="-285750">
              <a:buFont typeface="Wingdings" charset="2"/>
              <a:buChar char="Ø"/>
            </a:pPr>
            <a:r>
              <a:rPr lang="en-US" sz="2400" dirty="0">
                <a:solidFill>
                  <a:schemeClr val="accent2"/>
                </a:solidFill>
              </a:rPr>
              <a:t>Objective:</a:t>
            </a:r>
          </a:p>
          <a:p>
            <a:pPr marL="285750" indent="-285750">
              <a:buClr>
                <a:srgbClr val="EB3D9F"/>
              </a:buClr>
              <a:buFont typeface="Wingdings" charset="2"/>
              <a:buChar char="ü"/>
            </a:pPr>
            <a:r>
              <a:rPr lang="en-US" sz="2400" dirty="0">
                <a:solidFill>
                  <a:schemeClr val="tx1"/>
                </a:solidFill>
              </a:rPr>
              <a:t>   Identify and analyze the factors that cause flight</a:t>
            </a:r>
          </a:p>
          <a:p>
            <a:pPr marL="0" indent="0">
              <a:buNone/>
            </a:pPr>
            <a:r>
              <a:rPr lang="en-US" sz="2400" dirty="0">
                <a:solidFill>
                  <a:schemeClr val="tx1"/>
                </a:solidFill>
              </a:rPr>
              <a:t>Delay</a:t>
            </a:r>
          </a:p>
          <a:p>
            <a:pPr marL="285750" indent="-285750">
              <a:buFont typeface="Wingdings" charset="2"/>
              <a:buChar char="ü"/>
            </a:pPr>
            <a:r>
              <a:rPr lang="en-US" sz="2400" dirty="0">
                <a:solidFill>
                  <a:schemeClr val="tx1"/>
                </a:solidFill>
              </a:rPr>
              <a:t>  Predict flights that will get delayed</a:t>
            </a:r>
          </a:p>
        </p:txBody>
      </p:sp>
    </p:spTree>
    <p:extLst>
      <p:ext uri="{BB962C8B-B14F-4D97-AF65-F5344CB8AC3E}">
        <p14:creationId xmlns:p14="http://schemas.microsoft.com/office/powerpoint/2010/main" val="1209234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955D0-46D1-03FF-365A-3F6D29333B66}"/>
              </a:ext>
            </a:extLst>
          </p:cNvPr>
          <p:cNvSpPr>
            <a:spLocks noGrp="1"/>
          </p:cNvSpPr>
          <p:nvPr>
            <p:ph type="title"/>
          </p:nvPr>
        </p:nvSpPr>
        <p:spPr>
          <a:xfrm>
            <a:off x="676746" y="609600"/>
            <a:ext cx="3729076" cy="1809630"/>
          </a:xfrm>
        </p:spPr>
        <p:txBody>
          <a:bodyPr anchor="ctr">
            <a:normAutofit/>
          </a:bodyPr>
          <a:lstStyle/>
          <a:p>
            <a:r>
              <a:rPr lang="en-US"/>
              <a:t>Exploratory data analysis:</a:t>
            </a:r>
          </a:p>
        </p:txBody>
      </p:sp>
      <p:sp>
        <p:nvSpPr>
          <p:cNvPr id="8" name="Content Placeholder 7">
            <a:extLst>
              <a:ext uri="{FF2B5EF4-FFF2-40B4-BE49-F238E27FC236}">
                <a16:creationId xmlns:a16="http://schemas.microsoft.com/office/drawing/2014/main" id="{AF956FB3-1B53-1E24-2E4D-EE2C277186E4}"/>
              </a:ext>
            </a:extLst>
          </p:cNvPr>
          <p:cNvSpPr>
            <a:spLocks noGrp="1"/>
          </p:cNvSpPr>
          <p:nvPr>
            <p:ph idx="1"/>
          </p:nvPr>
        </p:nvSpPr>
        <p:spPr>
          <a:xfrm>
            <a:off x="138828" y="2620663"/>
            <a:ext cx="4267255" cy="3100659"/>
          </a:xfrm>
        </p:spPr>
        <p:txBody>
          <a:bodyPr vert="horz" lIns="91440" tIns="45720" rIns="91440" bIns="45720" rtlCol="0" anchor="t">
            <a:normAutofit/>
          </a:bodyPr>
          <a:lstStyle/>
          <a:p>
            <a:pPr marL="0" indent="0">
              <a:buNone/>
            </a:pPr>
            <a:r>
              <a:rPr lang="en-US" b="1" dirty="0">
                <a:solidFill>
                  <a:schemeClr val="accent3">
                    <a:lumMod val="50000"/>
                  </a:schemeClr>
                </a:solidFill>
                <a:ea typeface="+mn-lt"/>
                <a:cs typeface="+mn-lt"/>
              </a:rPr>
              <a:t>Univariate analysis:</a:t>
            </a:r>
          </a:p>
          <a:p>
            <a:pPr marL="285750" indent="-285750">
              <a:buClr>
                <a:srgbClr val="EB3D9F"/>
              </a:buClr>
              <a:buFont typeface="Wingdings" charset="2"/>
              <a:buChar char="Ø"/>
            </a:pPr>
            <a:r>
              <a:rPr lang="en-US" dirty="0">
                <a:ea typeface="+mn-lt"/>
                <a:cs typeface="+mn-lt"/>
              </a:rPr>
              <a:t> univariate analysis is understanding the data with a single feature.</a:t>
            </a:r>
          </a:p>
          <a:p>
            <a:pPr marL="285750" indent="-285750">
              <a:buClr>
                <a:srgbClr val="EB3D9F"/>
              </a:buClr>
              <a:buFont typeface="Wingdings" charset="2"/>
              <a:buChar char="Ø"/>
            </a:pPr>
            <a:r>
              <a:rPr lang="en-US" dirty="0">
                <a:ea typeface="+mn-lt"/>
                <a:cs typeface="+mn-lt"/>
              </a:rPr>
              <a:t> Here we have displayed two different graphs such as </a:t>
            </a:r>
            <a:r>
              <a:rPr lang="en-US" dirty="0" err="1">
                <a:ea typeface="+mn-lt"/>
                <a:cs typeface="+mn-lt"/>
              </a:rPr>
              <a:t>distplot</a:t>
            </a:r>
            <a:r>
              <a:rPr lang="en-US" dirty="0">
                <a:ea typeface="+mn-lt"/>
                <a:cs typeface="+mn-lt"/>
              </a:rPr>
              <a:t> and </a:t>
            </a:r>
            <a:r>
              <a:rPr lang="en-US" dirty="0" err="1">
                <a:ea typeface="+mn-lt"/>
                <a:cs typeface="+mn-lt"/>
              </a:rPr>
              <a:t>countplot</a:t>
            </a:r>
            <a:r>
              <a:rPr lang="en-US" dirty="0">
                <a:ea typeface="+mn-lt"/>
                <a:cs typeface="+mn-lt"/>
              </a:rPr>
              <a:t>.</a:t>
            </a:r>
            <a:endParaRPr lang="en-US"/>
          </a:p>
          <a:p>
            <a:pPr>
              <a:buClr>
                <a:srgbClr val="EB3D9F"/>
              </a:buClr>
            </a:pPr>
            <a:endParaRPr lang="en-US"/>
          </a:p>
          <a:p>
            <a:pPr>
              <a:buClr>
                <a:srgbClr val="EB3D9F"/>
              </a:buClr>
            </a:pPr>
            <a:endParaRPr lang="en-US"/>
          </a:p>
          <a:p>
            <a:pPr marL="285750" indent="-285750">
              <a:buClr>
                <a:srgbClr val="EB3D9F"/>
              </a:buClr>
              <a:buFont typeface="Wingdings" charset="2"/>
              <a:buChar char="Ø"/>
            </a:pPr>
            <a:endParaRPr lang="en-US"/>
          </a:p>
          <a:p>
            <a:pPr marL="285750" indent="-285750">
              <a:buClr>
                <a:srgbClr val="EB3D9F"/>
              </a:buClr>
              <a:buFont typeface="Wingdings" charset="2"/>
              <a:buChar char="Ø"/>
            </a:pPr>
            <a:endParaRPr lang="en-US"/>
          </a:p>
        </p:txBody>
      </p:sp>
      <p:pic>
        <p:nvPicPr>
          <p:cNvPr id="4" name="Picture 4" descr="Chart, histogram&#10;&#10;Description automatically generated">
            <a:extLst>
              <a:ext uri="{FF2B5EF4-FFF2-40B4-BE49-F238E27FC236}">
                <a16:creationId xmlns:a16="http://schemas.microsoft.com/office/drawing/2014/main" id="{0EABFC39-A80D-2306-4D52-97B443A3EB89}"/>
              </a:ext>
            </a:extLst>
          </p:cNvPr>
          <p:cNvPicPr>
            <a:picLocks noChangeAspect="1"/>
          </p:cNvPicPr>
          <p:nvPr/>
        </p:nvPicPr>
        <p:blipFill rotWithShape="1">
          <a:blip r:embed="rId2"/>
          <a:srcRect l="5346" t="41986" r="29703" b="6772"/>
          <a:stretch/>
        </p:blipFill>
        <p:spPr>
          <a:xfrm>
            <a:off x="4654035" y="1615293"/>
            <a:ext cx="4602747" cy="2921599"/>
          </a:xfrm>
          <a:prstGeom prst="rect">
            <a:avLst/>
          </a:prstGeom>
        </p:spPr>
      </p:pic>
    </p:spTree>
    <p:extLst>
      <p:ext uri="{BB962C8B-B14F-4D97-AF65-F5344CB8AC3E}">
        <p14:creationId xmlns:p14="http://schemas.microsoft.com/office/powerpoint/2010/main" val="2443782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D8576E-7F73-CB48-D77A-6788B88490A9}"/>
              </a:ext>
            </a:extLst>
          </p:cNvPr>
          <p:cNvSpPr>
            <a:spLocks noGrp="1"/>
          </p:cNvSpPr>
          <p:nvPr>
            <p:ph type="title"/>
          </p:nvPr>
        </p:nvSpPr>
        <p:spPr>
          <a:xfrm>
            <a:off x="643467" y="816638"/>
            <a:ext cx="3367359" cy="5224724"/>
          </a:xfrm>
        </p:spPr>
        <p:txBody>
          <a:bodyPr vert="horz" lIns="91440" tIns="45720" rIns="91440" bIns="45720" rtlCol="0" anchor="ctr">
            <a:normAutofit/>
          </a:bodyPr>
          <a:lstStyle/>
          <a:p>
            <a:r>
              <a:rPr lang="en-US" sz="3100"/>
              <a:t>Implementations:</a:t>
            </a:r>
            <a:br>
              <a:rPr lang="en-US" sz="3100"/>
            </a:br>
            <a:br>
              <a:rPr lang="en-US" sz="3100"/>
            </a:br>
            <a:endParaRPr lang="en-US" sz="3100"/>
          </a:p>
        </p:txBody>
      </p:sp>
      <p:sp>
        <p:nvSpPr>
          <p:cNvPr id="3" name="Content Placeholder 2">
            <a:extLst>
              <a:ext uri="{FF2B5EF4-FFF2-40B4-BE49-F238E27FC236}">
                <a16:creationId xmlns:a16="http://schemas.microsoft.com/office/drawing/2014/main" id="{C65459C2-0B55-8658-A115-1EA06CD7B274}"/>
              </a:ext>
            </a:extLst>
          </p:cNvPr>
          <p:cNvSpPr>
            <a:spLocks noGrp="1"/>
          </p:cNvSpPr>
          <p:nvPr>
            <p:ph idx="1"/>
          </p:nvPr>
        </p:nvSpPr>
        <p:spPr>
          <a:xfrm>
            <a:off x="4381126" y="370941"/>
            <a:ext cx="6071817" cy="6317402"/>
          </a:xfrm>
        </p:spPr>
        <p:txBody>
          <a:bodyPr vert="horz" lIns="91440" tIns="45720" rIns="91440" bIns="45720" rtlCol="0" anchor="ctr">
            <a:normAutofit fontScale="92500" lnSpcReduction="10000"/>
          </a:bodyPr>
          <a:lstStyle/>
          <a:p>
            <a:pPr marL="0" indent="0">
              <a:lnSpc>
                <a:spcPct val="90000"/>
              </a:lnSpc>
              <a:buNone/>
            </a:pPr>
            <a:r>
              <a:rPr lang="en-US" sz="2400" dirty="0">
                <a:solidFill>
                  <a:schemeClr val="accent2"/>
                </a:solidFill>
              </a:rPr>
              <a:t>Training the model:</a:t>
            </a:r>
          </a:p>
          <a:p>
            <a:pPr>
              <a:lnSpc>
                <a:spcPct val="90000"/>
              </a:lnSpc>
              <a:buClr>
                <a:srgbClr val="EB3D9F"/>
              </a:buClr>
            </a:pPr>
            <a:endParaRPr lang="en-US" sz="1000"/>
          </a:p>
          <a:p>
            <a:pPr>
              <a:lnSpc>
                <a:spcPct val="90000"/>
              </a:lnSpc>
              <a:buClr>
                <a:srgbClr val="EB3D9F"/>
              </a:buClr>
            </a:pPr>
            <a:r>
              <a:rPr lang="en-US" sz="1600" b="1" dirty="0"/>
              <a:t>Now our data is cleaned and it’s time to build the model. </a:t>
            </a:r>
          </a:p>
          <a:p>
            <a:pPr>
              <a:lnSpc>
                <a:spcPct val="90000"/>
              </a:lnSpc>
              <a:buClr>
                <a:srgbClr val="EB3D9F"/>
              </a:buClr>
            </a:pPr>
            <a:r>
              <a:rPr lang="en-US" sz="1600" b="1" dirty="0"/>
              <a:t>We can train our data on different algorithms. For this</a:t>
            </a:r>
          </a:p>
          <a:p>
            <a:pPr marL="0" indent="0">
              <a:lnSpc>
                <a:spcPct val="90000"/>
              </a:lnSpc>
              <a:buClr>
                <a:srgbClr val="EB3D9F"/>
              </a:buClr>
              <a:buNone/>
            </a:pPr>
            <a:r>
              <a:rPr lang="en-US" sz="1600" b="1" dirty="0"/>
              <a:t> project we are applying four  classification algorithms. </a:t>
            </a:r>
            <a:endParaRPr lang="en-US"/>
          </a:p>
          <a:p>
            <a:pPr>
              <a:lnSpc>
                <a:spcPct val="90000"/>
              </a:lnSpc>
              <a:buClr>
                <a:srgbClr val="EB3D9F"/>
              </a:buClr>
            </a:pPr>
            <a:r>
              <a:rPr lang="en-US" sz="1600" b="1" dirty="0"/>
              <a:t>The best model is saved based on its performance.</a:t>
            </a:r>
          </a:p>
          <a:p>
            <a:pPr>
              <a:lnSpc>
                <a:spcPct val="90000"/>
              </a:lnSpc>
              <a:buClr>
                <a:srgbClr val="EB3D9F"/>
              </a:buClr>
            </a:pPr>
            <a:r>
              <a:rPr lang="en-US" sz="1600" b="1" dirty="0"/>
              <a:t>Building and training an Artificial Neural Network (ANN)</a:t>
            </a:r>
          </a:p>
          <a:p>
            <a:pPr marL="0" indent="0">
              <a:lnSpc>
                <a:spcPct val="90000"/>
              </a:lnSpc>
              <a:buClr>
                <a:srgbClr val="EB3D9F"/>
              </a:buClr>
              <a:buNone/>
            </a:pPr>
            <a:r>
              <a:rPr lang="en-US" sz="1600" b="1" dirty="0"/>
              <a:t> using the </a:t>
            </a:r>
            <a:r>
              <a:rPr lang="en-US" sz="1600" b="1" dirty="0" err="1"/>
              <a:t>Keras</a:t>
            </a:r>
            <a:r>
              <a:rPr lang="en-US" sz="1600" b="1" dirty="0"/>
              <a:t> library with TensorFlow as the backend. </a:t>
            </a:r>
            <a:endParaRPr lang="en-US"/>
          </a:p>
          <a:p>
            <a:pPr marL="0" indent="0">
              <a:lnSpc>
                <a:spcPct val="90000"/>
              </a:lnSpc>
              <a:buClr>
                <a:srgbClr val="EB3D9F"/>
              </a:buClr>
              <a:buNone/>
            </a:pPr>
            <a:br>
              <a:rPr lang="en-US" sz="1000" dirty="0"/>
            </a:br>
            <a:endParaRPr lang="en-US" sz="1000"/>
          </a:p>
          <a:p>
            <a:pPr marL="0" indent="0">
              <a:lnSpc>
                <a:spcPct val="90000"/>
              </a:lnSpc>
              <a:buNone/>
            </a:pPr>
            <a:r>
              <a:rPr lang="en-US" b="1" dirty="0">
                <a:solidFill>
                  <a:schemeClr val="accent2"/>
                </a:solidFill>
              </a:rPr>
              <a:t>Testing the Model:</a:t>
            </a:r>
          </a:p>
          <a:p>
            <a:pPr marL="285750" indent="-285750">
              <a:lnSpc>
                <a:spcPct val="90000"/>
              </a:lnSpc>
              <a:buFont typeface="Wingdings" charset="2"/>
              <a:buChar char="§"/>
            </a:pPr>
            <a:r>
              <a:rPr lang="en-US" sz="1600" b="1" dirty="0"/>
              <a:t>In ANN we first have to save the model to the test the inputs.</a:t>
            </a:r>
          </a:p>
          <a:p>
            <a:pPr marL="285750" indent="-285750">
              <a:lnSpc>
                <a:spcPct val="90000"/>
              </a:lnSpc>
              <a:buClr>
                <a:srgbClr val="EB3D9F"/>
              </a:buClr>
              <a:buFont typeface="Wingdings" charset="2"/>
              <a:buChar char="§"/>
            </a:pPr>
            <a:r>
              <a:rPr lang="en-US" sz="1600" b="1" dirty="0"/>
              <a:t>This code defines a function named "</a:t>
            </a:r>
            <a:r>
              <a:rPr lang="en-US" sz="1600" b="1" dirty="0" err="1"/>
              <a:t>predict_exit</a:t>
            </a:r>
            <a:r>
              <a:rPr lang="en-US" sz="1600" b="1" dirty="0"/>
              <a:t>" which</a:t>
            </a:r>
          </a:p>
          <a:p>
            <a:pPr marL="0" indent="0">
              <a:lnSpc>
                <a:spcPct val="90000"/>
              </a:lnSpc>
              <a:buClr>
                <a:srgbClr val="EB3D9F"/>
              </a:buClr>
              <a:buNone/>
            </a:pPr>
            <a:r>
              <a:rPr lang="en-US" sz="1600" b="1" dirty="0"/>
              <a:t> takes in a </a:t>
            </a:r>
            <a:r>
              <a:rPr lang="en-US" sz="1600" b="1" dirty="0" err="1"/>
              <a:t>sample_value</a:t>
            </a:r>
            <a:r>
              <a:rPr lang="en-US" sz="1600" b="1" dirty="0"/>
              <a:t> as an input. </a:t>
            </a:r>
            <a:endParaRPr lang="en-US"/>
          </a:p>
          <a:p>
            <a:pPr marL="285750" indent="-285750">
              <a:lnSpc>
                <a:spcPct val="90000"/>
              </a:lnSpc>
              <a:buClr>
                <a:srgbClr val="EB3D9F"/>
              </a:buClr>
              <a:buFont typeface="Wingdings" charset="2"/>
              <a:buChar char="§"/>
            </a:pPr>
            <a:r>
              <a:rPr lang="en-US" sz="1600" b="1" dirty="0"/>
              <a:t>The function then converts the input </a:t>
            </a:r>
            <a:r>
              <a:rPr lang="en-US" sz="1600" b="1" dirty="0" err="1"/>
              <a:t>sample_value</a:t>
            </a:r>
            <a:endParaRPr lang="en-US" sz="1600" b="1" dirty="0"/>
          </a:p>
          <a:p>
            <a:pPr marL="0" indent="0">
              <a:lnSpc>
                <a:spcPct val="90000"/>
              </a:lnSpc>
              <a:buClr>
                <a:srgbClr val="EB3D9F"/>
              </a:buClr>
              <a:buNone/>
            </a:pPr>
            <a:r>
              <a:rPr lang="en-US" sz="1600" b="1" dirty="0"/>
              <a:t> from a list to  </a:t>
            </a:r>
            <a:r>
              <a:rPr lang="en-US" sz="1600" b="1" dirty="0" err="1"/>
              <a:t>numpy</a:t>
            </a:r>
            <a:r>
              <a:rPr lang="en-US" sz="1600" b="1" dirty="0"/>
              <a:t> array.</a:t>
            </a:r>
            <a:endParaRPr lang="en-US"/>
          </a:p>
          <a:p>
            <a:pPr marL="285750" indent="-285750">
              <a:lnSpc>
                <a:spcPct val="90000"/>
              </a:lnSpc>
              <a:buClr>
                <a:srgbClr val="EB3D9F"/>
              </a:buClr>
              <a:buFont typeface="Wingdings" charset="2"/>
              <a:buChar char="§"/>
            </a:pPr>
            <a:r>
              <a:rPr lang="en-US" sz="1400" b="1" dirty="0"/>
              <a:t>   Finally, the function returns the prediction of the classifier</a:t>
            </a:r>
          </a:p>
          <a:p>
            <a:pPr marL="0" indent="0">
              <a:lnSpc>
                <a:spcPct val="90000"/>
              </a:lnSpc>
              <a:buClr>
                <a:srgbClr val="EB3D9F"/>
              </a:buClr>
              <a:buNone/>
            </a:pPr>
            <a:r>
              <a:rPr lang="en-US" sz="1400" b="1" dirty="0"/>
              <a:t> on the scaled </a:t>
            </a:r>
            <a:r>
              <a:rPr lang="en-US" sz="1400" b="1" dirty="0" err="1"/>
              <a:t>sample_value</a:t>
            </a:r>
            <a:r>
              <a:rPr lang="en-US" sz="1400" b="1" dirty="0"/>
              <a:t>.</a:t>
            </a:r>
            <a:endParaRPr lang="en-US"/>
          </a:p>
          <a:p>
            <a:pPr marL="0" indent="0">
              <a:lnSpc>
                <a:spcPct val="90000"/>
              </a:lnSpc>
              <a:buClr>
                <a:srgbClr val="EB3D9F"/>
              </a:buClr>
              <a:buNone/>
            </a:pPr>
            <a:br>
              <a:rPr lang="en-US" sz="1000" dirty="0"/>
            </a:br>
            <a:endParaRPr lang="en-US" sz="1000"/>
          </a:p>
          <a:p>
            <a:pPr marL="285750" indent="-285750">
              <a:lnSpc>
                <a:spcPct val="90000"/>
              </a:lnSpc>
              <a:buClr>
                <a:srgbClr val="EB3D9F"/>
              </a:buClr>
              <a:buFont typeface="Wingdings" charset="2"/>
              <a:buChar char="§"/>
            </a:pPr>
            <a:endParaRPr lang="en-US" sz="1000"/>
          </a:p>
          <a:p>
            <a:pPr marL="0" indent="0">
              <a:lnSpc>
                <a:spcPct val="90000"/>
              </a:lnSpc>
              <a:buNone/>
            </a:pPr>
            <a:br>
              <a:rPr lang="en-US" sz="1000" dirty="0"/>
            </a:br>
            <a:endParaRPr lang="en-US" sz="1000"/>
          </a:p>
          <a:p>
            <a:pPr marL="0" indent="0">
              <a:lnSpc>
                <a:spcPct val="90000"/>
              </a:lnSpc>
              <a:buNone/>
            </a:pPr>
            <a:endParaRPr lang="en-US" sz="1000"/>
          </a:p>
        </p:txBody>
      </p:sp>
    </p:spTree>
    <p:extLst>
      <p:ext uri="{BB962C8B-B14F-4D97-AF65-F5344CB8AC3E}">
        <p14:creationId xmlns:p14="http://schemas.microsoft.com/office/powerpoint/2010/main" val="3298678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9F22D-21DE-3F64-495D-E98BE4F44BDF}"/>
              </a:ext>
            </a:extLst>
          </p:cNvPr>
          <p:cNvSpPr>
            <a:spLocks noGrp="1"/>
          </p:cNvSpPr>
          <p:nvPr>
            <p:ph type="title"/>
          </p:nvPr>
        </p:nvSpPr>
        <p:spPr>
          <a:xfrm>
            <a:off x="231636" y="264544"/>
            <a:ext cx="4556632" cy="400651"/>
          </a:xfrm>
        </p:spPr>
        <p:txBody>
          <a:bodyPr>
            <a:normAutofit fontScale="90000"/>
          </a:bodyPr>
          <a:lstStyle/>
          <a:p>
            <a:r>
              <a:rPr lang="en-US" dirty="0"/>
              <a:t>Aim of the project:</a:t>
            </a:r>
          </a:p>
        </p:txBody>
      </p:sp>
      <p:sp>
        <p:nvSpPr>
          <p:cNvPr id="3" name="Content Placeholder 2">
            <a:extLst>
              <a:ext uri="{FF2B5EF4-FFF2-40B4-BE49-F238E27FC236}">
                <a16:creationId xmlns:a16="http://schemas.microsoft.com/office/drawing/2014/main" id="{6A479FC7-0DC8-6452-6D0C-39AEF673AFBC}"/>
              </a:ext>
            </a:extLst>
          </p:cNvPr>
          <p:cNvSpPr>
            <a:spLocks noGrp="1"/>
          </p:cNvSpPr>
          <p:nvPr>
            <p:ph idx="1"/>
          </p:nvPr>
        </p:nvSpPr>
        <p:spPr>
          <a:xfrm>
            <a:off x="289146" y="837873"/>
            <a:ext cx="8984856" cy="5203489"/>
          </a:xfrm>
        </p:spPr>
        <p:txBody>
          <a:bodyPr vert="horz" lIns="91440" tIns="45720" rIns="91440" bIns="45720" rtlCol="0" anchor="t">
            <a:normAutofit/>
          </a:bodyPr>
          <a:lstStyle/>
          <a:p>
            <a:r>
              <a:rPr lang="en" sz="2000" dirty="0">
                <a:ea typeface="+mn-lt"/>
                <a:cs typeface="+mn-lt"/>
              </a:rPr>
              <a:t> The main goal is to </a:t>
            </a:r>
            <a:r>
              <a:rPr lang="en" sz="2000" b="1" dirty="0">
                <a:ea typeface="+mn-lt"/>
                <a:cs typeface="+mn-lt"/>
              </a:rPr>
              <a:t>compare the performance of machine learning classification algorithms when predicting flight delays</a:t>
            </a:r>
            <a:r>
              <a:rPr lang="en" sz="2000" dirty="0">
                <a:ea typeface="+mn-lt"/>
                <a:cs typeface="+mn-lt"/>
              </a:rPr>
              <a:t>.</a:t>
            </a:r>
            <a:endParaRPr lang="en-US" sz="2000"/>
          </a:p>
          <a:p>
            <a:pPr>
              <a:buClr>
                <a:srgbClr val="EB3D9F"/>
              </a:buClr>
            </a:pPr>
            <a:endParaRPr lang="en" sz="2000" dirty="0">
              <a:solidFill>
                <a:srgbClr val="404040"/>
              </a:solidFill>
            </a:endParaRPr>
          </a:p>
          <a:p>
            <a:pPr marL="0" indent="0">
              <a:buClr>
                <a:srgbClr val="EB3D9F"/>
              </a:buClr>
              <a:buNone/>
            </a:pPr>
            <a:br>
              <a:rPr lang="en-US" dirty="0">
                <a:solidFill>
                  <a:schemeClr val="accent2"/>
                </a:solidFill>
              </a:rPr>
            </a:br>
            <a:r>
              <a:rPr lang="en-US" sz="2800" dirty="0">
                <a:solidFill>
                  <a:schemeClr val="accent2"/>
                </a:solidFill>
              </a:rPr>
              <a:t>Conclusion:</a:t>
            </a:r>
          </a:p>
          <a:p>
            <a:pPr>
              <a:buClr>
                <a:srgbClr val="EB3D9F"/>
              </a:buClr>
            </a:pPr>
            <a:r>
              <a:rPr lang="en-US" dirty="0">
                <a:ea typeface="+mn-lt"/>
                <a:cs typeface="+mn-lt"/>
              </a:rPr>
              <a:t>Flight delays are an important subject in the literature due to their economic and environmental  impacts. </a:t>
            </a:r>
          </a:p>
          <a:p>
            <a:pPr>
              <a:buClr>
                <a:srgbClr val="EB3D9F"/>
              </a:buClr>
            </a:pPr>
            <a:r>
              <a:rPr lang="en-US" dirty="0">
                <a:ea typeface="+mn-lt"/>
                <a:cs typeface="+mn-lt"/>
              </a:rPr>
              <a:t>They may increase costs to customers and operational costs to airlines.</a:t>
            </a:r>
          </a:p>
          <a:p>
            <a:pPr>
              <a:buClr>
                <a:srgbClr val="EB3D9F"/>
              </a:buClr>
            </a:pPr>
            <a:r>
              <a:rPr lang="en-US" dirty="0">
                <a:ea typeface="+mn-lt"/>
                <a:cs typeface="+mn-lt"/>
              </a:rPr>
              <a:t> Apart from outcomes directly related to passengers, delay prediction is crucial during the decision-making  process for every player in the air transportation system. </a:t>
            </a:r>
            <a:endParaRPr lang="en-US"/>
          </a:p>
        </p:txBody>
      </p:sp>
    </p:spTree>
    <p:extLst>
      <p:ext uri="{BB962C8B-B14F-4D97-AF65-F5344CB8AC3E}">
        <p14:creationId xmlns:p14="http://schemas.microsoft.com/office/powerpoint/2010/main" val="27382028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Facet</vt:lpstr>
      <vt:lpstr>Flight delay prediction for Aviation industry using Machine learning</vt:lpstr>
      <vt:lpstr>Team members:  V. Manjula K .Saranya S .Keerthana V. Thenmozhi            INTRODUCTION:          As people increasingly choose to travel by air, the amount of flights that fail to take off on time  also increases.         Air transportation delay indicates the lack of efficiency of the aviation system. Nowadays, the demand for airline transportation increasing significantly.   </vt:lpstr>
      <vt:lpstr>Problem statements: </vt:lpstr>
      <vt:lpstr>PROJECT DEVELOPMENT</vt:lpstr>
      <vt:lpstr>Data source:</vt:lpstr>
      <vt:lpstr>Data understanding:     Available varibles     Relationships</vt:lpstr>
      <vt:lpstr>Exploratory data analysis:</vt:lpstr>
      <vt:lpstr>Implementations:  </vt:lpstr>
      <vt:lpstr>Aim of the project:</vt:lpstr>
      <vt:lpstr>Thank you.</vt:lpstr>
      <vt:lpstr>PowerPoint Presentation</vt:lpstr>
      <vt:lpstr>PowerPoint Presentation</vt:lpstr>
      <vt:lpstr>PowerPoint Presentation</vt:lpstr>
      <vt:lpstr>Project flow:</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1646</cp:revision>
  <dcterms:created xsi:type="dcterms:W3CDTF">2013-07-15T20:26:40Z</dcterms:created>
  <dcterms:modified xsi:type="dcterms:W3CDTF">2023-04-12T02:22:09Z</dcterms:modified>
</cp:coreProperties>
</file>