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7" r:id="rId4"/>
  </p:sldMasterIdLst>
  <p:notesMasterIdLst>
    <p:notesMasterId r:id="rId20"/>
  </p:notesMasterIdLst>
  <p:handoutMasterIdLst>
    <p:handoutMasterId r:id="rId21"/>
  </p:handoutMasterIdLst>
  <p:sldIdLst>
    <p:sldId id="268" r:id="rId5"/>
    <p:sldId id="270" r:id="rId6"/>
    <p:sldId id="261" r:id="rId7"/>
    <p:sldId id="269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6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17"/>
    <p:restoredTop sz="94635" autoAdjust="0"/>
  </p:normalViewPr>
  <p:slideViewPr>
    <p:cSldViewPr snapToGrid="0" snapToObjects="1">
      <p:cViewPr>
        <p:scale>
          <a:sx n="100" d="100"/>
          <a:sy n="100" d="100"/>
        </p:scale>
        <p:origin x="-106" y="-5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3288" y="32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 /><Relationship Id="rId13" Type="http://schemas.openxmlformats.org/officeDocument/2006/relationships/slide" Target="slides/slide9.xml" /><Relationship Id="rId18" Type="http://schemas.openxmlformats.org/officeDocument/2006/relationships/slide" Target="slides/slide14.xml" /><Relationship Id="rId3" Type="http://schemas.openxmlformats.org/officeDocument/2006/relationships/customXml" Target="../customXml/item3.xml" /><Relationship Id="rId21" Type="http://schemas.openxmlformats.org/officeDocument/2006/relationships/handoutMaster" Target="handoutMasters/handoutMaster1.xml" /><Relationship Id="rId7" Type="http://schemas.openxmlformats.org/officeDocument/2006/relationships/slide" Target="slides/slide3.xml" /><Relationship Id="rId12" Type="http://schemas.openxmlformats.org/officeDocument/2006/relationships/slide" Target="slides/slide8.xml" /><Relationship Id="rId17" Type="http://schemas.openxmlformats.org/officeDocument/2006/relationships/slide" Target="slides/slide13.xml" /><Relationship Id="rId25" Type="http://schemas.openxmlformats.org/officeDocument/2006/relationships/tableStyles" Target="tableStyles.xml" /><Relationship Id="rId2" Type="http://schemas.openxmlformats.org/officeDocument/2006/relationships/customXml" Target="../customXml/item2.xml" /><Relationship Id="rId16" Type="http://schemas.openxmlformats.org/officeDocument/2006/relationships/slide" Target="slides/slide12.xml" /><Relationship Id="rId20" Type="http://schemas.openxmlformats.org/officeDocument/2006/relationships/notesMaster" Target="notesMasters/notesMaster1.xml" /><Relationship Id="rId1" Type="http://schemas.openxmlformats.org/officeDocument/2006/relationships/customXml" Target="../customXml/item1.xml" /><Relationship Id="rId6" Type="http://schemas.openxmlformats.org/officeDocument/2006/relationships/slide" Target="slides/slide2.xml" /><Relationship Id="rId11" Type="http://schemas.openxmlformats.org/officeDocument/2006/relationships/slide" Target="slides/slide7.xml" /><Relationship Id="rId24" Type="http://schemas.openxmlformats.org/officeDocument/2006/relationships/theme" Target="theme/theme1.xml" /><Relationship Id="rId5" Type="http://schemas.openxmlformats.org/officeDocument/2006/relationships/slide" Target="slides/slide1.xml" /><Relationship Id="rId15" Type="http://schemas.openxmlformats.org/officeDocument/2006/relationships/slide" Target="slides/slide11.xml" /><Relationship Id="rId23" Type="http://schemas.openxmlformats.org/officeDocument/2006/relationships/viewProps" Target="viewProps.xml" /><Relationship Id="rId10" Type="http://schemas.openxmlformats.org/officeDocument/2006/relationships/slide" Target="slides/slide6.xml" /><Relationship Id="rId19" Type="http://schemas.openxmlformats.org/officeDocument/2006/relationships/slide" Target="slides/slide15.xml" /><Relationship Id="rId4" Type="http://schemas.openxmlformats.org/officeDocument/2006/relationships/slideMaster" Target="slideMasters/slideMaster1.xml" /><Relationship Id="rId9" Type="http://schemas.openxmlformats.org/officeDocument/2006/relationships/slide" Target="slides/slide5.xml" /><Relationship Id="rId14" Type="http://schemas.openxmlformats.org/officeDocument/2006/relationships/slide" Target="slides/slide10.xml" /><Relationship Id="rId22" Type="http://schemas.openxmlformats.org/officeDocument/2006/relationships/presProps" Target="presProps.xml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40BB816-636F-4C40-9EC7-A3BA365B89D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CE0D02-F780-4697-9A30-3F10F4D67C8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99885C-64C6-4202-8B65-38170DBD673D}" type="datetimeFigureOut">
              <a:rPr lang="en-US" smtClean="0"/>
              <a:t>8/27/2024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0C7536-00AB-4C14-90D3-7D88603F2A5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DBC111-E561-48D6-9DB3-85F8BE552BA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1AA4D1-BF1D-4260-B442-EBD7859EC5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1460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949326-15A5-4041-B3F6-1CB1FE840753}" type="datetimeFigureOut">
              <a:rPr lang="en-US" smtClean="0"/>
              <a:t>8/27/2024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D39BA2-F127-4DB1-B8FD-D5A70CC3E0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405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39BA2-F127-4DB1-B8FD-D5A70CC3E01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549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39BA2-F127-4DB1-B8FD-D5A70CC3E01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837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39BA2-F127-4DB1-B8FD-D5A70CC3E01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8321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39BA2-F127-4DB1-B8FD-D5A70CC3E01B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598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75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892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959609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3757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404530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3803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3218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130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431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390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651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28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232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293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066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432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523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71000">
              <a:schemeClr val="accent3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3F2CC0B-D5F1-40B8-9CC6-4A36850B66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F05262DB-6398-4AF9-96A3-041CFB1123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13258" y="2802840"/>
            <a:ext cx="8733233" cy="2527355"/>
          </a:xfrm>
        </p:spPr>
        <p:txBody>
          <a:bodyPr>
            <a:normAutofit/>
          </a:bodyPr>
          <a:lstStyle/>
          <a:p>
            <a:pPr fontAlgn="base"/>
            <a:r>
              <a:rPr lang="en-US" b="1" dirty="0"/>
              <a:t>STUDENT NAME: KEERTHANA.Y </a:t>
            </a:r>
          </a:p>
          <a:p>
            <a:pPr fontAlgn="base"/>
            <a:r>
              <a:rPr lang="en-US" b="1" dirty="0">
                <a:effectLst/>
              </a:rPr>
              <a:t>REGISTER NO: 422200493            NA</a:t>
            </a:r>
            <a:r>
              <a:rPr lang="en-US" b="1" dirty="0"/>
              <a:t>AN MUDHALVAN ID :</a:t>
            </a:r>
          </a:p>
          <a:p>
            <a:pPr fontAlgn="base"/>
            <a:r>
              <a:rPr lang="en-US" b="1" dirty="0">
                <a:effectLst/>
              </a:rPr>
              <a:t>DEPARTMENT: B.COM(INFORMATION SYSTEM MANAGEMENT)</a:t>
            </a:r>
          </a:p>
          <a:p>
            <a:pPr fontAlgn="base"/>
            <a:r>
              <a:rPr lang="en-US" b="1" dirty="0"/>
              <a:t>COLLEGE: VALLIAMMAL COLLEGE FOR WOMEN.</a:t>
            </a:r>
            <a:endParaRPr lang="en-US" b="1" dirty="0">
              <a:effectLst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31C6CE6-1810-44ED-A6D7-3FF53040A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1F6D8BFE-D0D0-4BAE-9D5A-701DE7D3CE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53F86D30-CEDB-4D96-AF73-AA3CD5A43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F5187540-C4C8-410C-A395-69FCB1C86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75BD6E4A-797C-451B-B08F-D99C1A9D1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0D241082-BAFA-462E-827B-5814B020F5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2920CCBD-116D-450B-9608-99F05F7D78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A57CD3DE-CEAF-4BD4-A5EF-24B3E622BB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4EC3258C-366B-4629-A7D3-5173D3637D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D444D63A-CE2B-4ACD-BA0E-4ADECAD86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7A504DF6-187A-4A54-96E8-3F3F28AAA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FE04C6F5-6DC5-4C7E-9278-9BE624FC78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94A02D9B-E6A9-4D6A-9D2A-D81C76802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78034A6-3565-46AA-9E73-1C954666A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30"/>
            <a:ext cx="2356675" cy="6853284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04947AA2-A772-42CB-9CEC-065095D3DC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83C52D84-DEC1-4E16-972E-8EEA5D522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2036A28D-EF09-41F7-906F-CF4053615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EE8D92C7-C907-4120-95E3-80E3DC85BB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BCEAAB8-CD22-41D7-B330-702682A27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6BBC1FEE-3D72-492B-8D8A-BE1A55076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C28C6E5C-C393-435C-96A1-AA2859BDCB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2C2C991F-AC51-4DF5-B8DD-19B08C1CBF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9C916B5F-285D-4F5A-9085-6781753AF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0375DD5F-9D17-4873-B697-3D44A5EBEC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A159BBC7-6A8B-4612-94A8-56323452C7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177C901C-F8DE-4C99-95C8-F8CA1B84F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D1D655F2-6D15-4265-ADEE-EF0075C139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0" name="Freeform 69">
            <a:extLst>
              <a:ext uri="{FF2B5EF4-FFF2-40B4-BE49-F238E27FC236}">
                <a16:creationId xmlns:a16="http://schemas.microsoft.com/office/drawing/2014/main" id="{3248A930-1A6E-4EFB-8213-D1AC735BE0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10CF464-0F26-BA77-B3AC-D57383CCA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10800000" flipV="1">
            <a:off x="1465288" y="298746"/>
            <a:ext cx="9042928" cy="1489714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bg1">
                    <a:lumMod val="90000"/>
                    <a:lumOff val="10000"/>
                  </a:schemeClr>
                </a:solidFill>
              </a:rPr>
              <a:t>EMPLOYEE DATASET ANALYSIS USING EXCEL </a:t>
            </a:r>
          </a:p>
        </p:txBody>
      </p:sp>
    </p:spTree>
    <p:extLst>
      <p:ext uri="{BB962C8B-B14F-4D97-AF65-F5344CB8AC3E}">
        <p14:creationId xmlns:p14="http://schemas.microsoft.com/office/powerpoint/2010/main" val="312941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ED07A-3FC9-45F5-A7D8-D6781B3EF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4781" y="624110"/>
            <a:ext cx="4059831" cy="793943"/>
          </a:xfrm>
        </p:spPr>
        <p:txBody>
          <a:bodyPr/>
          <a:lstStyle/>
          <a:p>
            <a:r>
              <a:rPr lang="en-US" b="1" dirty="0"/>
              <a:t>MODELLING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15526-9084-1EA7-36D7-F2AF87D41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7272" y="2133600"/>
            <a:ext cx="8387339" cy="3777622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DATA COLLECTION:</a:t>
            </a:r>
          </a:p>
          <a:p>
            <a:pPr marL="0" indent="0">
              <a:buNone/>
            </a:pPr>
            <a:r>
              <a:rPr lang="en-US" b="1" dirty="0"/>
              <a:t>Naan </a:t>
            </a:r>
            <a:r>
              <a:rPr lang="en-US" b="1" dirty="0" err="1"/>
              <a:t>mudhalvan</a:t>
            </a:r>
            <a:r>
              <a:rPr lang="en-US" b="1" dirty="0"/>
              <a:t>:</a:t>
            </a:r>
          </a:p>
          <a:p>
            <a:pPr marL="0" indent="0">
              <a:buNone/>
            </a:pPr>
            <a:r>
              <a:rPr lang="en-US" b="1" dirty="0" err="1"/>
              <a:t>Edunet</a:t>
            </a:r>
            <a:r>
              <a:rPr lang="en-US" b="1" dirty="0"/>
              <a:t> Dashboard.</a:t>
            </a:r>
          </a:p>
          <a:p>
            <a:pPr marL="0" indent="0">
              <a:buNone/>
            </a:pPr>
            <a:r>
              <a:rPr lang="en-US" b="1" dirty="0"/>
              <a:t>FEATURED SELECTION:</a:t>
            </a:r>
          </a:p>
          <a:p>
            <a:pPr marL="0" indent="0">
              <a:buNone/>
            </a:pPr>
            <a:r>
              <a:rPr lang="en-US" b="1" dirty="0"/>
              <a:t>11 Features .</a:t>
            </a:r>
          </a:p>
          <a:p>
            <a:pPr marL="0" indent="0">
              <a:buNone/>
            </a:pPr>
            <a:r>
              <a:rPr lang="en-US" b="1" dirty="0"/>
              <a:t>5 Features.</a:t>
            </a:r>
          </a:p>
          <a:p>
            <a:pPr marL="0" indent="0">
              <a:buNone/>
            </a:pPr>
            <a:r>
              <a:rPr lang="en-US" b="1" dirty="0"/>
              <a:t>DATA CLEANING:</a:t>
            </a:r>
          </a:p>
          <a:p>
            <a:pPr marL="0" indent="0">
              <a:buNone/>
            </a:pPr>
            <a:r>
              <a:rPr lang="en-US" b="1" dirty="0" err="1"/>
              <a:t>Colour</a:t>
            </a:r>
            <a:r>
              <a:rPr lang="en-US" b="1" dirty="0"/>
              <a:t> blank values </a:t>
            </a:r>
          </a:p>
          <a:p>
            <a:pPr marL="0" indent="0">
              <a:buNone/>
            </a:pPr>
            <a:r>
              <a:rPr lang="en-US" b="1" dirty="0"/>
              <a:t>Filter –Remove Blank values </a:t>
            </a:r>
          </a:p>
        </p:txBody>
      </p:sp>
    </p:spTree>
    <p:extLst>
      <p:ext uri="{BB962C8B-B14F-4D97-AF65-F5344CB8AC3E}">
        <p14:creationId xmlns:p14="http://schemas.microsoft.com/office/powerpoint/2010/main" val="3610255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A908B-02D9-0878-AE0C-A4DC4F8E9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6192" y="1087990"/>
            <a:ext cx="8228419" cy="4718694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SALARY LEVEL:</a:t>
            </a:r>
          </a:p>
          <a:p>
            <a:pPr marL="0" indent="0">
              <a:buNone/>
            </a:pPr>
            <a:r>
              <a:rPr lang="en-US" b="1" dirty="0"/>
              <a:t>Very high.</a:t>
            </a:r>
          </a:p>
          <a:p>
            <a:pPr marL="0" indent="0">
              <a:buNone/>
            </a:pPr>
            <a:r>
              <a:rPr lang="en-US" b="1" dirty="0"/>
              <a:t>High.</a:t>
            </a:r>
          </a:p>
          <a:p>
            <a:pPr marL="0" indent="0">
              <a:buNone/>
            </a:pPr>
            <a:r>
              <a:rPr lang="en-US" b="1" dirty="0"/>
              <a:t>Medium.</a:t>
            </a:r>
          </a:p>
          <a:p>
            <a:pPr marL="0" indent="0">
              <a:buNone/>
            </a:pPr>
            <a:r>
              <a:rPr lang="en-US" b="1" dirty="0"/>
              <a:t>Low.</a:t>
            </a:r>
          </a:p>
          <a:p>
            <a:pPr marL="0" indent="0">
              <a:buNone/>
            </a:pPr>
            <a:r>
              <a:rPr lang="en-US" b="1" dirty="0"/>
              <a:t>PIVOT TABLE:</a:t>
            </a:r>
          </a:p>
          <a:p>
            <a:pPr marL="0" indent="0">
              <a:buNone/>
            </a:pPr>
            <a:r>
              <a:rPr lang="en-US" b="1" dirty="0"/>
              <a:t>Employee ID .</a:t>
            </a:r>
          </a:p>
          <a:p>
            <a:pPr marL="0" indent="0">
              <a:buNone/>
            </a:pPr>
            <a:r>
              <a:rPr lang="en-US" b="1" dirty="0"/>
              <a:t>Name. </a:t>
            </a:r>
          </a:p>
          <a:p>
            <a:pPr marL="0" indent="0">
              <a:buNone/>
            </a:pPr>
            <a:r>
              <a:rPr lang="en-US" b="1" dirty="0"/>
              <a:t>Gender.</a:t>
            </a:r>
          </a:p>
          <a:p>
            <a:pPr marL="0" indent="0">
              <a:buNone/>
            </a:pPr>
            <a:r>
              <a:rPr lang="en-US" b="1" dirty="0"/>
              <a:t>Salary.</a:t>
            </a:r>
          </a:p>
          <a:p>
            <a:pPr marL="0" indent="0">
              <a:buNone/>
            </a:pPr>
            <a:r>
              <a:rPr lang="en-US" b="1" dirty="0"/>
              <a:t>Salary level.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16378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BA312-53A6-581D-9A57-C0CB3C0933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7273" y="867948"/>
            <a:ext cx="8387340" cy="486539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Start date.</a:t>
            </a:r>
          </a:p>
          <a:p>
            <a:pPr marL="0" indent="0">
              <a:buNone/>
            </a:pPr>
            <a:r>
              <a:rPr lang="en-US" b="1" dirty="0"/>
              <a:t>Employee Type.</a:t>
            </a:r>
          </a:p>
          <a:p>
            <a:pPr marL="0" indent="0">
              <a:buNone/>
            </a:pPr>
            <a:r>
              <a:rPr lang="en-US" b="1" dirty="0"/>
              <a:t>CHART :</a:t>
            </a:r>
          </a:p>
          <a:p>
            <a:pPr marL="0" indent="0">
              <a:buNone/>
            </a:pPr>
            <a:r>
              <a:rPr lang="en-US" b="1" dirty="0"/>
              <a:t>Employee ID.</a:t>
            </a:r>
          </a:p>
          <a:p>
            <a:pPr marL="0" indent="0">
              <a:buNone/>
            </a:pPr>
            <a:r>
              <a:rPr lang="en-US" b="1" dirty="0"/>
              <a:t>Name.</a:t>
            </a:r>
          </a:p>
          <a:p>
            <a:pPr marL="0" indent="0">
              <a:buNone/>
            </a:pPr>
            <a:r>
              <a:rPr lang="en-US" b="1" dirty="0"/>
              <a:t>Gender.</a:t>
            </a:r>
          </a:p>
          <a:p>
            <a:pPr marL="0" indent="0">
              <a:buNone/>
            </a:pPr>
            <a:r>
              <a:rPr lang="en-US" b="1" dirty="0"/>
              <a:t>Salary.</a:t>
            </a:r>
          </a:p>
          <a:p>
            <a:pPr marL="0" indent="0">
              <a:buNone/>
            </a:pPr>
            <a:r>
              <a:rPr lang="en-US" b="1" dirty="0"/>
              <a:t>Salary level.</a:t>
            </a:r>
          </a:p>
          <a:p>
            <a:pPr marL="0" indent="0">
              <a:buNone/>
            </a:pPr>
            <a:r>
              <a:rPr lang="en-US" b="1" dirty="0"/>
              <a:t>Start date.</a:t>
            </a:r>
          </a:p>
          <a:p>
            <a:pPr marL="0" indent="0">
              <a:buNone/>
            </a:pPr>
            <a:r>
              <a:rPr lang="en-US" b="1" dirty="0"/>
              <a:t>Employee Type.</a:t>
            </a:r>
          </a:p>
          <a:p>
            <a:pPr marL="0" indent="0">
              <a:buNone/>
            </a:pPr>
            <a:r>
              <a:rPr lang="en-US" b="1" dirty="0"/>
              <a:t>Data visualization.</a:t>
            </a:r>
          </a:p>
        </p:txBody>
      </p:sp>
    </p:spTree>
    <p:extLst>
      <p:ext uri="{BB962C8B-B14F-4D97-AF65-F5344CB8AC3E}">
        <p14:creationId xmlns:p14="http://schemas.microsoft.com/office/powerpoint/2010/main" val="38289101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B9C72-79B2-75B8-6845-EEF709671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7199" y="367394"/>
            <a:ext cx="8334366" cy="1038436"/>
          </a:xfrm>
        </p:spPr>
        <p:txBody>
          <a:bodyPr/>
          <a:lstStyle/>
          <a:p>
            <a:r>
              <a:rPr lang="en-US" b="1" dirty="0"/>
              <a:t>RESULTS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A304CB-0B00-0FAE-02AF-60AEC920C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5708" y="1528075"/>
            <a:ext cx="8071917" cy="4610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9636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00A0C-15E3-64AA-D6BC-1C2FFE2A3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652" y="1418053"/>
            <a:ext cx="4719960" cy="599659"/>
          </a:xfrm>
        </p:spPr>
        <p:txBody>
          <a:bodyPr/>
          <a:lstStyle/>
          <a:p>
            <a:r>
              <a:rPr lang="en-US" b="1" dirty="0"/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5711C-A2D8-9CC5-C618-06F3C7F10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995027"/>
            <a:ext cx="8915400" cy="1393604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While comparing the salary level of the employee, the employee’s </a:t>
            </a:r>
          </a:p>
          <a:p>
            <a:pPr marL="0" indent="0">
              <a:buNone/>
            </a:pPr>
            <a:r>
              <a:rPr lang="en-US" b="1" dirty="0"/>
              <a:t>     are getting their salary according to their employee type and start</a:t>
            </a:r>
          </a:p>
          <a:p>
            <a:pPr marL="0" indent="0">
              <a:buNone/>
            </a:pPr>
            <a:r>
              <a:rPr lang="en-US" b="1" dirty="0"/>
              <a:t>      data </a:t>
            </a:r>
          </a:p>
        </p:txBody>
      </p:sp>
    </p:spTree>
    <p:extLst>
      <p:ext uri="{BB962C8B-B14F-4D97-AF65-F5344CB8AC3E}">
        <p14:creationId xmlns:p14="http://schemas.microsoft.com/office/powerpoint/2010/main" val="10590021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71000">
              <a:schemeClr val="accent3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3F2CC0B-D5F1-40B8-9CC6-4A36850B66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light spots">
            <a:extLst>
              <a:ext uri="{FF2B5EF4-FFF2-40B4-BE49-F238E27FC236}">
                <a16:creationId xmlns:a16="http://schemas.microsoft.com/office/drawing/2014/main" id="{1A23FE0C-9A67-334E-9B7F-83AA9CF636A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"/>
            <a:ext cx="12192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266081D-517B-5D43-A7B4-E67DDEDC0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>
            <a:normAutofit/>
          </a:bodyPr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D75439-C766-134A-A0D0-BE002D8B0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>
            <a:normAutofit/>
          </a:bodyPr>
          <a:lstStyle/>
          <a:p>
            <a:r>
              <a:rPr lang="en-US" dirty="0"/>
              <a:t>someone@example.com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31C6CE6-1810-44ED-A6D7-3FF53040A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1F6D8BFE-D0D0-4BAE-9D5A-701DE7D3CE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53F86D30-CEDB-4D96-AF73-AA3CD5A43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F5187540-C4C8-410C-A395-69FCB1C86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75BD6E4A-797C-451B-B08F-D99C1A9D1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0D241082-BAFA-462E-827B-5814B020F5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2920CCBD-116D-450B-9608-99F05F7D78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A57CD3DE-CEAF-4BD4-A5EF-24B3E622BB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4EC3258C-366B-4629-A7D3-5173D3637D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D444D63A-CE2B-4ACD-BA0E-4ADECAD86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7A504DF6-187A-4A54-96E8-3F3F28AAA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FE04C6F5-6DC5-4C7E-9278-9BE624FC78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94A02D9B-E6A9-4D6A-9D2A-D81C76802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78034A6-3565-46AA-9E73-1C954666A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30"/>
            <a:ext cx="2356675" cy="6853284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04947AA2-A772-42CB-9CEC-065095D3DC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83C52D84-DEC1-4E16-972E-8EEA5D522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2036A28D-EF09-41F7-906F-CF4053615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EE8D92C7-C907-4120-95E3-80E3DC85BB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BBCEAAB8-CD22-41D7-B330-702682A27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6BBC1FEE-3D72-492B-8D8A-BE1A55076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id="{C28C6E5C-C393-435C-96A1-AA2859BDCB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id="{2C2C991F-AC51-4DF5-B8DD-19B08C1CBF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9C916B5F-285D-4F5A-9085-6781753AF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0375DD5F-9D17-4873-B697-3D44A5EBEC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A159BBC7-6A8B-4612-94A8-56323452C7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177C901C-F8DE-4C99-95C8-F8CA1B84F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D1D655F2-6D15-4265-ADEE-EF0075C139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Freeform 69">
            <a:extLst>
              <a:ext uri="{FF2B5EF4-FFF2-40B4-BE49-F238E27FC236}">
                <a16:creationId xmlns:a16="http://schemas.microsoft.com/office/drawing/2014/main" id="{3248A930-1A6E-4EFB-8213-D1AC735BE0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063739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DF465-C1E4-104F-8D3C-C8EBB371D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PROJECT TITLE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07FB1-42BC-03A7-F90A-40D7208E2A4C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10800000" flipV="1">
            <a:off x="2017058" y="1623835"/>
            <a:ext cx="9327369" cy="140786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b="1" dirty="0"/>
              <a:t>Employee Salary analysis using Excel </a:t>
            </a:r>
          </a:p>
        </p:txBody>
      </p:sp>
    </p:spTree>
    <p:extLst>
      <p:ext uri="{BB962C8B-B14F-4D97-AF65-F5344CB8AC3E}">
        <p14:creationId xmlns:p14="http://schemas.microsoft.com/office/powerpoint/2010/main" val="767719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A9D17E3F-9160-4D16-8F1D-F8FE94E2A5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3DBB853-C277-42C7-80D0-110A8842ED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8D2CA353-4AC3-432A-8704-A618563EE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71685CFF-C2D8-4119-9CDA-504914853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119C20C9-05B5-4384-9F4E-B4B8FA299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78ACAA7-E69F-43D4-919F-59DCA6482D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96704AC3-E553-4428-AD42-796DD344AD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3144CE2D-2D9E-4E16-92AA-F685E45492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CD4C0C99-C139-4838-92A2-2C05514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6D356AA9-ECE0-4E40-A277-44AC6EF765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5A9C3CFE-942C-43DB-9652-8B264755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F3DDB2C0-7B2C-4BA5-8ECA-4632746722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CCB346B3-FD72-422B-9688-F54E77399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A5E738B1-537A-48F5-B99B-72BF4EA8B0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5CAAAF8-C872-447C-BCD0-F5CD3016C5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30"/>
            <a:ext cx="2356675" cy="6853284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50" name="Freeform 27">
              <a:extLst>
                <a:ext uri="{FF2B5EF4-FFF2-40B4-BE49-F238E27FC236}">
                  <a16:creationId xmlns:a16="http://schemas.microsoft.com/office/drawing/2014/main" id="{3CD192F9-4898-4362-B1A2-3DDAA54614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28">
              <a:extLst>
                <a:ext uri="{FF2B5EF4-FFF2-40B4-BE49-F238E27FC236}">
                  <a16:creationId xmlns:a16="http://schemas.microsoft.com/office/drawing/2014/main" id="{25658BAB-0A60-4CAE-B735-5297A284A9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Freeform 29">
              <a:extLst>
                <a:ext uri="{FF2B5EF4-FFF2-40B4-BE49-F238E27FC236}">
                  <a16:creationId xmlns:a16="http://schemas.microsoft.com/office/drawing/2014/main" id="{B176DB7C-2C45-4E08-956B-5D2E339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3" name="Freeform 30">
              <a:extLst>
                <a:ext uri="{FF2B5EF4-FFF2-40B4-BE49-F238E27FC236}">
                  <a16:creationId xmlns:a16="http://schemas.microsoft.com/office/drawing/2014/main" id="{671B014E-7E67-4978-A9AB-7C6E2F99FD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31">
              <a:extLst>
                <a:ext uri="{FF2B5EF4-FFF2-40B4-BE49-F238E27FC236}">
                  <a16:creationId xmlns:a16="http://schemas.microsoft.com/office/drawing/2014/main" id="{193156F8-3B15-4064-8C4B-F21ED4F37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32">
              <a:extLst>
                <a:ext uri="{FF2B5EF4-FFF2-40B4-BE49-F238E27FC236}">
                  <a16:creationId xmlns:a16="http://schemas.microsoft.com/office/drawing/2014/main" id="{96B721A4-876F-43D1-B231-585A55B38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reeform 33">
              <a:extLst>
                <a:ext uri="{FF2B5EF4-FFF2-40B4-BE49-F238E27FC236}">
                  <a16:creationId xmlns:a16="http://schemas.microsoft.com/office/drawing/2014/main" id="{3D9AB238-BB7F-4D15-83B0-BD6CA92CC7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7" name="Freeform 34">
              <a:extLst>
                <a:ext uri="{FF2B5EF4-FFF2-40B4-BE49-F238E27FC236}">
                  <a16:creationId xmlns:a16="http://schemas.microsoft.com/office/drawing/2014/main" id="{85F91E03-6B79-4561-AADA-9D9EE51949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8" name="Freeform 35">
              <a:extLst>
                <a:ext uri="{FF2B5EF4-FFF2-40B4-BE49-F238E27FC236}">
                  <a16:creationId xmlns:a16="http://schemas.microsoft.com/office/drawing/2014/main" id="{A2B05A7B-02BB-4384-AB3F-6300769C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9" name="Freeform 36">
              <a:extLst>
                <a:ext uri="{FF2B5EF4-FFF2-40B4-BE49-F238E27FC236}">
                  <a16:creationId xmlns:a16="http://schemas.microsoft.com/office/drawing/2014/main" id="{10C0CEA7-547A-4AB3-99B0-971B1E98A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0" name="Freeform 37">
              <a:extLst>
                <a:ext uri="{FF2B5EF4-FFF2-40B4-BE49-F238E27FC236}">
                  <a16:creationId xmlns:a16="http://schemas.microsoft.com/office/drawing/2014/main" id="{643A7C23-A309-4BDC-AC90-7E150B0A7A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1" name="Freeform 38">
              <a:extLst>
                <a:ext uri="{FF2B5EF4-FFF2-40B4-BE49-F238E27FC236}">
                  <a16:creationId xmlns:a16="http://schemas.microsoft.com/office/drawing/2014/main" id="{CDFCEA60-6323-4E47-A467-83E3D32C0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42D62A3B-08B7-4F45-B0BC-A23B2CC9C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5" name="Freeform 11">
            <a:extLst>
              <a:ext uri="{FF2B5EF4-FFF2-40B4-BE49-F238E27FC236}">
                <a16:creationId xmlns:a16="http://schemas.microsoft.com/office/drawing/2014/main" id="{7527CAFC-17AC-48FE-AB33-811D38361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0FEBF6-F52F-012F-3486-DBB115312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3988" y="2133600"/>
            <a:ext cx="8130623" cy="3777622"/>
          </a:xfrm>
        </p:spPr>
        <p:txBody>
          <a:bodyPr/>
          <a:lstStyle/>
          <a:p>
            <a:r>
              <a:rPr lang="en-US" dirty="0"/>
              <a:t>PROBLEM STATEMENT </a:t>
            </a:r>
          </a:p>
          <a:p>
            <a:r>
              <a:rPr lang="en-US" dirty="0"/>
              <a:t>PROJECT OVERVIEW </a:t>
            </a:r>
          </a:p>
          <a:p>
            <a:r>
              <a:rPr lang="en-US" dirty="0"/>
              <a:t>WHO ARE THE END USERS </a:t>
            </a:r>
          </a:p>
          <a:p>
            <a:r>
              <a:rPr lang="en-US" dirty="0"/>
              <a:t>OUR SOLUTION AND IT’S VALUE PROPOSITION </a:t>
            </a:r>
          </a:p>
          <a:p>
            <a:r>
              <a:rPr lang="en-US" dirty="0"/>
              <a:t>DATASET DESCRIPTION</a:t>
            </a:r>
          </a:p>
          <a:p>
            <a:r>
              <a:rPr lang="en-US" dirty="0"/>
              <a:t>THE “WOW” IN OUR SOLUTION </a:t>
            </a:r>
          </a:p>
          <a:p>
            <a:r>
              <a:rPr lang="en-US" dirty="0"/>
              <a:t>MODELLING </a:t>
            </a:r>
          </a:p>
          <a:p>
            <a:r>
              <a:rPr lang="en-US" dirty="0"/>
              <a:t>RESULT </a:t>
            </a:r>
          </a:p>
          <a:p>
            <a:r>
              <a:rPr lang="en-US" dirty="0"/>
              <a:t>CONCLUSION 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45B039D-F9D1-D6C3-91D0-2CA7F55F9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       </a:t>
            </a:r>
            <a:r>
              <a:rPr lang="en-US" b="1" dirty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557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0FA238-E160-6507-3CCB-40D1562F3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0556" y="2799433"/>
            <a:ext cx="7872642" cy="1111784"/>
          </a:xfrm>
        </p:spPr>
        <p:txBody>
          <a:bodyPr/>
          <a:lstStyle/>
          <a:p>
            <a:r>
              <a:rPr lang="en-US" b="1" dirty="0"/>
              <a:t>This salary analysis is used to find out whether the salary of the employee is increased or not 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836DF4AA-989F-931E-EA88-9CB85A309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759" y="1100214"/>
            <a:ext cx="6455853" cy="63567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        PROBLEM STATEMENT </a:t>
            </a:r>
          </a:p>
        </p:txBody>
      </p:sp>
    </p:spTree>
    <p:extLst>
      <p:ext uri="{BB962C8B-B14F-4D97-AF65-F5344CB8AC3E}">
        <p14:creationId xmlns:p14="http://schemas.microsoft.com/office/powerpoint/2010/main" val="1496850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3E8D2-CB47-BFD5-DC19-C8B0A6D37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6813" y="648560"/>
            <a:ext cx="4584225" cy="928414"/>
          </a:xfrm>
        </p:spPr>
        <p:txBody>
          <a:bodyPr/>
          <a:lstStyle/>
          <a:p>
            <a:r>
              <a:rPr lang="en-US" b="1" dirty="0"/>
              <a:t>PROJECT 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A33EF-4211-853E-A2FE-D027DE0B77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9518" y="2133600"/>
            <a:ext cx="8265093" cy="3171876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/>
              <a:t>Analyse</a:t>
            </a:r>
            <a:r>
              <a:rPr lang="en-US" b="1" dirty="0"/>
              <a:t> the salary of the employee by considering various factors of </a:t>
            </a:r>
          </a:p>
          <a:p>
            <a:pPr marL="0" indent="0">
              <a:buNone/>
            </a:pPr>
            <a:r>
              <a:rPr lang="en-US" b="1" dirty="0"/>
              <a:t>        Like gender , Employee ID , Start data , Employee type,</a:t>
            </a:r>
          </a:p>
          <a:p>
            <a:pPr marL="0" indent="0">
              <a:buNone/>
            </a:pPr>
            <a:r>
              <a:rPr lang="en-US" b="1" dirty="0"/>
              <a:t>        </a:t>
            </a:r>
            <a:r>
              <a:rPr lang="en-US" b="1" dirty="0" err="1"/>
              <a:t>Department,ect</a:t>
            </a:r>
            <a:r>
              <a:rPr lang="en-US" b="1" dirty="0"/>
              <a:t>…… we use these in order to identify the trends,</a:t>
            </a:r>
          </a:p>
          <a:p>
            <a:pPr marL="0" indent="0">
              <a:buNone/>
            </a:pPr>
            <a:r>
              <a:rPr lang="en-US" b="1" dirty="0"/>
              <a:t>        Patterns of different categories of employee salary like very  high, </a:t>
            </a:r>
          </a:p>
          <a:p>
            <a:pPr marL="0" indent="0">
              <a:buNone/>
            </a:pPr>
            <a:r>
              <a:rPr lang="en-US" b="1" dirty="0"/>
              <a:t>        high, medium and low </a:t>
            </a:r>
          </a:p>
        </p:txBody>
      </p:sp>
    </p:spTree>
    <p:extLst>
      <p:ext uri="{BB962C8B-B14F-4D97-AF65-F5344CB8AC3E}">
        <p14:creationId xmlns:p14="http://schemas.microsoft.com/office/powerpoint/2010/main" val="2488745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0D95D-CC33-9E14-C84C-91DF81799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4482" y="507266"/>
            <a:ext cx="5403272" cy="666295"/>
          </a:xfrm>
        </p:spPr>
        <p:txBody>
          <a:bodyPr/>
          <a:lstStyle/>
          <a:p>
            <a:r>
              <a:rPr lang="en-US" b="1" dirty="0"/>
              <a:t>HOW ARE THE USERS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1C50811-D566-D578-E574-A53A2DDB0C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1636" y="1882588"/>
            <a:ext cx="8190482" cy="4468146"/>
          </a:xfrm>
        </p:spPr>
      </p:pic>
    </p:spTree>
    <p:extLst>
      <p:ext uri="{BB962C8B-B14F-4D97-AF65-F5344CB8AC3E}">
        <p14:creationId xmlns:p14="http://schemas.microsoft.com/office/powerpoint/2010/main" val="3585555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BA3C9-8F12-D2D9-D772-9DB1723AC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8460" y="624110"/>
            <a:ext cx="7261412" cy="1075109"/>
          </a:xfrm>
        </p:spPr>
        <p:txBody>
          <a:bodyPr>
            <a:normAutofit fontScale="90000"/>
          </a:bodyPr>
          <a:lstStyle/>
          <a:p>
            <a:r>
              <a:rPr lang="en-US" dirty="0"/>
              <a:t>OUR SOLUTION AND IT’S VALUE PROPOSITION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DE246-8552-93C3-D868-6513CE6B6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5027" y="2593701"/>
            <a:ext cx="9096366" cy="292842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Conditional formatting – Blank values </a:t>
            </a:r>
          </a:p>
          <a:p>
            <a:pPr marL="0" indent="0">
              <a:buNone/>
            </a:pPr>
            <a:r>
              <a:rPr lang="en-US" dirty="0"/>
              <a:t>Sort &amp;Filter –Filter – Remove Bank values </a:t>
            </a:r>
          </a:p>
          <a:p>
            <a:pPr marL="0" indent="0">
              <a:buNone/>
            </a:pPr>
            <a:r>
              <a:rPr lang="en-US" dirty="0"/>
              <a:t>Formula –salary </a:t>
            </a:r>
          </a:p>
          <a:p>
            <a:pPr marL="0" indent="0">
              <a:buNone/>
            </a:pPr>
            <a:r>
              <a:rPr lang="en-US" dirty="0"/>
              <a:t>Pivot Table –Summary </a:t>
            </a:r>
          </a:p>
          <a:p>
            <a:pPr marL="0" indent="0">
              <a:buNone/>
            </a:pPr>
            <a:r>
              <a:rPr lang="en-US" dirty="0"/>
              <a:t>Graph –Data visualization </a:t>
            </a:r>
          </a:p>
        </p:txBody>
      </p:sp>
    </p:spTree>
    <p:extLst>
      <p:ext uri="{BB962C8B-B14F-4D97-AF65-F5344CB8AC3E}">
        <p14:creationId xmlns:p14="http://schemas.microsoft.com/office/powerpoint/2010/main" val="1236738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17BCA-5F12-C5F4-E681-E5E8917D6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6535" y="624110"/>
            <a:ext cx="6468077" cy="757270"/>
          </a:xfrm>
        </p:spPr>
        <p:txBody>
          <a:bodyPr/>
          <a:lstStyle/>
          <a:p>
            <a:r>
              <a:rPr lang="en-US" i="1" dirty="0"/>
              <a:t>DATASET DESCRIPTION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B045C-1728-A197-A8A4-E8598FD1B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7274" y="1919263"/>
            <a:ext cx="8387338" cy="3594031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Employee Dataset – </a:t>
            </a:r>
            <a:r>
              <a:rPr lang="en-US" b="1" dirty="0" err="1"/>
              <a:t>Edunet</a:t>
            </a:r>
            <a:r>
              <a:rPr lang="en-US" b="1" dirty="0"/>
              <a:t> Dashboard </a:t>
            </a:r>
          </a:p>
          <a:p>
            <a:pPr marL="0" indent="0">
              <a:buNone/>
            </a:pPr>
            <a:r>
              <a:rPr lang="en-US" b="1" dirty="0"/>
              <a:t>11 features </a:t>
            </a:r>
          </a:p>
          <a:p>
            <a:pPr marL="0" indent="0">
              <a:buNone/>
            </a:pPr>
            <a:r>
              <a:rPr lang="en-US" b="1" dirty="0"/>
              <a:t>5 Features </a:t>
            </a:r>
          </a:p>
          <a:p>
            <a:pPr marL="0" indent="0">
              <a:buNone/>
            </a:pPr>
            <a:r>
              <a:rPr lang="en-US" b="1" dirty="0"/>
              <a:t>Employee ID – Number Values </a:t>
            </a:r>
          </a:p>
          <a:p>
            <a:pPr marL="0" indent="0">
              <a:buNone/>
            </a:pPr>
            <a:r>
              <a:rPr lang="en-US" b="1" dirty="0"/>
              <a:t>Name – Text </a:t>
            </a:r>
          </a:p>
          <a:p>
            <a:pPr marL="0" indent="0">
              <a:buNone/>
            </a:pPr>
            <a:r>
              <a:rPr lang="en-US" b="1" dirty="0"/>
              <a:t>Gender – Text </a:t>
            </a:r>
          </a:p>
          <a:p>
            <a:pPr marL="0" indent="0">
              <a:buNone/>
            </a:pPr>
            <a:r>
              <a:rPr lang="en-US" b="1" dirty="0"/>
              <a:t>Salary – Numerical values </a:t>
            </a:r>
          </a:p>
          <a:p>
            <a:pPr marL="0" indent="0">
              <a:buNone/>
            </a:pPr>
            <a:r>
              <a:rPr lang="en-US" b="1" dirty="0"/>
              <a:t>Start Data – Numerical values </a:t>
            </a:r>
          </a:p>
        </p:txBody>
      </p:sp>
    </p:spTree>
    <p:extLst>
      <p:ext uri="{BB962C8B-B14F-4D97-AF65-F5344CB8AC3E}">
        <p14:creationId xmlns:p14="http://schemas.microsoft.com/office/powerpoint/2010/main" val="4108890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F0D17-0A1A-8204-105E-E2CF0B685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7465" y="624110"/>
            <a:ext cx="7397147" cy="977312"/>
          </a:xfrm>
        </p:spPr>
        <p:txBody>
          <a:bodyPr/>
          <a:lstStyle/>
          <a:p>
            <a:r>
              <a:rPr lang="en-US" dirty="0"/>
              <a:t>THE “WOW” IN OUR SOLUTION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20C9B-8436-F010-2D26-1FFE6F341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3056150"/>
            <a:ext cx="8915400" cy="154029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b="1" dirty="0"/>
              <a:t>We use this formula </a:t>
            </a:r>
          </a:p>
          <a:p>
            <a:pPr marL="0" indent="0">
              <a:buNone/>
            </a:pPr>
            <a:r>
              <a:rPr lang="en-US" b="1" dirty="0"/>
              <a:t>        =IFS ( Z8&gt;=5,” VERYHIGH” ,Z8&gt;=4,” HIGH”,Z8&gt;=3,”MED,” TRUE,”LOW”)</a:t>
            </a:r>
          </a:p>
          <a:p>
            <a:pPr marL="0" indent="0">
              <a:buNone/>
            </a:pPr>
            <a:r>
              <a:rPr lang="en-US" b="1" dirty="0"/>
              <a:t>      To find the salary level of the employee </a:t>
            </a:r>
          </a:p>
        </p:txBody>
      </p:sp>
    </p:spTree>
    <p:extLst>
      <p:ext uri="{BB962C8B-B14F-4D97-AF65-F5344CB8AC3E}">
        <p14:creationId xmlns:p14="http://schemas.microsoft.com/office/powerpoint/2010/main" val="411833733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 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 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 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1C53FD1-3DBA-4C27-90DF-64ABCD60CC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02431B6-C1D5-4398-BE4E-36F2E44F8E9D}">
  <ds:schemaRefs>
    <ds:schemaRef ds:uri="http://schemas.microsoft.com/office/2006/metadata/properties"/>
    <ds:schemaRef ds:uri="http://www.w3.org/2000/xmlns/"/>
    <ds:schemaRef ds:uri="71af3243-3dd4-4a8d-8c0d-dd76da1f02a5"/>
    <ds:schemaRef ds:uri="http://www.w3.org/2001/XMLSchema-instance"/>
  </ds:schemaRefs>
</ds:datastoreItem>
</file>

<file path=customXml/itemProps3.xml><?xml version="1.0" encoding="utf-8"?>
<ds:datastoreItem xmlns:ds="http://schemas.openxmlformats.org/officeDocument/2006/customXml" ds:itemID="{9CB3524F-087C-4838-9553-7CBB129B493D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71af3243-3dd4-4a8d-8c0d-dd76da1f02a5"/>
    <ds:schemaRef ds:uri="16c05727-aa75-4e4a-9b5f-8a80a116589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23</Words>
  <Application>Microsoft Office PowerPoint</Application>
  <PresentationFormat>Widescreen</PresentationFormat>
  <Paragraphs>15</Paragraphs>
  <Slides>15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Wisp</vt:lpstr>
      <vt:lpstr>EMPLOYEE DATASET ANALYSIS USING EXCEL </vt:lpstr>
      <vt:lpstr>                   PROJECT TITLE </vt:lpstr>
      <vt:lpstr>                                   AGENDA</vt:lpstr>
      <vt:lpstr>        PROBLEM STATEMENT </vt:lpstr>
      <vt:lpstr>PROJECT OVERVIEW </vt:lpstr>
      <vt:lpstr>HOW ARE THE USERS </vt:lpstr>
      <vt:lpstr>OUR SOLUTION AND IT’S VALUE PROPOSITION </vt:lpstr>
      <vt:lpstr>DATASET DESCRIPTION </vt:lpstr>
      <vt:lpstr>THE “WOW” IN OUR SOLUTION </vt:lpstr>
      <vt:lpstr>MODELLING </vt:lpstr>
      <vt:lpstr>PowerPoint Presentation</vt:lpstr>
      <vt:lpstr>PowerPoint Presentation</vt:lpstr>
      <vt:lpstr>RESULTS</vt:lpstr>
      <vt:lpstr>CONCLUSION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DATASET ANALYSIS USING EXCEL </dc:title>
  <dc:creator>Keerthana Y</dc:creator>
  <cp:lastModifiedBy>Keerthana Y</cp:lastModifiedBy>
  <cp:revision>5</cp:revision>
  <dcterms:created xsi:type="dcterms:W3CDTF">2024-08-27T07:56:35Z</dcterms:created>
  <dcterms:modified xsi:type="dcterms:W3CDTF">2024-08-27T17:06:02Z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