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arduino-based-automatic-irrigation-system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arduino-based-automatic-irrigation-system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arduino-based-automatic-irrigation-system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arduino-based-automatic-irrigation-system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arduino-based-automatic-irrigation-system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arduino-based-automatic-irrigation-system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arduino-based-automatic-irrigation-system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arduino-based-automatic-irrigation-system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arduino-based-automatic-irrigation-system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arduino-based-automatic-irrigation-system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arduino-based-automatic-irrigation-system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arduino-based-automatic-irrigation-system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arduino-based-automatic-irrigation-system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arduino-based-automatic-irrigation-system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arduino-based-automatic-irrigation-system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