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5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00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1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6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4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44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4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4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43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275B0-2FB5-4783-814A-71BEB706AF93}" type="datetimeFigureOut">
              <a:rPr lang="en-IN" smtClean="0"/>
              <a:t>19-09-2022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BD96-D7A1-4821-B1E3-7FFA1611E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52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957262"/>
            <a:ext cx="92583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1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42962"/>
            <a:ext cx="88487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619125"/>
            <a:ext cx="89154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5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804862"/>
            <a:ext cx="91916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23937"/>
            <a:ext cx="92011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719137"/>
            <a:ext cx="89439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62012"/>
            <a:ext cx="88392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5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81062"/>
            <a:ext cx="88392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4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776287"/>
            <a:ext cx="90297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04875"/>
            <a:ext cx="88773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5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847725"/>
            <a:ext cx="90773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6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781050"/>
            <a:ext cx="9029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16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838200"/>
            <a:ext cx="89725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776287"/>
            <a:ext cx="84391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</dc:title>
  <dc:creator>Karthik E S</dc:creator>
  <cp:lastModifiedBy>Karthik E S</cp:lastModifiedBy>
  <cp:revision>9</cp:revision>
  <dcterms:created xsi:type="dcterms:W3CDTF">2022-09-12T03:31:04Z</dcterms:created>
  <dcterms:modified xsi:type="dcterms:W3CDTF">2022-09-19T15:01:52Z</dcterms:modified>
</cp:coreProperties>
</file>