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5"/>
  </p:notesMasterIdLst>
  <p:sldIdLst>
    <p:sldId id="271" r:id="rId2"/>
    <p:sldId id="272" r:id="rId3"/>
    <p:sldId id="273" r:id="rId4"/>
    <p:sldId id="274" r:id="rId5"/>
    <p:sldId id="275" r:id="rId6"/>
    <p:sldId id="276" r:id="rId7"/>
    <p:sldId id="277" r:id="rId8"/>
    <p:sldId id="278" r:id="rId9"/>
    <p:sldId id="279" r:id="rId10"/>
    <p:sldId id="280" r:id="rId11"/>
    <p:sldId id="281" r:id="rId12"/>
    <p:sldId id="285" r:id="rId13"/>
    <p:sldId id="28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storage/emulated/0/Android/data/cn.wps.moffice_eng/.Cloud/i18n/471582933/f/42a99f83-f83a-417a-b27f-11efb2aa3ab4/employee_data%20NM%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FBC1-4264-985E-CD30A9646308}"/>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FBC1-4264-985E-CD30A9646308}"/>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FBC1-4264-985E-CD30A9646308}"/>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FBC1-4264-985E-CD30A9646308}"/>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FBC1-4264-985E-CD30A9646308}"/>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FC-4C4C-9EE0-F2DEA462C13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FC-4C4C-9EE0-F2DEA462C1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FC-4C4C-9EE0-F2DEA462C13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FC-4C4C-9EE0-F2DEA462C13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2FC-4C4C-9EE0-F2DEA462C13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12FC-4C4C-9EE0-F2DEA462C13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12FC-4C4C-9EE0-F2DEA462C13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12FC-4C4C-9EE0-F2DEA462C13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12FC-4C4C-9EE0-F2DEA462C13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12FC-4C4C-9EE0-F2DEA462C13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12FC-4C4C-9EE0-F2DEA462C13A}"/>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16-12FC-4C4C-9EE0-F2DEA462C1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a:xfrm>
            <a:off x="609600" y="1577340"/>
            <a:ext cx="10972800" cy="266700"/>
          </a:xfrm>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1"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3" name="TextBox 13"/>
          <p:cNvSpPr txBox="1"/>
          <p:nvPr/>
        </p:nvSpPr>
        <p:spPr>
          <a:xfrm>
            <a:off x="1371654" y="3259605"/>
            <a:ext cx="8610600" cy="1938992"/>
          </a:xfrm>
          <a:prstGeom prst="rect">
            <a:avLst/>
          </a:prstGeom>
          <a:noFill/>
        </p:spPr>
        <p:txBody>
          <a:bodyPr wrap="square" rtlCol="0">
            <a:spAutoFit/>
          </a:bodyPr>
          <a:lstStyle/>
          <a:p>
            <a:r>
              <a:rPr lang="en-US" sz="2400" dirty="0"/>
              <a:t>STUDENT NAME</a:t>
            </a:r>
            <a:r>
              <a:rPr lang="en-IN" sz="2400" dirty="0"/>
              <a:t>:</a:t>
            </a:r>
            <a:r>
              <a:rPr lang="en-US" sz="2400" dirty="0"/>
              <a:t> </a:t>
            </a:r>
            <a:r>
              <a:rPr lang="en-US" sz="2400" dirty="0">
                <a:highlight>
                  <a:srgbClr val="FFFF00"/>
                </a:highlight>
              </a:rPr>
              <a:t>KEERTHEKA.N</a:t>
            </a:r>
          </a:p>
          <a:p>
            <a:r>
              <a:rPr lang="en-US" sz="2400" dirty="0"/>
              <a:t>REGISTER </a:t>
            </a:r>
            <a:r>
              <a:rPr lang="en-US" sz="2400"/>
              <a:t>NO:312210819</a:t>
            </a:r>
            <a:endParaRPr lang="en-US" sz="2400" dirty="0"/>
          </a:p>
          <a:p>
            <a:r>
              <a:rPr lang="en-US" sz="2400" dirty="0"/>
              <a:t>DEPARTMENT: III B.COM </a:t>
            </a:r>
            <a:r>
              <a:rPr lang="en-IN" sz="2400" dirty="0"/>
              <a:t>(General) </a:t>
            </a:r>
            <a:r>
              <a:rPr lang="en-US" sz="2400" dirty="0"/>
              <a:t>'A'</a:t>
            </a:r>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048698"/>
          <p:cNvSpPr>
            <a:spLocks noGrp="1"/>
          </p:cNvSpPr>
          <p:nvPr>
            <p:ph type="title"/>
          </p:nvPr>
        </p:nvSpPr>
        <p:spPr/>
        <p:txBody>
          <a:bodyPr/>
          <a:lstStyle/>
          <a:p>
            <a:r>
              <a:rPr lang="en-US"/>
              <a:t>RESULTS</a:t>
            </a:r>
          </a:p>
        </p:txBody>
      </p:sp>
      <p:graphicFrame>
        <p:nvGraphicFramePr>
          <p:cNvPr id="4194306"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1"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3"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4"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5"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8"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69"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0"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3"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4"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5"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6"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8"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2"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54" name="object 6"/>
          <p:cNvPicPr>
            <a:picLocks/>
          </p:cNvPicPr>
          <p:nvPr/>
        </p:nvPicPr>
        <p:blipFill>
          <a:blip r:embed="rId2" cstate="print"/>
          <a:stretch>
            <a:fillRect/>
          </a:stretch>
        </p:blipFill>
        <p:spPr>
          <a:xfrm>
            <a:off x="66675" y="3597351"/>
            <a:ext cx="2466975" cy="3203497"/>
          </a:xfrm>
          <a:prstGeom prst="rect">
            <a:avLst/>
          </a:prstGeom>
        </p:spPr>
      </p:pic>
      <p:sp>
        <p:nvSpPr>
          <p:cNvPr id="1048613"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1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Widescreen</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Manikandan</cp:lastModifiedBy>
  <cp:revision>1</cp:revision>
  <dcterms:created xsi:type="dcterms:W3CDTF">2024-03-28T17:07:22Z</dcterms:created>
  <dcterms:modified xsi:type="dcterms:W3CDTF">2024-09-01T08:06:10Z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dbd24395ee3640168a818cf23031cecc</vt:lpwstr>
  </property>
</Properties>
</file>