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2A80-9488-4B73-8634-6CA0AA4A774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FFA2-6F2E-4D28-9079-73DE16446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APPLYING FOR A JOB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1906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8" y="1209675"/>
            <a:ext cx="7678737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588" y="1814513"/>
            <a:ext cx="634523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63" y="1757363"/>
            <a:ext cx="6669087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75" y="2038350"/>
            <a:ext cx="631666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8" y="1271588"/>
            <a:ext cx="8745537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781175"/>
            <a:ext cx="6411913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338" y="1638300"/>
            <a:ext cx="653573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"/>
            <a:ext cx="593566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352800"/>
            <a:ext cx="5943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663" y="2262188"/>
            <a:ext cx="5907087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563" y="1538288"/>
            <a:ext cx="750728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838" y="1943100"/>
            <a:ext cx="84407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738" y="2047875"/>
            <a:ext cx="8516937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275" y="1990725"/>
            <a:ext cx="8297863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8" y="2009775"/>
            <a:ext cx="836453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738" y="1443038"/>
            <a:ext cx="8516937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1619250"/>
            <a:ext cx="7916863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763" y="1695450"/>
            <a:ext cx="8116887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728788"/>
            <a:ext cx="8088313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1771650"/>
            <a:ext cx="8431213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38" y="1685925"/>
            <a:ext cx="805973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" y="1528763"/>
            <a:ext cx="8164513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1676400"/>
            <a:ext cx="79263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075" y="1343025"/>
            <a:ext cx="768826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25" y="1624013"/>
            <a:ext cx="8031163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413" y="1914525"/>
            <a:ext cx="8383587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609600"/>
            <a:ext cx="8802687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7071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1600200"/>
            <a:ext cx="88312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8" y="1728788"/>
            <a:ext cx="8859837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263" y="1624013"/>
            <a:ext cx="8497887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On-screen Show (4:3)</PresentationFormat>
  <Paragraphs>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APPLYING FOR A JOB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A JOB</dc:title>
  <dc:creator>Sts1</dc:creator>
  <cp:lastModifiedBy>Sts1</cp:lastModifiedBy>
  <cp:revision>6</cp:revision>
  <dcterms:created xsi:type="dcterms:W3CDTF">2025-10-10T09:21:59Z</dcterms:created>
  <dcterms:modified xsi:type="dcterms:W3CDTF">2025-10-12T06:08:14Z</dcterms:modified>
</cp:coreProperties>
</file>