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5.jpg" ContentType="image/jpg"/>
  <Override PartName="/ppt/media/image8.jpg" ContentType="image/jpg"/>
  <Override PartName="/ppt/media/image10.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varScale="1">
        <p:scale>
          <a:sx n="81" d="100"/>
          <a:sy n="81" d="100"/>
        </p:scale>
        <p:origin x="66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463025"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err="1">
                <a:latin typeface="Times New Roman" panose="02020603050405020304" pitchFamily="18" charset="0"/>
                <a:cs typeface="Times New Roman" panose="02020603050405020304" pitchFamily="18" charset="0"/>
              </a:rPr>
              <a:t>Kommineni</a:t>
            </a:r>
            <a:r>
              <a:rPr lang="en-IN" sz="4000" spc="15" dirty="0">
                <a:latin typeface="Times New Roman" panose="02020603050405020304" pitchFamily="18" charset="0"/>
                <a:cs typeface="Times New Roman" panose="02020603050405020304" pitchFamily="18" charset="0"/>
              </a:rPr>
              <a:t> Jaya Keerthi</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F3A0326-CCB0-B7FC-9693-456A5AAFA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TotalTime>
  <Words>1547</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Kommineni Jaya Keerthi</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21BQ1A4724 - KOMMINENI JAYA KEERTHI</cp:lastModifiedBy>
  <cp:revision>6</cp:revision>
  <dcterms:created xsi:type="dcterms:W3CDTF">2024-06-03T05:48:59Z</dcterms:created>
  <dcterms:modified xsi:type="dcterms:W3CDTF">2024-06-12T15:18:55Z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