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2C36-3233-4ADA-B617-22261AB4D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87569"/>
            <a:ext cx="8997452" cy="2541431"/>
          </a:xfrm>
        </p:spPr>
        <p:txBody>
          <a:bodyPr/>
          <a:lstStyle/>
          <a:p>
            <a:r>
              <a:rPr lang="en-IN" dirty="0"/>
              <a:t>YouTube Songs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3F7AF-1F62-4CC9-8305-33FCC8C7F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,</a:t>
            </a:r>
          </a:p>
          <a:p>
            <a:r>
              <a:rPr lang="en-US" dirty="0"/>
              <a:t>Keerthi Priya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97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7AB3-6567-41E0-B27D-E2D4A0B2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826" y="966497"/>
            <a:ext cx="9603275" cy="1049235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8C81-F8CC-40AC-AB27-696C0FDD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internship project aims to conduct a comprehensive analysis of YouTube songs data using Power BI.</a:t>
            </a:r>
          </a:p>
          <a:p>
            <a:r>
              <a:rPr lang="en-US" dirty="0"/>
              <a:t>The dataset contains key attributes such as video ID, channel title, title, description, tags, published date,</a:t>
            </a:r>
          </a:p>
          <a:p>
            <a:r>
              <a:rPr lang="en-US" dirty="0"/>
              <a:t>view count, like count, favorite count, comment count, video duration, video definition, and caption</a:t>
            </a:r>
          </a:p>
          <a:p>
            <a:r>
              <a:rPr lang="en-US" dirty="0"/>
              <a:t>details. The goal is to utilize Power BI to create insightful visualizations and reports that provide a deeper</a:t>
            </a:r>
          </a:p>
          <a:p>
            <a:r>
              <a:rPr lang="en-US" dirty="0"/>
              <a:t>understanding of YouTube songs' performance, popularity, and user engagement. The analysis aims to</a:t>
            </a:r>
          </a:p>
          <a:p>
            <a:r>
              <a:rPr lang="en-US" dirty="0"/>
              <a:t>uncover trends, preferences, and patterns in the data to aid content creators and stakeholders in</a:t>
            </a:r>
          </a:p>
          <a:p>
            <a:r>
              <a:rPr lang="en-US" dirty="0"/>
              <a:t>optimizing their YouTube song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31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0B769F-3447-4C64-BAC0-9EF175BC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061" y="867037"/>
            <a:ext cx="9603275" cy="1049235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C1B92-94D7-44DE-8C6B-F1F72544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dataset contains key attributes of YouTube songs such as: </a:t>
            </a:r>
          </a:p>
          <a:p>
            <a:r>
              <a:rPr lang="en-US" dirty="0"/>
              <a:t>1. </a:t>
            </a:r>
            <a:r>
              <a:rPr lang="en-US" dirty="0" err="1"/>
              <a:t>video_id</a:t>
            </a:r>
            <a:r>
              <a:rPr lang="en-US" dirty="0"/>
              <a:t>: Unique identifier for each YouTube video.</a:t>
            </a:r>
          </a:p>
          <a:p>
            <a:r>
              <a:rPr lang="en-US" dirty="0"/>
              <a:t> 2. </a:t>
            </a:r>
            <a:r>
              <a:rPr lang="en-US" dirty="0" err="1"/>
              <a:t>channelTitle</a:t>
            </a:r>
            <a:r>
              <a:rPr lang="en-US" dirty="0"/>
              <a:t>: Title of the YouTube channel publishing the song. </a:t>
            </a:r>
          </a:p>
          <a:p>
            <a:r>
              <a:rPr lang="en-US" dirty="0"/>
              <a:t>3. title: Title of the YouTube song video. </a:t>
            </a:r>
          </a:p>
          <a:p>
            <a:r>
              <a:rPr lang="en-US" dirty="0"/>
              <a:t>4. description: Description provided for the YouTube song video. </a:t>
            </a:r>
          </a:p>
          <a:p>
            <a:r>
              <a:rPr lang="en-US" dirty="0"/>
              <a:t>5. tags: Tags associated with the YouTube song video. </a:t>
            </a:r>
          </a:p>
          <a:p>
            <a:r>
              <a:rPr lang="en-US" dirty="0"/>
              <a:t>6. </a:t>
            </a:r>
            <a:r>
              <a:rPr lang="en-US" dirty="0" err="1"/>
              <a:t>publishedAt</a:t>
            </a:r>
            <a:r>
              <a:rPr lang="en-US" dirty="0"/>
              <a:t>: Date and time when the YouTube song video was published. </a:t>
            </a:r>
          </a:p>
          <a:p>
            <a:r>
              <a:rPr lang="en-US" dirty="0"/>
              <a:t>7. </a:t>
            </a:r>
            <a:r>
              <a:rPr lang="en-US" dirty="0" err="1"/>
              <a:t>viewCount</a:t>
            </a:r>
            <a:r>
              <a:rPr lang="en-US" dirty="0"/>
              <a:t>: Number of views received by the YouTube song video. </a:t>
            </a:r>
          </a:p>
        </p:txBody>
      </p:sp>
    </p:spTree>
    <p:extLst>
      <p:ext uri="{BB962C8B-B14F-4D97-AF65-F5344CB8AC3E}">
        <p14:creationId xmlns:p14="http://schemas.microsoft.com/office/powerpoint/2010/main" val="383723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C1B92-94D7-44DE-8C6B-F1F72544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8. likeCount: Number of likes received by the YouTube song video. </a:t>
            </a:r>
          </a:p>
          <a:p>
            <a:r>
              <a:rPr lang="en-US"/>
              <a:t>9. favoriteCount: Number of times the YouTube song video has beenmarkedasafavorite. </a:t>
            </a:r>
          </a:p>
          <a:p>
            <a:r>
              <a:rPr lang="en-US"/>
              <a:t>10. commentCount: Number of comments posted on the YouTube songvideo. </a:t>
            </a:r>
          </a:p>
          <a:p>
            <a:r>
              <a:rPr lang="en-US"/>
              <a:t>11. duration: Duration of the YouTube song video. </a:t>
            </a:r>
          </a:p>
          <a:p>
            <a:r>
              <a:rPr lang="en-US"/>
              <a:t>12. definition: Video definition or quality (e.g., HD, SD). </a:t>
            </a:r>
          </a:p>
          <a:p>
            <a:r>
              <a:rPr lang="en-US"/>
              <a:t>13. caption: Availability of captions for the YouTube song video. D</a:t>
            </a:r>
            <a:endParaRPr lang="en-IN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5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B629-56FF-412B-B719-636B36CE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332" y="1154756"/>
            <a:ext cx="9603275" cy="1049235"/>
          </a:xfrm>
        </p:spPr>
        <p:txBody>
          <a:bodyPr/>
          <a:lstStyle/>
          <a:p>
            <a:r>
              <a:rPr lang="en-IN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CB34-458D-4322-80F7-E46065B9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951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Data Cleaning and Preparation:</a:t>
            </a:r>
          </a:p>
          <a:p>
            <a:r>
              <a:rPr lang="en-US" dirty="0"/>
              <a:t>- Clean and preprocess the dataset, handling missing values or outliers.</a:t>
            </a:r>
          </a:p>
          <a:p>
            <a:r>
              <a:rPr lang="en-US" dirty="0"/>
              <a:t>- Convert relevant columns to appropriate data types.</a:t>
            </a:r>
          </a:p>
          <a:p>
            <a:r>
              <a:rPr lang="en-US" dirty="0"/>
              <a:t>2. Exploratory Data Analysis (EDA):</a:t>
            </a:r>
          </a:p>
          <a:p>
            <a:r>
              <a:rPr lang="en-US" dirty="0"/>
              <a:t>- Explore patterns and distributions in view counts, like counts, and comments.</a:t>
            </a:r>
          </a:p>
          <a:p>
            <a:r>
              <a:rPr lang="en-US" dirty="0"/>
              <a:t>- Identify trends in the popularity and engagement of YouTube song videos.</a:t>
            </a:r>
          </a:p>
          <a:p>
            <a:r>
              <a:rPr lang="en-US" dirty="0"/>
              <a:t>3. Content and Channel Analysis:</a:t>
            </a:r>
          </a:p>
          <a:p>
            <a:r>
              <a:rPr lang="en-US" dirty="0"/>
              <a:t>- Analyze the distribution of videos across different channels.</a:t>
            </a:r>
          </a:p>
          <a:p>
            <a:r>
              <a:rPr lang="en-US" dirty="0"/>
              <a:t>- Identify popular tags and their correlation with view counts.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77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1D45-BE0A-44CA-8D4A-1E52F7A7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Temporal Trends:</a:t>
            </a:r>
          </a:p>
          <a:p>
            <a:r>
              <a:rPr lang="en-US" dirty="0"/>
              <a:t>- Explore how YouTube song video metrics vary over time.</a:t>
            </a:r>
          </a:p>
          <a:p>
            <a:r>
              <a:rPr lang="en-US" dirty="0"/>
              <a:t>- Identify peak publishing times and their impact on engagement.</a:t>
            </a:r>
          </a:p>
          <a:p>
            <a:r>
              <a:rPr lang="en-US" dirty="0"/>
              <a:t>5. User Engagement Insights:</a:t>
            </a:r>
          </a:p>
          <a:p>
            <a:r>
              <a:rPr lang="en-US" dirty="0"/>
              <a:t>- Investigate relationships between likes, comments, and views.</a:t>
            </a:r>
          </a:p>
          <a:p>
            <a:r>
              <a:rPr lang="en-US" dirty="0"/>
              <a:t>- Identify factors influencing user engagement with YouTube song videos.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03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912010C-89CB-4A42-930F-8E9BF551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05" y="684492"/>
            <a:ext cx="5532328" cy="1830584"/>
          </a:xfrm>
        </p:spPr>
        <p:txBody>
          <a:bodyPr>
            <a:normAutofit/>
          </a:bodyPr>
          <a:lstStyle/>
          <a:p>
            <a:r>
              <a:rPr lang="en-US" sz="6600" dirty="0"/>
              <a:t>Dashboard</a:t>
            </a:r>
            <a:endParaRPr lang="en-IN" sz="6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82A92D-2D03-4CF4-8928-D005F04580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608" t="18545" r="21649" b="12386"/>
          <a:stretch/>
        </p:blipFill>
        <p:spPr>
          <a:xfrm>
            <a:off x="7228532" y="336176"/>
            <a:ext cx="4385081" cy="3092824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830EDAE-EBBA-4017-B637-11624F0EB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E00915E-9E1F-47B4-8FA9-754B7B297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68" t="23416" r="19322" b="9926"/>
          <a:stretch/>
        </p:blipFill>
        <p:spPr>
          <a:xfrm>
            <a:off x="7228531" y="3429000"/>
            <a:ext cx="4385081" cy="2406740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12DB5EF7-0379-43BE-894B-F6F53838A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5806" t="22247" r="20417" b="13379"/>
          <a:stretch/>
        </p:blipFill>
        <p:spPr>
          <a:xfrm>
            <a:off x="1358888" y="3037510"/>
            <a:ext cx="5624646" cy="2220706"/>
          </a:xfrm>
        </p:spPr>
      </p:pic>
    </p:spTree>
    <p:extLst>
      <p:ext uri="{BB962C8B-B14F-4D97-AF65-F5344CB8AC3E}">
        <p14:creationId xmlns:p14="http://schemas.microsoft.com/office/powerpoint/2010/main" val="382934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D621E2-6E04-4046-96C8-BA71890B80DD}"/>
              </a:ext>
            </a:extLst>
          </p:cNvPr>
          <p:cNvSpPr/>
          <p:nvPr/>
        </p:nvSpPr>
        <p:spPr>
          <a:xfrm>
            <a:off x="4303059" y="2182016"/>
            <a:ext cx="5809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319658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</TotalTime>
  <Words>469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YouTube Songs Data Analysis</vt:lpstr>
      <vt:lpstr>Problem Statement</vt:lpstr>
      <vt:lpstr>Dataset Overview</vt:lpstr>
      <vt:lpstr>PowerPoint Presentation</vt:lpstr>
      <vt:lpstr>Project Objectives</vt:lpstr>
      <vt:lpstr>PowerPoint Presentation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Songs Data Analysis</dc:title>
  <dc:creator>Hp</dc:creator>
  <cp:lastModifiedBy>Hp</cp:lastModifiedBy>
  <cp:revision>3</cp:revision>
  <dcterms:created xsi:type="dcterms:W3CDTF">2024-07-06T19:02:19Z</dcterms:created>
  <dcterms:modified xsi:type="dcterms:W3CDTF">2024-07-06T19:24:27Z</dcterms:modified>
</cp:coreProperties>
</file>