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17"/>
  </p:notesMasterIdLst>
  <p:sldIdLst>
    <p:sldId id="256" r:id="rId3"/>
    <p:sldId id="257" r:id="rId4"/>
    <p:sldId id="262" r:id="rId5"/>
    <p:sldId id="258" r:id="rId6"/>
    <p:sldId id="259" r:id="rId7"/>
    <p:sldId id="260" r:id="rId8"/>
    <p:sldId id="273" r:id="rId9"/>
    <p:sldId id="261" r:id="rId10"/>
    <p:sldId id="263" r:id="rId11"/>
    <p:sldId id="271" r:id="rId12"/>
    <p:sldId id="264" r:id="rId13"/>
    <p:sldId id="265" r:id="rId14"/>
    <p:sldId id="266" r:id="rId15"/>
    <p:sldId id="267" r:id="rId16"/>
  </p:sldIdLst>
  <p:sldSz cx="12192000" cy="6858000"/>
  <p:notesSz cx="7772400" cy="10058400"/>
  <p:defaultTextStyle>
    <a:defPPr>
      <a:defRPr lang="en-GB"/>
    </a:defPPr>
    <a:lvl1pPr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1pPr>
    <a:lvl2pPr marL="742950" indent="-28575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2pPr>
    <a:lvl3pPr marL="1143000" indent="-22860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3pPr>
    <a:lvl4pPr marL="1600200" indent="-22860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4pPr>
    <a:lvl5pPr marL="2057400" indent="-22860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5pPr>
    <a:lvl6pPr marL="2286000" algn="l" defTabSz="914400" rtl="0" eaLnBrk="1" latinLnBrk="0" hangingPunct="1">
      <a:defRPr kern="1200">
        <a:solidFill>
          <a:schemeClr val="tx1"/>
        </a:solidFill>
        <a:latin typeface="Arial" panose="020B0604020202020204" pitchFamily="34" charset="0"/>
        <a:ea typeface="WenQuanYi Micro Hei"/>
        <a:cs typeface="WenQuanYi Micro Hei"/>
      </a:defRPr>
    </a:lvl6pPr>
    <a:lvl7pPr marL="2743200" algn="l" defTabSz="914400" rtl="0" eaLnBrk="1" latinLnBrk="0" hangingPunct="1">
      <a:defRPr kern="1200">
        <a:solidFill>
          <a:schemeClr val="tx1"/>
        </a:solidFill>
        <a:latin typeface="Arial" panose="020B0604020202020204" pitchFamily="34" charset="0"/>
        <a:ea typeface="WenQuanYi Micro Hei"/>
        <a:cs typeface="WenQuanYi Micro Hei"/>
      </a:defRPr>
    </a:lvl7pPr>
    <a:lvl8pPr marL="3200400" algn="l" defTabSz="914400" rtl="0" eaLnBrk="1" latinLnBrk="0" hangingPunct="1">
      <a:defRPr kern="1200">
        <a:solidFill>
          <a:schemeClr val="tx1"/>
        </a:solidFill>
        <a:latin typeface="Arial" panose="020B0604020202020204" pitchFamily="34" charset="0"/>
        <a:ea typeface="WenQuanYi Micro Hei"/>
        <a:cs typeface="WenQuanYi Micro Hei"/>
      </a:defRPr>
    </a:lvl8pPr>
    <a:lvl9pPr marL="3657600" algn="l" defTabSz="914400" rtl="0" eaLnBrk="1" latinLnBrk="0" hangingPunct="1">
      <a:defRPr kern="1200">
        <a:solidFill>
          <a:schemeClr val="tx1"/>
        </a:solidFill>
        <a:latin typeface="Arial" panose="020B0604020202020204" pitchFamily="34" charset="0"/>
        <a:ea typeface="WenQuanYi Micro Hei"/>
        <a:cs typeface="WenQuanYi Micro He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93627" autoAdjust="0"/>
  </p:normalViewPr>
  <p:slideViewPr>
    <p:cSldViewPr>
      <p:cViewPr varScale="1">
        <p:scale>
          <a:sx n="79" d="100"/>
          <a:sy n="79" d="100"/>
        </p:scale>
        <p:origin x="432" y="96"/>
      </p:cViewPr>
      <p:guideLst>
        <p:guide orient="horz" pos="2160"/>
        <p:guide pos="384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96C738DE-20DB-1CA5-662A-EC9881CBEECF}"/>
              </a:ext>
            </a:extLst>
          </p:cNvPr>
          <p:cNvSpPr>
            <a:spLocks noGrp="1" noRot="1" noChangeAspect="1" noChangeArrowheads="1"/>
          </p:cNvSpPr>
          <p:nvPr>
            <p:ph type="sldImg"/>
          </p:nvPr>
        </p:nvSpPr>
        <p:spPr bwMode="auto">
          <a:xfrm>
            <a:off x="533400" y="763588"/>
            <a:ext cx="6702425" cy="377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 name="Rectangle 2">
            <a:extLst>
              <a:ext uri="{FF2B5EF4-FFF2-40B4-BE49-F238E27FC236}">
                <a16:creationId xmlns:a16="http://schemas.microsoft.com/office/drawing/2014/main" id="{CE772DB4-BADD-FC4A-C9C3-3BF97CE2882F}"/>
              </a:ext>
            </a:extLst>
          </p:cNvPr>
          <p:cNvSpPr>
            <a:spLocks noGrp="1" noChangeArrowheads="1"/>
          </p:cNvSpPr>
          <p:nvPr>
            <p:ph type="body"/>
          </p:nvPr>
        </p:nvSpPr>
        <p:spPr bwMode="auto">
          <a:xfrm>
            <a:off x="777875" y="4776788"/>
            <a:ext cx="6216650" cy="4524375"/>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4099" name="Rectangle 3">
            <a:extLst>
              <a:ext uri="{FF2B5EF4-FFF2-40B4-BE49-F238E27FC236}">
                <a16:creationId xmlns:a16="http://schemas.microsoft.com/office/drawing/2014/main" id="{0868AC87-8846-44C5-9797-6726A3E279CD}"/>
              </a:ext>
            </a:extLst>
          </p:cNvPr>
          <p:cNvSpPr>
            <a:spLocks noGrp="1" noChangeArrowheads="1"/>
          </p:cNvSpPr>
          <p:nvPr>
            <p:ph type="hdr"/>
          </p:nvPr>
        </p:nvSpPr>
        <p:spPr bwMode="auto">
          <a:xfrm>
            <a:off x="0" y="0"/>
            <a:ext cx="3371850" cy="50165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eaLnBrk="1" hangingPunct="0">
              <a:lnSpc>
                <a:spcPct val="93000"/>
              </a:lnSpc>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pPr>
              <a:defRPr/>
            </a:pPr>
            <a:endParaRPr lang="en-US"/>
          </a:p>
        </p:txBody>
      </p:sp>
      <p:sp>
        <p:nvSpPr>
          <p:cNvPr id="4100" name="Rectangle 4">
            <a:extLst>
              <a:ext uri="{FF2B5EF4-FFF2-40B4-BE49-F238E27FC236}">
                <a16:creationId xmlns:a16="http://schemas.microsoft.com/office/drawing/2014/main" id="{B159EDAC-87EF-23C0-0E67-CFF963DDDC73}"/>
              </a:ext>
            </a:extLst>
          </p:cNvPr>
          <p:cNvSpPr>
            <a:spLocks noGrp="1" noChangeArrowheads="1"/>
          </p:cNvSpPr>
          <p:nvPr>
            <p:ph type="dt"/>
          </p:nvPr>
        </p:nvSpPr>
        <p:spPr bwMode="auto">
          <a:xfrm>
            <a:off x="4398963" y="0"/>
            <a:ext cx="3371850" cy="50165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lgn="r" eaLnBrk="1" hangingPunct="0">
              <a:lnSpc>
                <a:spcPct val="93000"/>
              </a:lnSpc>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pPr>
              <a:defRPr/>
            </a:pPr>
            <a:endParaRPr lang="en-US"/>
          </a:p>
        </p:txBody>
      </p:sp>
      <p:sp>
        <p:nvSpPr>
          <p:cNvPr id="4101" name="Rectangle 5">
            <a:extLst>
              <a:ext uri="{FF2B5EF4-FFF2-40B4-BE49-F238E27FC236}">
                <a16:creationId xmlns:a16="http://schemas.microsoft.com/office/drawing/2014/main" id="{4CCAB282-F1C7-82DE-08F2-BCFB04E53497}"/>
              </a:ext>
            </a:extLst>
          </p:cNvPr>
          <p:cNvSpPr>
            <a:spLocks noGrp="1" noChangeArrowheads="1"/>
          </p:cNvSpPr>
          <p:nvPr>
            <p:ph type="ftr"/>
          </p:nvPr>
        </p:nvSpPr>
        <p:spPr bwMode="auto">
          <a:xfrm>
            <a:off x="0" y="9555163"/>
            <a:ext cx="3371850" cy="501650"/>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eaLnBrk="1" hangingPunct="0">
              <a:lnSpc>
                <a:spcPct val="93000"/>
              </a:lnSpc>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pPr>
              <a:defRPr/>
            </a:pPr>
            <a:endParaRPr lang="en-US"/>
          </a:p>
        </p:txBody>
      </p:sp>
      <p:sp>
        <p:nvSpPr>
          <p:cNvPr id="4102" name="Rectangle 6">
            <a:extLst>
              <a:ext uri="{FF2B5EF4-FFF2-40B4-BE49-F238E27FC236}">
                <a16:creationId xmlns:a16="http://schemas.microsoft.com/office/drawing/2014/main" id="{7C99CFB6-B3F5-FC59-AE17-4F6A496961CB}"/>
              </a:ext>
            </a:extLst>
          </p:cNvPr>
          <p:cNvSpPr>
            <a:spLocks noGrp="1" noChangeArrowheads="1"/>
          </p:cNvSpPr>
          <p:nvPr>
            <p:ph type="sldNum"/>
          </p:nvPr>
        </p:nvSpPr>
        <p:spPr bwMode="auto">
          <a:xfrm>
            <a:off x="4398963" y="9555163"/>
            <a:ext cx="3371850" cy="501650"/>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smtClean="0">
                <a:solidFill>
                  <a:srgbClr val="000000"/>
                </a:solidFill>
                <a:latin typeface="Times New Roman" panose="02020603050405020304" pitchFamily="18" charset="0"/>
                <a:ea typeface="DejaVu Sans"/>
                <a:cs typeface="DejaVu Sans"/>
              </a:defRPr>
            </a:lvl1pPr>
          </a:lstStyle>
          <a:p>
            <a:pPr>
              <a:defRPr/>
            </a:pPr>
            <a:fld id="{C9C2297E-7051-4468-BE5D-466751253CE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6">
            <a:extLst>
              <a:ext uri="{FF2B5EF4-FFF2-40B4-BE49-F238E27FC236}">
                <a16:creationId xmlns:a16="http://schemas.microsoft.com/office/drawing/2014/main" id="{6C823F8E-5DCC-6853-BC81-4327A7571C6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60964284-602A-4B76-87B2-C6F351F7DE6D}" type="slidenum">
              <a:rPr lang="en-US" altLang="en-US">
                <a:solidFill>
                  <a:srgbClr val="000000"/>
                </a:solidFill>
                <a:latin typeface="Times New Roman" panose="02020603050405020304" pitchFamily="18" charset="0"/>
                <a:ea typeface="DejaVu Sans"/>
                <a:cs typeface="DejaVu Sans"/>
              </a:rPr>
              <a:pPr/>
              <a:t>1</a:t>
            </a:fld>
            <a:endParaRPr lang="en-US" altLang="en-US">
              <a:solidFill>
                <a:srgbClr val="000000"/>
              </a:solidFill>
              <a:latin typeface="Times New Roman" panose="02020603050405020304" pitchFamily="18" charset="0"/>
              <a:ea typeface="DejaVu Sans"/>
              <a:cs typeface="DejaVu Sans"/>
            </a:endParaRPr>
          </a:p>
        </p:txBody>
      </p:sp>
      <p:sp>
        <p:nvSpPr>
          <p:cNvPr id="5123" name="Rectangle 1">
            <a:extLst>
              <a:ext uri="{FF2B5EF4-FFF2-40B4-BE49-F238E27FC236}">
                <a16:creationId xmlns:a16="http://schemas.microsoft.com/office/drawing/2014/main" id="{E83F1CBC-D764-7A7B-2A33-5A35304F9ED6}"/>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5124" name="Rectangle 2">
            <a:extLst>
              <a:ext uri="{FF2B5EF4-FFF2-40B4-BE49-F238E27FC236}">
                <a16:creationId xmlns:a16="http://schemas.microsoft.com/office/drawing/2014/main" id="{88F50B38-CB13-9E4B-BBB2-EE877721BC0F}"/>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6">
            <a:extLst>
              <a:ext uri="{FF2B5EF4-FFF2-40B4-BE49-F238E27FC236}">
                <a16:creationId xmlns:a16="http://schemas.microsoft.com/office/drawing/2014/main" id="{831A9EDA-EB8D-6D12-0ECF-ECDFA5D6287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5EB7B3BC-3E17-4BB3-9941-3BAF6FCA0AAF}" type="slidenum">
              <a:rPr lang="en-US" altLang="en-US">
                <a:solidFill>
                  <a:srgbClr val="000000"/>
                </a:solidFill>
                <a:latin typeface="Times New Roman" panose="02020603050405020304" pitchFamily="18" charset="0"/>
                <a:ea typeface="DejaVu Sans"/>
                <a:cs typeface="DejaVu Sans"/>
              </a:rPr>
              <a:pPr/>
              <a:t>2</a:t>
            </a:fld>
            <a:endParaRPr lang="en-US" altLang="en-US">
              <a:solidFill>
                <a:srgbClr val="000000"/>
              </a:solidFill>
              <a:latin typeface="Times New Roman" panose="02020603050405020304" pitchFamily="18" charset="0"/>
              <a:ea typeface="DejaVu Sans"/>
              <a:cs typeface="DejaVu Sans"/>
            </a:endParaRPr>
          </a:p>
        </p:txBody>
      </p:sp>
      <p:sp>
        <p:nvSpPr>
          <p:cNvPr id="7171" name="Rectangle 1">
            <a:extLst>
              <a:ext uri="{FF2B5EF4-FFF2-40B4-BE49-F238E27FC236}">
                <a16:creationId xmlns:a16="http://schemas.microsoft.com/office/drawing/2014/main" id="{CBF99961-F684-1C75-D573-19DE68EA29AD}"/>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7172" name="Rectangle 2">
            <a:extLst>
              <a:ext uri="{FF2B5EF4-FFF2-40B4-BE49-F238E27FC236}">
                <a16:creationId xmlns:a16="http://schemas.microsoft.com/office/drawing/2014/main" id="{14D949A3-F180-05FC-E358-51FDD903ACC0}"/>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2">
            <a:extLst>
              <a:ext uri="{FF2B5EF4-FFF2-40B4-BE49-F238E27FC236}">
                <a16:creationId xmlns:a16="http://schemas.microsoft.com/office/drawing/2014/main" id="{E8E9D6CC-0D3C-0953-6E12-84CDE3476BC2}"/>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a16="http://schemas.microsoft.com/office/drawing/2014/main" id="{3F15E109-5AA8-6770-680B-44ED16769F21}"/>
              </a:ext>
            </a:extLst>
          </p:cNvPr>
          <p:cNvSpPr>
            <a:spLocks noGrp="1" noChangeArrowheads="1"/>
          </p:cNvSpPr>
          <p:nvPr>
            <p:ph type="sldNum" idx="11"/>
          </p:nvPr>
        </p:nvSpPr>
        <p:spPr>
          <a:ln/>
        </p:spPr>
        <p:txBody>
          <a:bodyPr/>
          <a:lstStyle>
            <a:lvl1pPr>
              <a:defRPr/>
            </a:lvl1pPr>
          </a:lstStyle>
          <a:p>
            <a:pPr>
              <a:defRPr/>
            </a:pPr>
            <a:fld id="{AB886854-49D0-48B2-B45E-3C37EC6078F0}" type="slidenum">
              <a:rPr lang="en-US" altLang="en-US"/>
              <a:pPr>
                <a:defRPr/>
              </a:pPr>
              <a:t>‹#›</a:t>
            </a:fld>
            <a:endParaRPr lang="en-US" altLang="en-US"/>
          </a:p>
        </p:txBody>
      </p:sp>
    </p:spTree>
    <p:extLst>
      <p:ext uri="{BB962C8B-B14F-4D97-AF65-F5344CB8AC3E}">
        <p14:creationId xmlns:p14="http://schemas.microsoft.com/office/powerpoint/2010/main" val="131671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AE494EA8-8C00-F676-BAA4-6EFFB2715B11}"/>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a16="http://schemas.microsoft.com/office/drawing/2014/main" id="{8A63D198-0C28-3F24-9C15-02A730EB8E81}"/>
              </a:ext>
            </a:extLst>
          </p:cNvPr>
          <p:cNvSpPr>
            <a:spLocks noGrp="1" noChangeArrowheads="1"/>
          </p:cNvSpPr>
          <p:nvPr>
            <p:ph type="sldNum" idx="11"/>
          </p:nvPr>
        </p:nvSpPr>
        <p:spPr>
          <a:ln/>
        </p:spPr>
        <p:txBody>
          <a:bodyPr/>
          <a:lstStyle>
            <a:lvl1pPr>
              <a:defRPr/>
            </a:lvl1pPr>
          </a:lstStyle>
          <a:p>
            <a:pPr>
              <a:defRPr/>
            </a:pPr>
            <a:fld id="{5B11604E-2C95-4A5C-BD63-E79AEC7CB98D}" type="slidenum">
              <a:rPr lang="en-US" altLang="en-US"/>
              <a:pPr>
                <a:defRPr/>
              </a:pPr>
              <a:t>‹#›</a:t>
            </a:fld>
            <a:endParaRPr lang="en-US" altLang="en-US"/>
          </a:p>
        </p:txBody>
      </p:sp>
    </p:spTree>
    <p:extLst>
      <p:ext uri="{BB962C8B-B14F-4D97-AF65-F5344CB8AC3E}">
        <p14:creationId xmlns:p14="http://schemas.microsoft.com/office/powerpoint/2010/main" val="1955728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604963"/>
            <a:ext cx="2741084" cy="3975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604963"/>
            <a:ext cx="8026400" cy="3975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27316306-8B9A-8502-DD40-B802C8B3CA65}"/>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a16="http://schemas.microsoft.com/office/drawing/2014/main" id="{BE084BF8-6B7F-D2B8-C713-A3CB306D75F8}"/>
              </a:ext>
            </a:extLst>
          </p:cNvPr>
          <p:cNvSpPr>
            <a:spLocks noGrp="1" noChangeArrowheads="1"/>
          </p:cNvSpPr>
          <p:nvPr>
            <p:ph type="sldNum" idx="11"/>
          </p:nvPr>
        </p:nvSpPr>
        <p:spPr>
          <a:ln/>
        </p:spPr>
        <p:txBody>
          <a:bodyPr/>
          <a:lstStyle>
            <a:lvl1pPr>
              <a:defRPr/>
            </a:lvl1pPr>
          </a:lstStyle>
          <a:p>
            <a:pPr>
              <a:defRPr/>
            </a:pPr>
            <a:fld id="{67E9995B-D7FC-4143-8C44-E645576B380D}" type="slidenum">
              <a:rPr lang="en-US" altLang="en-US"/>
              <a:pPr>
                <a:defRPr/>
              </a:pPr>
              <a:t>‹#›</a:t>
            </a:fld>
            <a:endParaRPr lang="en-US" altLang="en-US"/>
          </a:p>
        </p:txBody>
      </p:sp>
    </p:spTree>
    <p:extLst>
      <p:ext uri="{BB962C8B-B14F-4D97-AF65-F5344CB8AC3E}">
        <p14:creationId xmlns:p14="http://schemas.microsoft.com/office/powerpoint/2010/main" val="740565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14401" y="2130425"/>
            <a:ext cx="10361084" cy="1468438"/>
          </a:xfrm>
        </p:spPr>
        <p:txBody>
          <a:bodyPr/>
          <a:lstStyle/>
          <a:p>
            <a:r>
              <a:rPr lang="en-US"/>
              <a:t>Click to edit Master title style</a:t>
            </a:r>
          </a:p>
        </p:txBody>
      </p:sp>
      <p:sp>
        <p:nvSpPr>
          <p:cNvPr id="3" name="Rectangle 2">
            <a:extLst>
              <a:ext uri="{FF2B5EF4-FFF2-40B4-BE49-F238E27FC236}">
                <a16:creationId xmlns:a16="http://schemas.microsoft.com/office/drawing/2014/main" id="{E6B2F6C2-19CF-46EB-9053-498BEF2F0558}"/>
              </a:ext>
            </a:extLst>
          </p:cNvPr>
          <p:cNvSpPr>
            <a:spLocks noGrp="1" noChangeArrowheads="1"/>
          </p:cNvSpPr>
          <p:nvPr>
            <p:ph type="dt" idx="10"/>
          </p:nvPr>
        </p:nvSpPr>
        <p:spPr>
          <a:ln/>
        </p:spPr>
        <p:txBody>
          <a:bodyPr/>
          <a:lstStyle>
            <a:lvl1pPr>
              <a:defRPr/>
            </a:lvl1pPr>
          </a:lstStyle>
          <a:p>
            <a:pPr>
              <a:defRPr/>
            </a:pPr>
            <a:r>
              <a:rPr lang="en-US"/>
              <a:t>2/7/20</a:t>
            </a:r>
          </a:p>
        </p:txBody>
      </p:sp>
      <p:sp>
        <p:nvSpPr>
          <p:cNvPr id="4" name="Rectangle 4">
            <a:extLst>
              <a:ext uri="{FF2B5EF4-FFF2-40B4-BE49-F238E27FC236}">
                <a16:creationId xmlns:a16="http://schemas.microsoft.com/office/drawing/2014/main" id="{92450BD0-8C9B-B482-2FB1-95E5E3BFA3AD}"/>
              </a:ext>
            </a:extLst>
          </p:cNvPr>
          <p:cNvSpPr>
            <a:spLocks noGrp="1" noChangeArrowheads="1"/>
          </p:cNvSpPr>
          <p:nvPr>
            <p:ph type="sldNum" idx="11"/>
          </p:nvPr>
        </p:nvSpPr>
        <p:spPr>
          <a:ln/>
        </p:spPr>
        <p:txBody>
          <a:bodyPr/>
          <a:lstStyle>
            <a:lvl1pPr>
              <a:defRPr/>
            </a:lvl1pPr>
          </a:lstStyle>
          <a:p>
            <a:pPr>
              <a:defRPr/>
            </a:pPr>
            <a:fld id="{5CE2A7EB-D597-413D-B1AF-77109E9B863C}" type="slidenum">
              <a:rPr lang="en-US" altLang="en-US"/>
              <a:pPr>
                <a:defRPr/>
              </a:pPr>
              <a:t>‹#›</a:t>
            </a:fld>
            <a:endParaRPr lang="en-US" altLang="en-US"/>
          </a:p>
        </p:txBody>
      </p:sp>
    </p:spTree>
    <p:extLst>
      <p:ext uri="{BB962C8B-B14F-4D97-AF65-F5344CB8AC3E}">
        <p14:creationId xmlns:p14="http://schemas.microsoft.com/office/powerpoint/2010/main" val="1312990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0E1C12E7-C5B0-A128-E503-9AA774CC8A12}"/>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a16="http://schemas.microsoft.com/office/drawing/2014/main" id="{9C18CDB4-D685-5F16-85C2-DA747A07C315}"/>
              </a:ext>
            </a:extLst>
          </p:cNvPr>
          <p:cNvSpPr>
            <a:spLocks noGrp="1" noChangeArrowheads="1"/>
          </p:cNvSpPr>
          <p:nvPr>
            <p:ph type="sldNum" idx="11"/>
          </p:nvPr>
        </p:nvSpPr>
        <p:spPr>
          <a:ln/>
        </p:spPr>
        <p:txBody>
          <a:bodyPr/>
          <a:lstStyle>
            <a:lvl1pPr>
              <a:defRPr/>
            </a:lvl1pPr>
          </a:lstStyle>
          <a:p>
            <a:pPr>
              <a:defRPr/>
            </a:pPr>
            <a:fld id="{2374E199-9056-4079-8650-6DDEC1AE04E5}" type="slidenum">
              <a:rPr lang="en-US" altLang="en-US"/>
              <a:pPr>
                <a:defRPr/>
              </a:pPr>
              <a:t>‹#›</a:t>
            </a:fld>
            <a:endParaRPr lang="en-US" altLang="en-US"/>
          </a:p>
        </p:txBody>
      </p:sp>
    </p:spTree>
    <p:extLst>
      <p:ext uri="{BB962C8B-B14F-4D97-AF65-F5344CB8AC3E}">
        <p14:creationId xmlns:p14="http://schemas.microsoft.com/office/powerpoint/2010/main" val="6802427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6F8C7177-E038-D336-B140-1F9CF8F30789}"/>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a16="http://schemas.microsoft.com/office/drawing/2014/main" id="{045123AA-178E-82B9-9D19-A32DA64751FF}"/>
              </a:ext>
            </a:extLst>
          </p:cNvPr>
          <p:cNvSpPr>
            <a:spLocks noGrp="1" noChangeArrowheads="1"/>
          </p:cNvSpPr>
          <p:nvPr>
            <p:ph type="sldNum" idx="11"/>
          </p:nvPr>
        </p:nvSpPr>
        <p:spPr>
          <a:ln/>
        </p:spPr>
        <p:txBody>
          <a:bodyPr/>
          <a:lstStyle>
            <a:lvl1pPr>
              <a:defRPr/>
            </a:lvl1pPr>
          </a:lstStyle>
          <a:p>
            <a:pPr>
              <a:defRPr/>
            </a:pPr>
            <a:fld id="{E77E75C1-608C-453C-AF5E-328669F4677C}" type="slidenum">
              <a:rPr lang="en-US" altLang="en-US"/>
              <a:pPr>
                <a:defRPr/>
              </a:pPr>
              <a:t>‹#›</a:t>
            </a:fld>
            <a:endParaRPr lang="en-US" altLang="en-US"/>
          </a:p>
        </p:txBody>
      </p:sp>
    </p:spTree>
    <p:extLst>
      <p:ext uri="{BB962C8B-B14F-4D97-AF65-F5344CB8AC3E}">
        <p14:creationId xmlns:p14="http://schemas.microsoft.com/office/powerpoint/2010/main" val="3150914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F0C32C51-538D-ED3A-5DF8-BCDEDB2F82D8}"/>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a16="http://schemas.microsoft.com/office/drawing/2014/main" id="{C5E14005-6ECA-4860-169E-28B5DF8E17CF}"/>
              </a:ext>
            </a:extLst>
          </p:cNvPr>
          <p:cNvSpPr>
            <a:spLocks noGrp="1" noChangeArrowheads="1"/>
          </p:cNvSpPr>
          <p:nvPr>
            <p:ph type="sldNum" idx="11"/>
          </p:nvPr>
        </p:nvSpPr>
        <p:spPr>
          <a:ln/>
        </p:spPr>
        <p:txBody>
          <a:bodyPr/>
          <a:lstStyle>
            <a:lvl1pPr>
              <a:defRPr/>
            </a:lvl1pPr>
          </a:lstStyle>
          <a:p>
            <a:pPr>
              <a:defRPr/>
            </a:pPr>
            <a:fld id="{9D99126B-E13E-449E-81AE-D743659F243A}" type="slidenum">
              <a:rPr lang="en-US" altLang="en-US"/>
              <a:pPr>
                <a:defRPr/>
              </a:pPr>
              <a:t>‹#›</a:t>
            </a:fld>
            <a:endParaRPr lang="en-US" altLang="en-US"/>
          </a:p>
        </p:txBody>
      </p:sp>
    </p:spTree>
    <p:extLst>
      <p:ext uri="{BB962C8B-B14F-4D97-AF65-F5344CB8AC3E}">
        <p14:creationId xmlns:p14="http://schemas.microsoft.com/office/powerpoint/2010/main" val="17719870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1" y="1600201"/>
            <a:ext cx="5382684"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600201"/>
            <a:ext cx="53848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AD8900CD-FB22-A4D8-A6A6-9F40AFA6EF22}"/>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5">
            <a:extLst>
              <a:ext uri="{FF2B5EF4-FFF2-40B4-BE49-F238E27FC236}">
                <a16:creationId xmlns:a16="http://schemas.microsoft.com/office/drawing/2014/main" id="{94FE5ED6-41DA-0F8D-63BA-5A51B8EF94E6}"/>
              </a:ext>
            </a:extLst>
          </p:cNvPr>
          <p:cNvSpPr>
            <a:spLocks noGrp="1" noChangeArrowheads="1"/>
          </p:cNvSpPr>
          <p:nvPr>
            <p:ph type="sldNum" idx="11"/>
          </p:nvPr>
        </p:nvSpPr>
        <p:spPr>
          <a:ln/>
        </p:spPr>
        <p:txBody>
          <a:bodyPr/>
          <a:lstStyle>
            <a:lvl1pPr>
              <a:defRPr/>
            </a:lvl1pPr>
          </a:lstStyle>
          <a:p>
            <a:pPr>
              <a:defRPr/>
            </a:pPr>
            <a:fld id="{CCA09CC5-A97B-44D3-B37E-34B500DD49C9}" type="slidenum">
              <a:rPr lang="en-US" altLang="en-US"/>
              <a:pPr>
                <a:defRPr/>
              </a:pPr>
              <a:t>‹#›</a:t>
            </a:fld>
            <a:endParaRPr lang="en-US" altLang="en-US"/>
          </a:p>
        </p:txBody>
      </p:sp>
    </p:spTree>
    <p:extLst>
      <p:ext uri="{BB962C8B-B14F-4D97-AF65-F5344CB8AC3E}">
        <p14:creationId xmlns:p14="http://schemas.microsoft.com/office/powerpoint/2010/main" val="2208931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1BE57E03-B6DC-32ED-B47C-F57BBDD66B2B}"/>
              </a:ext>
            </a:extLst>
          </p:cNvPr>
          <p:cNvSpPr>
            <a:spLocks noGrp="1" noChangeArrowheads="1"/>
          </p:cNvSpPr>
          <p:nvPr>
            <p:ph type="dt" idx="10"/>
          </p:nvPr>
        </p:nvSpPr>
        <p:spPr>
          <a:ln/>
        </p:spPr>
        <p:txBody>
          <a:bodyPr/>
          <a:lstStyle>
            <a:lvl1pPr>
              <a:defRPr/>
            </a:lvl1pPr>
          </a:lstStyle>
          <a:p>
            <a:pPr>
              <a:defRPr/>
            </a:pPr>
            <a:r>
              <a:rPr lang="en-US"/>
              <a:t>2/7/20</a:t>
            </a:r>
          </a:p>
        </p:txBody>
      </p:sp>
      <p:sp>
        <p:nvSpPr>
          <p:cNvPr id="8" name="Rectangle 5">
            <a:extLst>
              <a:ext uri="{FF2B5EF4-FFF2-40B4-BE49-F238E27FC236}">
                <a16:creationId xmlns:a16="http://schemas.microsoft.com/office/drawing/2014/main" id="{5982D25B-A7EC-E7FB-0CF9-4552231DC0C0}"/>
              </a:ext>
            </a:extLst>
          </p:cNvPr>
          <p:cNvSpPr>
            <a:spLocks noGrp="1" noChangeArrowheads="1"/>
          </p:cNvSpPr>
          <p:nvPr>
            <p:ph type="sldNum" idx="11"/>
          </p:nvPr>
        </p:nvSpPr>
        <p:spPr>
          <a:ln/>
        </p:spPr>
        <p:txBody>
          <a:bodyPr/>
          <a:lstStyle>
            <a:lvl1pPr>
              <a:defRPr/>
            </a:lvl1pPr>
          </a:lstStyle>
          <a:p>
            <a:pPr>
              <a:defRPr/>
            </a:pPr>
            <a:fld id="{E5AB3E9C-8F7E-4466-AD64-B2E3349C5F4E}" type="slidenum">
              <a:rPr lang="en-US" altLang="en-US"/>
              <a:pPr>
                <a:defRPr/>
              </a:pPr>
              <a:t>‹#›</a:t>
            </a:fld>
            <a:endParaRPr lang="en-US" altLang="en-US"/>
          </a:p>
        </p:txBody>
      </p:sp>
    </p:spTree>
    <p:extLst>
      <p:ext uri="{BB962C8B-B14F-4D97-AF65-F5344CB8AC3E}">
        <p14:creationId xmlns:p14="http://schemas.microsoft.com/office/powerpoint/2010/main" val="14676702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04C06020-8836-D0F7-10D0-EC7C00DC5FE8}"/>
              </a:ext>
            </a:extLst>
          </p:cNvPr>
          <p:cNvSpPr>
            <a:spLocks noGrp="1" noChangeArrowheads="1"/>
          </p:cNvSpPr>
          <p:nvPr>
            <p:ph type="dt" idx="10"/>
          </p:nvPr>
        </p:nvSpPr>
        <p:spPr>
          <a:ln/>
        </p:spPr>
        <p:txBody>
          <a:bodyPr/>
          <a:lstStyle>
            <a:lvl1pPr>
              <a:defRPr/>
            </a:lvl1pPr>
          </a:lstStyle>
          <a:p>
            <a:pPr>
              <a:defRPr/>
            </a:pPr>
            <a:r>
              <a:rPr lang="en-US"/>
              <a:t>2/7/20</a:t>
            </a:r>
          </a:p>
        </p:txBody>
      </p:sp>
      <p:sp>
        <p:nvSpPr>
          <p:cNvPr id="4" name="Rectangle 5">
            <a:extLst>
              <a:ext uri="{FF2B5EF4-FFF2-40B4-BE49-F238E27FC236}">
                <a16:creationId xmlns:a16="http://schemas.microsoft.com/office/drawing/2014/main" id="{11CD3D93-062F-177B-7B8A-5012662A5888}"/>
              </a:ext>
            </a:extLst>
          </p:cNvPr>
          <p:cNvSpPr>
            <a:spLocks noGrp="1" noChangeArrowheads="1"/>
          </p:cNvSpPr>
          <p:nvPr>
            <p:ph type="sldNum" idx="11"/>
          </p:nvPr>
        </p:nvSpPr>
        <p:spPr>
          <a:ln/>
        </p:spPr>
        <p:txBody>
          <a:bodyPr/>
          <a:lstStyle>
            <a:lvl1pPr>
              <a:defRPr/>
            </a:lvl1pPr>
          </a:lstStyle>
          <a:p>
            <a:pPr>
              <a:defRPr/>
            </a:pPr>
            <a:fld id="{06600769-68A4-4954-8456-3CB72E3260E9}" type="slidenum">
              <a:rPr lang="en-US" altLang="en-US"/>
              <a:pPr>
                <a:defRPr/>
              </a:pPr>
              <a:t>‹#›</a:t>
            </a:fld>
            <a:endParaRPr lang="en-US" altLang="en-US"/>
          </a:p>
        </p:txBody>
      </p:sp>
    </p:spTree>
    <p:extLst>
      <p:ext uri="{BB962C8B-B14F-4D97-AF65-F5344CB8AC3E}">
        <p14:creationId xmlns:p14="http://schemas.microsoft.com/office/powerpoint/2010/main" val="753763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3F1C68EA-D1FA-0000-89F0-FBF1730C1578}"/>
              </a:ext>
            </a:extLst>
          </p:cNvPr>
          <p:cNvSpPr>
            <a:spLocks noGrp="1" noChangeArrowheads="1"/>
          </p:cNvSpPr>
          <p:nvPr>
            <p:ph type="dt" idx="10"/>
          </p:nvPr>
        </p:nvSpPr>
        <p:spPr>
          <a:ln/>
        </p:spPr>
        <p:txBody>
          <a:bodyPr/>
          <a:lstStyle>
            <a:lvl1pPr>
              <a:defRPr/>
            </a:lvl1pPr>
          </a:lstStyle>
          <a:p>
            <a:pPr>
              <a:defRPr/>
            </a:pPr>
            <a:r>
              <a:rPr lang="en-US"/>
              <a:t>2/7/20</a:t>
            </a:r>
          </a:p>
        </p:txBody>
      </p:sp>
      <p:sp>
        <p:nvSpPr>
          <p:cNvPr id="3" name="Rectangle 5">
            <a:extLst>
              <a:ext uri="{FF2B5EF4-FFF2-40B4-BE49-F238E27FC236}">
                <a16:creationId xmlns:a16="http://schemas.microsoft.com/office/drawing/2014/main" id="{B1129E24-158C-AAB1-669C-FD0BD9B88451}"/>
              </a:ext>
            </a:extLst>
          </p:cNvPr>
          <p:cNvSpPr>
            <a:spLocks noGrp="1" noChangeArrowheads="1"/>
          </p:cNvSpPr>
          <p:nvPr>
            <p:ph type="sldNum" idx="11"/>
          </p:nvPr>
        </p:nvSpPr>
        <p:spPr>
          <a:ln/>
        </p:spPr>
        <p:txBody>
          <a:bodyPr/>
          <a:lstStyle>
            <a:lvl1pPr>
              <a:defRPr/>
            </a:lvl1pPr>
          </a:lstStyle>
          <a:p>
            <a:pPr>
              <a:defRPr/>
            </a:pPr>
            <a:fld id="{CE738B63-383D-4DE7-B3FF-AD6295F5F31A}" type="slidenum">
              <a:rPr lang="en-US" altLang="en-US"/>
              <a:pPr>
                <a:defRPr/>
              </a:pPr>
              <a:t>‹#›</a:t>
            </a:fld>
            <a:endParaRPr lang="en-US" altLang="en-US"/>
          </a:p>
        </p:txBody>
      </p:sp>
    </p:spTree>
    <p:extLst>
      <p:ext uri="{BB962C8B-B14F-4D97-AF65-F5344CB8AC3E}">
        <p14:creationId xmlns:p14="http://schemas.microsoft.com/office/powerpoint/2010/main" val="1603712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E6A55FA4-29FB-5360-E8D8-6E4F6C3E8CAD}"/>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a16="http://schemas.microsoft.com/office/drawing/2014/main" id="{65E69F33-F24C-FD2A-00F0-470C139755ED}"/>
              </a:ext>
            </a:extLst>
          </p:cNvPr>
          <p:cNvSpPr>
            <a:spLocks noGrp="1" noChangeArrowheads="1"/>
          </p:cNvSpPr>
          <p:nvPr>
            <p:ph type="sldNum" idx="11"/>
          </p:nvPr>
        </p:nvSpPr>
        <p:spPr>
          <a:ln/>
        </p:spPr>
        <p:txBody>
          <a:bodyPr/>
          <a:lstStyle>
            <a:lvl1pPr>
              <a:defRPr/>
            </a:lvl1pPr>
          </a:lstStyle>
          <a:p>
            <a:pPr>
              <a:defRPr/>
            </a:pPr>
            <a:fld id="{60BDB4B6-744F-45E2-B059-65A0BF53EA50}" type="slidenum">
              <a:rPr lang="en-US" altLang="en-US"/>
              <a:pPr>
                <a:defRPr/>
              </a:pPr>
              <a:t>‹#›</a:t>
            </a:fld>
            <a:endParaRPr lang="en-US" altLang="en-US"/>
          </a:p>
        </p:txBody>
      </p:sp>
    </p:spTree>
    <p:extLst>
      <p:ext uri="{BB962C8B-B14F-4D97-AF65-F5344CB8AC3E}">
        <p14:creationId xmlns:p14="http://schemas.microsoft.com/office/powerpoint/2010/main" val="16810337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D31F838B-18F9-6ED1-3148-16E72BA7905B}"/>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5">
            <a:extLst>
              <a:ext uri="{FF2B5EF4-FFF2-40B4-BE49-F238E27FC236}">
                <a16:creationId xmlns:a16="http://schemas.microsoft.com/office/drawing/2014/main" id="{DF981D9A-CD2D-D7CF-B134-26E10A85BFF5}"/>
              </a:ext>
            </a:extLst>
          </p:cNvPr>
          <p:cNvSpPr>
            <a:spLocks noGrp="1" noChangeArrowheads="1"/>
          </p:cNvSpPr>
          <p:nvPr>
            <p:ph type="sldNum" idx="11"/>
          </p:nvPr>
        </p:nvSpPr>
        <p:spPr>
          <a:ln/>
        </p:spPr>
        <p:txBody>
          <a:bodyPr/>
          <a:lstStyle>
            <a:lvl1pPr>
              <a:defRPr/>
            </a:lvl1pPr>
          </a:lstStyle>
          <a:p>
            <a:pPr>
              <a:defRPr/>
            </a:pPr>
            <a:fld id="{1053AF9C-9CC6-4FC3-B4EA-D9C16D542136}" type="slidenum">
              <a:rPr lang="en-US" altLang="en-US"/>
              <a:pPr>
                <a:defRPr/>
              </a:pPr>
              <a:t>‹#›</a:t>
            </a:fld>
            <a:endParaRPr lang="en-US" altLang="en-US"/>
          </a:p>
        </p:txBody>
      </p:sp>
    </p:spTree>
    <p:extLst>
      <p:ext uri="{BB962C8B-B14F-4D97-AF65-F5344CB8AC3E}">
        <p14:creationId xmlns:p14="http://schemas.microsoft.com/office/powerpoint/2010/main" val="19831396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1308C860-7D53-9E9D-D0EC-E21D3712F8B3}"/>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5">
            <a:extLst>
              <a:ext uri="{FF2B5EF4-FFF2-40B4-BE49-F238E27FC236}">
                <a16:creationId xmlns:a16="http://schemas.microsoft.com/office/drawing/2014/main" id="{58FAF413-D376-18DB-D2FA-DD81B4FB975E}"/>
              </a:ext>
            </a:extLst>
          </p:cNvPr>
          <p:cNvSpPr>
            <a:spLocks noGrp="1" noChangeArrowheads="1"/>
          </p:cNvSpPr>
          <p:nvPr>
            <p:ph type="sldNum" idx="11"/>
          </p:nvPr>
        </p:nvSpPr>
        <p:spPr>
          <a:ln/>
        </p:spPr>
        <p:txBody>
          <a:bodyPr/>
          <a:lstStyle>
            <a:lvl1pPr>
              <a:defRPr/>
            </a:lvl1pPr>
          </a:lstStyle>
          <a:p>
            <a:pPr>
              <a:defRPr/>
            </a:pPr>
            <a:fld id="{E0DFFFE3-EC5D-415E-ACBB-48AC08A8EA5B}" type="slidenum">
              <a:rPr lang="en-US" altLang="en-US"/>
              <a:pPr>
                <a:defRPr/>
              </a:pPr>
              <a:t>‹#›</a:t>
            </a:fld>
            <a:endParaRPr lang="en-US" altLang="en-US"/>
          </a:p>
        </p:txBody>
      </p:sp>
    </p:spTree>
    <p:extLst>
      <p:ext uri="{BB962C8B-B14F-4D97-AF65-F5344CB8AC3E}">
        <p14:creationId xmlns:p14="http://schemas.microsoft.com/office/powerpoint/2010/main" val="28876109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361EABD5-47CD-062D-7A93-320C200D6CC4}"/>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a16="http://schemas.microsoft.com/office/drawing/2014/main" id="{05844221-AF2D-D543-8270-47C16D065851}"/>
              </a:ext>
            </a:extLst>
          </p:cNvPr>
          <p:cNvSpPr>
            <a:spLocks noGrp="1" noChangeArrowheads="1"/>
          </p:cNvSpPr>
          <p:nvPr>
            <p:ph type="sldNum" idx="11"/>
          </p:nvPr>
        </p:nvSpPr>
        <p:spPr>
          <a:ln/>
        </p:spPr>
        <p:txBody>
          <a:bodyPr/>
          <a:lstStyle>
            <a:lvl1pPr>
              <a:defRPr/>
            </a:lvl1pPr>
          </a:lstStyle>
          <a:p>
            <a:pPr>
              <a:defRPr/>
            </a:pPr>
            <a:fld id="{139AD340-E789-4B56-8FEA-809DA7BD73E3}" type="slidenum">
              <a:rPr lang="en-US" altLang="en-US"/>
              <a:pPr>
                <a:defRPr/>
              </a:pPr>
              <a:t>‹#›</a:t>
            </a:fld>
            <a:endParaRPr lang="en-US" altLang="en-US"/>
          </a:p>
        </p:txBody>
      </p:sp>
    </p:spTree>
    <p:extLst>
      <p:ext uri="{BB962C8B-B14F-4D97-AF65-F5344CB8AC3E}">
        <p14:creationId xmlns:p14="http://schemas.microsoft.com/office/powerpoint/2010/main" val="8118065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4639"/>
            <a:ext cx="2741084" cy="58499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499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35B88CA7-BE25-37AC-58C5-C8565C38AA25}"/>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a16="http://schemas.microsoft.com/office/drawing/2014/main" id="{B5FE90B6-64B6-A149-0A24-F48A0D7C1668}"/>
              </a:ext>
            </a:extLst>
          </p:cNvPr>
          <p:cNvSpPr>
            <a:spLocks noGrp="1" noChangeArrowheads="1"/>
          </p:cNvSpPr>
          <p:nvPr>
            <p:ph type="sldNum" idx="11"/>
          </p:nvPr>
        </p:nvSpPr>
        <p:spPr>
          <a:ln/>
        </p:spPr>
        <p:txBody>
          <a:bodyPr/>
          <a:lstStyle>
            <a:lvl1pPr>
              <a:defRPr/>
            </a:lvl1pPr>
          </a:lstStyle>
          <a:p>
            <a:pPr>
              <a:defRPr/>
            </a:pPr>
            <a:fld id="{8C9E075B-7FDE-4818-87B2-4E4816FB94E5}" type="slidenum">
              <a:rPr lang="en-US" altLang="en-US"/>
              <a:pPr>
                <a:defRPr/>
              </a:pPr>
              <a:t>‹#›</a:t>
            </a:fld>
            <a:endParaRPr lang="en-US" altLang="en-US"/>
          </a:p>
        </p:txBody>
      </p:sp>
    </p:spTree>
    <p:extLst>
      <p:ext uri="{BB962C8B-B14F-4D97-AF65-F5344CB8AC3E}">
        <p14:creationId xmlns:p14="http://schemas.microsoft.com/office/powerpoint/2010/main" val="566981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F70CD8A6-EC0A-404D-D41B-778471BD7D59}"/>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a16="http://schemas.microsoft.com/office/drawing/2014/main" id="{06F65FBC-1625-801B-2340-8230F5C44078}"/>
              </a:ext>
            </a:extLst>
          </p:cNvPr>
          <p:cNvSpPr>
            <a:spLocks noGrp="1" noChangeArrowheads="1"/>
          </p:cNvSpPr>
          <p:nvPr>
            <p:ph type="sldNum" idx="11"/>
          </p:nvPr>
        </p:nvSpPr>
        <p:spPr>
          <a:ln/>
        </p:spPr>
        <p:txBody>
          <a:bodyPr/>
          <a:lstStyle>
            <a:lvl1pPr>
              <a:defRPr/>
            </a:lvl1pPr>
          </a:lstStyle>
          <a:p>
            <a:pPr>
              <a:defRPr/>
            </a:pPr>
            <a:fld id="{0E192937-E3AC-41A8-B79D-DB1DD477A0FE}" type="slidenum">
              <a:rPr lang="en-US" altLang="en-US"/>
              <a:pPr>
                <a:defRPr/>
              </a:pPr>
              <a:t>‹#›</a:t>
            </a:fld>
            <a:endParaRPr lang="en-US" altLang="en-US"/>
          </a:p>
        </p:txBody>
      </p:sp>
    </p:spTree>
    <p:extLst>
      <p:ext uri="{BB962C8B-B14F-4D97-AF65-F5344CB8AC3E}">
        <p14:creationId xmlns:p14="http://schemas.microsoft.com/office/powerpoint/2010/main" val="888053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1" y="1604963"/>
            <a:ext cx="5382684"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604963"/>
            <a:ext cx="5384800"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8D884FC6-91D3-92DB-8CF3-4B0875DF44FA}"/>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4">
            <a:extLst>
              <a:ext uri="{FF2B5EF4-FFF2-40B4-BE49-F238E27FC236}">
                <a16:creationId xmlns:a16="http://schemas.microsoft.com/office/drawing/2014/main" id="{24B3F12A-3762-7D29-FE99-4C9BCF7951CB}"/>
              </a:ext>
            </a:extLst>
          </p:cNvPr>
          <p:cNvSpPr>
            <a:spLocks noGrp="1" noChangeArrowheads="1"/>
          </p:cNvSpPr>
          <p:nvPr>
            <p:ph type="sldNum" idx="11"/>
          </p:nvPr>
        </p:nvSpPr>
        <p:spPr>
          <a:ln/>
        </p:spPr>
        <p:txBody>
          <a:bodyPr/>
          <a:lstStyle>
            <a:lvl1pPr>
              <a:defRPr/>
            </a:lvl1pPr>
          </a:lstStyle>
          <a:p>
            <a:pPr>
              <a:defRPr/>
            </a:pPr>
            <a:fld id="{F2F74E20-C414-494D-B009-D62DFFABD321}" type="slidenum">
              <a:rPr lang="en-US" altLang="en-US"/>
              <a:pPr>
                <a:defRPr/>
              </a:pPr>
              <a:t>‹#›</a:t>
            </a:fld>
            <a:endParaRPr lang="en-US" altLang="en-US"/>
          </a:p>
        </p:txBody>
      </p:sp>
    </p:spTree>
    <p:extLst>
      <p:ext uri="{BB962C8B-B14F-4D97-AF65-F5344CB8AC3E}">
        <p14:creationId xmlns:p14="http://schemas.microsoft.com/office/powerpoint/2010/main" val="1168041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id="{7E5FD757-243A-5F5D-0B69-893993263E7E}"/>
              </a:ext>
            </a:extLst>
          </p:cNvPr>
          <p:cNvSpPr>
            <a:spLocks noGrp="1" noChangeArrowheads="1"/>
          </p:cNvSpPr>
          <p:nvPr>
            <p:ph type="dt" idx="10"/>
          </p:nvPr>
        </p:nvSpPr>
        <p:spPr>
          <a:ln/>
        </p:spPr>
        <p:txBody>
          <a:bodyPr/>
          <a:lstStyle>
            <a:lvl1pPr>
              <a:defRPr/>
            </a:lvl1pPr>
          </a:lstStyle>
          <a:p>
            <a:pPr>
              <a:defRPr/>
            </a:pPr>
            <a:r>
              <a:rPr lang="en-US"/>
              <a:t>2/7/20</a:t>
            </a:r>
          </a:p>
        </p:txBody>
      </p:sp>
      <p:sp>
        <p:nvSpPr>
          <p:cNvPr id="8" name="Rectangle 4">
            <a:extLst>
              <a:ext uri="{FF2B5EF4-FFF2-40B4-BE49-F238E27FC236}">
                <a16:creationId xmlns:a16="http://schemas.microsoft.com/office/drawing/2014/main" id="{216BB978-0776-5D72-860C-FA0A74D50277}"/>
              </a:ext>
            </a:extLst>
          </p:cNvPr>
          <p:cNvSpPr>
            <a:spLocks noGrp="1" noChangeArrowheads="1"/>
          </p:cNvSpPr>
          <p:nvPr>
            <p:ph type="sldNum" idx="11"/>
          </p:nvPr>
        </p:nvSpPr>
        <p:spPr>
          <a:ln/>
        </p:spPr>
        <p:txBody>
          <a:bodyPr/>
          <a:lstStyle>
            <a:lvl1pPr>
              <a:defRPr/>
            </a:lvl1pPr>
          </a:lstStyle>
          <a:p>
            <a:pPr>
              <a:defRPr/>
            </a:pPr>
            <a:fld id="{6CF80FF4-8986-4F84-8539-AB5AB1E0CC20}" type="slidenum">
              <a:rPr lang="en-US" altLang="en-US"/>
              <a:pPr>
                <a:defRPr/>
              </a:pPr>
              <a:t>‹#›</a:t>
            </a:fld>
            <a:endParaRPr lang="en-US" altLang="en-US"/>
          </a:p>
        </p:txBody>
      </p:sp>
    </p:spTree>
    <p:extLst>
      <p:ext uri="{BB962C8B-B14F-4D97-AF65-F5344CB8AC3E}">
        <p14:creationId xmlns:p14="http://schemas.microsoft.com/office/powerpoint/2010/main" val="2229559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E398C96B-003E-AA99-70BF-D8FB160243CF}"/>
              </a:ext>
            </a:extLst>
          </p:cNvPr>
          <p:cNvSpPr>
            <a:spLocks noGrp="1" noChangeArrowheads="1"/>
          </p:cNvSpPr>
          <p:nvPr>
            <p:ph type="dt" idx="10"/>
          </p:nvPr>
        </p:nvSpPr>
        <p:spPr>
          <a:ln/>
        </p:spPr>
        <p:txBody>
          <a:bodyPr/>
          <a:lstStyle>
            <a:lvl1pPr>
              <a:defRPr/>
            </a:lvl1pPr>
          </a:lstStyle>
          <a:p>
            <a:pPr>
              <a:defRPr/>
            </a:pPr>
            <a:r>
              <a:rPr lang="en-US"/>
              <a:t>2/7/20</a:t>
            </a:r>
          </a:p>
        </p:txBody>
      </p:sp>
      <p:sp>
        <p:nvSpPr>
          <p:cNvPr id="4" name="Rectangle 4">
            <a:extLst>
              <a:ext uri="{FF2B5EF4-FFF2-40B4-BE49-F238E27FC236}">
                <a16:creationId xmlns:a16="http://schemas.microsoft.com/office/drawing/2014/main" id="{63538BC3-3848-2A19-E8F6-530EA064CA7E}"/>
              </a:ext>
            </a:extLst>
          </p:cNvPr>
          <p:cNvSpPr>
            <a:spLocks noGrp="1" noChangeArrowheads="1"/>
          </p:cNvSpPr>
          <p:nvPr>
            <p:ph type="sldNum" idx="11"/>
          </p:nvPr>
        </p:nvSpPr>
        <p:spPr>
          <a:ln/>
        </p:spPr>
        <p:txBody>
          <a:bodyPr/>
          <a:lstStyle>
            <a:lvl1pPr>
              <a:defRPr/>
            </a:lvl1pPr>
          </a:lstStyle>
          <a:p>
            <a:pPr>
              <a:defRPr/>
            </a:pPr>
            <a:fld id="{7AB09D6C-4383-4233-8DD7-9B5682B412A3}" type="slidenum">
              <a:rPr lang="en-US" altLang="en-US"/>
              <a:pPr>
                <a:defRPr/>
              </a:pPr>
              <a:t>‹#›</a:t>
            </a:fld>
            <a:endParaRPr lang="en-US" altLang="en-US"/>
          </a:p>
        </p:txBody>
      </p:sp>
    </p:spTree>
    <p:extLst>
      <p:ext uri="{BB962C8B-B14F-4D97-AF65-F5344CB8AC3E}">
        <p14:creationId xmlns:p14="http://schemas.microsoft.com/office/powerpoint/2010/main" val="180976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997B9A6-520D-DBBA-FFE9-41A821382BDD}"/>
              </a:ext>
            </a:extLst>
          </p:cNvPr>
          <p:cNvSpPr>
            <a:spLocks noGrp="1" noChangeArrowheads="1"/>
          </p:cNvSpPr>
          <p:nvPr>
            <p:ph type="dt" idx="10"/>
          </p:nvPr>
        </p:nvSpPr>
        <p:spPr>
          <a:ln/>
        </p:spPr>
        <p:txBody>
          <a:bodyPr/>
          <a:lstStyle>
            <a:lvl1pPr>
              <a:defRPr/>
            </a:lvl1pPr>
          </a:lstStyle>
          <a:p>
            <a:pPr>
              <a:defRPr/>
            </a:pPr>
            <a:r>
              <a:rPr lang="en-US"/>
              <a:t>2/7/20</a:t>
            </a:r>
          </a:p>
        </p:txBody>
      </p:sp>
      <p:sp>
        <p:nvSpPr>
          <p:cNvPr id="3" name="Rectangle 4">
            <a:extLst>
              <a:ext uri="{FF2B5EF4-FFF2-40B4-BE49-F238E27FC236}">
                <a16:creationId xmlns:a16="http://schemas.microsoft.com/office/drawing/2014/main" id="{012454EC-F43D-E059-FA26-B46B51CA8792}"/>
              </a:ext>
            </a:extLst>
          </p:cNvPr>
          <p:cNvSpPr>
            <a:spLocks noGrp="1" noChangeArrowheads="1"/>
          </p:cNvSpPr>
          <p:nvPr>
            <p:ph type="sldNum" idx="11"/>
          </p:nvPr>
        </p:nvSpPr>
        <p:spPr>
          <a:ln/>
        </p:spPr>
        <p:txBody>
          <a:bodyPr/>
          <a:lstStyle>
            <a:lvl1pPr>
              <a:defRPr/>
            </a:lvl1pPr>
          </a:lstStyle>
          <a:p>
            <a:pPr>
              <a:defRPr/>
            </a:pPr>
            <a:fld id="{355E9782-39F8-4DBB-BFD6-EE7AAB3F8B54}" type="slidenum">
              <a:rPr lang="en-US" altLang="en-US"/>
              <a:pPr>
                <a:defRPr/>
              </a:pPr>
              <a:t>‹#›</a:t>
            </a:fld>
            <a:endParaRPr lang="en-US" altLang="en-US"/>
          </a:p>
        </p:txBody>
      </p:sp>
    </p:spTree>
    <p:extLst>
      <p:ext uri="{BB962C8B-B14F-4D97-AF65-F5344CB8AC3E}">
        <p14:creationId xmlns:p14="http://schemas.microsoft.com/office/powerpoint/2010/main" val="1331931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E3DD7508-0462-77C0-9CBA-1295E705D6B3}"/>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4">
            <a:extLst>
              <a:ext uri="{FF2B5EF4-FFF2-40B4-BE49-F238E27FC236}">
                <a16:creationId xmlns:a16="http://schemas.microsoft.com/office/drawing/2014/main" id="{0E142CB9-B4F2-5703-F0E1-4E56B735B278}"/>
              </a:ext>
            </a:extLst>
          </p:cNvPr>
          <p:cNvSpPr>
            <a:spLocks noGrp="1" noChangeArrowheads="1"/>
          </p:cNvSpPr>
          <p:nvPr>
            <p:ph type="sldNum" idx="11"/>
          </p:nvPr>
        </p:nvSpPr>
        <p:spPr>
          <a:ln/>
        </p:spPr>
        <p:txBody>
          <a:bodyPr/>
          <a:lstStyle>
            <a:lvl1pPr>
              <a:defRPr/>
            </a:lvl1pPr>
          </a:lstStyle>
          <a:p>
            <a:pPr>
              <a:defRPr/>
            </a:pPr>
            <a:fld id="{6486B72D-3CE7-478D-B3A5-575452CDC597}" type="slidenum">
              <a:rPr lang="en-US" altLang="en-US"/>
              <a:pPr>
                <a:defRPr/>
              </a:pPr>
              <a:t>‹#›</a:t>
            </a:fld>
            <a:endParaRPr lang="en-US" altLang="en-US"/>
          </a:p>
        </p:txBody>
      </p:sp>
    </p:spTree>
    <p:extLst>
      <p:ext uri="{BB962C8B-B14F-4D97-AF65-F5344CB8AC3E}">
        <p14:creationId xmlns:p14="http://schemas.microsoft.com/office/powerpoint/2010/main" val="1642932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7BA05A3B-3ED9-C6CD-CAF7-3A2746B55ADA}"/>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4">
            <a:extLst>
              <a:ext uri="{FF2B5EF4-FFF2-40B4-BE49-F238E27FC236}">
                <a16:creationId xmlns:a16="http://schemas.microsoft.com/office/drawing/2014/main" id="{2D9F3CF9-1DB5-42BE-49BB-3DE8634B7DE8}"/>
              </a:ext>
            </a:extLst>
          </p:cNvPr>
          <p:cNvSpPr>
            <a:spLocks noGrp="1" noChangeArrowheads="1"/>
          </p:cNvSpPr>
          <p:nvPr>
            <p:ph type="sldNum" idx="11"/>
          </p:nvPr>
        </p:nvSpPr>
        <p:spPr>
          <a:ln/>
        </p:spPr>
        <p:txBody>
          <a:bodyPr/>
          <a:lstStyle>
            <a:lvl1pPr>
              <a:defRPr/>
            </a:lvl1pPr>
          </a:lstStyle>
          <a:p>
            <a:pPr>
              <a:defRPr/>
            </a:pPr>
            <a:fld id="{05A48281-A7A8-45AF-A1B6-CA03BA7567B1}" type="slidenum">
              <a:rPr lang="en-US" altLang="en-US"/>
              <a:pPr>
                <a:defRPr/>
              </a:pPr>
              <a:t>‹#›</a:t>
            </a:fld>
            <a:endParaRPr lang="en-US" altLang="en-US"/>
          </a:p>
        </p:txBody>
      </p:sp>
    </p:spTree>
    <p:extLst>
      <p:ext uri="{BB962C8B-B14F-4D97-AF65-F5344CB8AC3E}">
        <p14:creationId xmlns:p14="http://schemas.microsoft.com/office/powerpoint/2010/main" val="2089338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F7D9A2C1-2E16-06DE-E237-9E86FA138AA0}"/>
              </a:ext>
            </a:extLst>
          </p:cNvPr>
          <p:cNvSpPr>
            <a:spLocks noGrp="1" noChangeArrowheads="1"/>
          </p:cNvSpPr>
          <p:nvPr>
            <p:ph type="title"/>
          </p:nvPr>
        </p:nvSpPr>
        <p:spPr bwMode="auto">
          <a:xfrm>
            <a:off x="914400" y="2130425"/>
            <a:ext cx="10361613" cy="146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2" name="Rectangle 2">
            <a:extLst>
              <a:ext uri="{FF2B5EF4-FFF2-40B4-BE49-F238E27FC236}">
                <a16:creationId xmlns:a16="http://schemas.microsoft.com/office/drawing/2014/main" id="{A416D8AB-27F8-B1A3-97B0-523F125FA1BB}"/>
              </a:ext>
            </a:extLst>
          </p:cNvPr>
          <p:cNvSpPr>
            <a:spLocks noGrp="1" noChangeArrowheads="1"/>
          </p:cNvSpPr>
          <p:nvPr>
            <p:ph type="dt"/>
          </p:nvPr>
        </p:nvSpPr>
        <p:spPr bwMode="auto">
          <a:xfrm>
            <a:off x="609600" y="6356350"/>
            <a:ext cx="2843213" cy="363538"/>
          </a:xfrm>
          <a:prstGeom prst="rect">
            <a:avLst/>
          </a:prstGeom>
          <a:noFill/>
          <a:ln w="9525" cap="flat">
            <a:noFill/>
            <a:round/>
            <a:headEnd/>
            <a:tailEnd/>
          </a:ln>
          <a:effectLst/>
        </p:spPr>
        <p:txBody>
          <a:bodyPr vert="horz" wrap="square" lIns="91440" tIns="45720" rIns="91440" bIns="45720" numCol="1" anchor="ctr" anchorCtr="0" compatLnSpc="1">
            <a:prstTxWarp prst="textNoShape">
              <a:avLst/>
            </a:prstTxWarp>
          </a:bodyPr>
          <a:lstStyle>
            <a:lvl1pPr eaLnBrk="1" hangingPunct="1">
              <a:lnSpc>
                <a:spcPct val="100000"/>
              </a:lnSpc>
              <a:buClr>
                <a:srgbClr val="000000"/>
              </a:buClr>
              <a:buSzPct val="100000"/>
              <a:buFont typeface="Times New Roman" pitchFamily="16" charset="0"/>
              <a:buNone/>
              <a:tabLst>
                <a:tab pos="457200" algn="l"/>
                <a:tab pos="914400" algn="l"/>
                <a:tab pos="1371600" algn="l"/>
                <a:tab pos="1828800" algn="l"/>
              </a:tabLst>
              <a:defRPr sz="1200">
                <a:solidFill>
                  <a:srgbClr val="8B8B8B"/>
                </a:solidFill>
                <a:latin typeface="+mn-lt"/>
                <a:ea typeface="DejaVu Sans" charset="0"/>
                <a:cs typeface="DejaVu Sans" charset="0"/>
              </a:defRPr>
            </a:lvl1pPr>
          </a:lstStyle>
          <a:p>
            <a:pPr>
              <a:defRPr/>
            </a:pPr>
            <a:r>
              <a:rPr lang="en-US"/>
              <a:t>2/7/20</a:t>
            </a:r>
          </a:p>
        </p:txBody>
      </p:sp>
      <p:sp>
        <p:nvSpPr>
          <p:cNvPr id="1028" name="Text Box 3">
            <a:extLst>
              <a:ext uri="{FF2B5EF4-FFF2-40B4-BE49-F238E27FC236}">
                <a16:creationId xmlns:a16="http://schemas.microsoft.com/office/drawing/2014/main" id="{1331E382-26E4-81AB-4FC6-AFBBBCF1AF08}"/>
              </a:ext>
            </a:extLst>
          </p:cNvPr>
          <p:cNvSpPr txBox="1">
            <a:spLocks noChangeArrowheads="1"/>
          </p:cNvSpPr>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3" name="Rectangle 4">
            <a:extLst>
              <a:ext uri="{FF2B5EF4-FFF2-40B4-BE49-F238E27FC236}">
                <a16:creationId xmlns:a16="http://schemas.microsoft.com/office/drawing/2014/main" id="{F475ED8E-9E03-179A-7413-EBBFB16A6E65}"/>
              </a:ext>
            </a:extLst>
          </p:cNvPr>
          <p:cNvSpPr>
            <a:spLocks noGrp="1" noChangeArrowheads="1"/>
          </p:cNvSpPr>
          <p:nvPr>
            <p:ph type="sldNum"/>
          </p:nvPr>
        </p:nvSpPr>
        <p:spPr bwMode="auto">
          <a:xfrm>
            <a:off x="8737600" y="6356350"/>
            <a:ext cx="2843213" cy="363538"/>
          </a:xfrm>
          <a:prstGeom prst="rect">
            <a:avLst/>
          </a:prstGeom>
          <a:noFill/>
          <a:ln w="9525" cap="flat">
            <a:noFill/>
            <a:round/>
            <a:headEnd/>
            <a:tailEnd/>
          </a:ln>
          <a:effectLst/>
        </p:spPr>
        <p:txBody>
          <a:bodyPr vert="horz" wrap="square" lIns="91440" tIns="45720" rIns="91440" bIns="45720" numCol="1" anchor="ctr" anchorCtr="0" compatLnSpc="1">
            <a:prstTxWarp prst="textNoShape">
              <a:avLst/>
            </a:prstTxWarp>
          </a:bodyPr>
          <a:lstStyle>
            <a:lvl1pPr algn="r" eaLnBrk="1" hangingPunct="1">
              <a:buClr>
                <a:srgbClr val="000000"/>
              </a:buClr>
              <a:buSzPct val="100000"/>
              <a:buFont typeface="Times New Roman" panose="02020603050405020304" pitchFamily="18" charset="0"/>
              <a:buNone/>
              <a:defRPr sz="1200" smtClean="0">
                <a:solidFill>
                  <a:srgbClr val="8B8B8B"/>
                </a:solidFill>
                <a:latin typeface="Calibri" panose="020F0502020204030204" pitchFamily="34" charset="0"/>
                <a:ea typeface="DejaVu Sans"/>
                <a:cs typeface="DejaVu Sans"/>
              </a:defRPr>
            </a:lvl1pPr>
          </a:lstStyle>
          <a:p>
            <a:pPr>
              <a:defRPr/>
            </a:pPr>
            <a:fld id="{D60E5895-1F04-44EB-80DC-2AC8DE2D7B07}" type="slidenum">
              <a:rPr lang="en-US" altLang="en-US"/>
              <a:pPr>
                <a:defRPr/>
              </a:pPr>
              <a:t>‹#›</a:t>
            </a:fld>
            <a:endParaRPr lang="en-US" altLang="en-US"/>
          </a:p>
        </p:txBody>
      </p:sp>
      <p:sp>
        <p:nvSpPr>
          <p:cNvPr id="1030" name="Rectangle 5">
            <a:extLst>
              <a:ext uri="{FF2B5EF4-FFF2-40B4-BE49-F238E27FC236}">
                <a16:creationId xmlns:a16="http://schemas.microsoft.com/office/drawing/2014/main" id="{B9929AFD-A595-1736-D168-FA6163554D07}"/>
              </a:ext>
            </a:extLst>
          </p:cNvPr>
          <p:cNvSpPr>
            <a:spLocks noGrp="1" noChangeArrowheads="1"/>
          </p:cNvSpPr>
          <p:nvPr>
            <p:ph type="body" idx="1"/>
          </p:nvPr>
        </p:nvSpPr>
        <p:spPr bwMode="auto">
          <a:xfrm>
            <a:off x="609600" y="1604963"/>
            <a:ext cx="10971213" cy="39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69088"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38"/>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88"/>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a:extLst>
              <a:ext uri="{FF2B5EF4-FFF2-40B4-BE49-F238E27FC236}">
                <a16:creationId xmlns:a16="http://schemas.microsoft.com/office/drawing/2014/main" id="{34628DF4-1737-6A36-4A61-5BA30E61753B}"/>
              </a:ext>
            </a:extLst>
          </p:cNvPr>
          <p:cNvSpPr>
            <a:spLocks noGrp="1" noChangeArrowheads="1"/>
          </p:cNvSpPr>
          <p:nvPr>
            <p:ph type="title"/>
          </p:nvPr>
        </p:nvSpPr>
        <p:spPr bwMode="auto">
          <a:xfrm>
            <a:off x="609600" y="274638"/>
            <a:ext cx="10971213"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2051" name="Rectangle 2">
            <a:extLst>
              <a:ext uri="{FF2B5EF4-FFF2-40B4-BE49-F238E27FC236}">
                <a16:creationId xmlns:a16="http://schemas.microsoft.com/office/drawing/2014/main" id="{EF853F93-5982-9F2B-7274-9028213049D3}"/>
              </a:ext>
            </a:extLst>
          </p:cNvPr>
          <p:cNvSpPr>
            <a:spLocks noGrp="1" noChangeArrowheads="1"/>
          </p:cNvSpPr>
          <p:nvPr>
            <p:ph type="body" idx="1"/>
          </p:nvPr>
        </p:nvSpPr>
        <p:spPr bwMode="auto">
          <a:xfrm>
            <a:off x="609600" y="1600200"/>
            <a:ext cx="1097121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2" name="Rectangle 3">
            <a:extLst>
              <a:ext uri="{FF2B5EF4-FFF2-40B4-BE49-F238E27FC236}">
                <a16:creationId xmlns:a16="http://schemas.microsoft.com/office/drawing/2014/main" id="{449AE16A-4E10-5FB0-E090-6060C572C351}"/>
              </a:ext>
            </a:extLst>
          </p:cNvPr>
          <p:cNvSpPr>
            <a:spLocks noGrp="1" noChangeArrowheads="1"/>
          </p:cNvSpPr>
          <p:nvPr>
            <p:ph type="dt"/>
          </p:nvPr>
        </p:nvSpPr>
        <p:spPr bwMode="auto">
          <a:xfrm>
            <a:off x="609600" y="6356350"/>
            <a:ext cx="2843213" cy="363538"/>
          </a:xfrm>
          <a:prstGeom prst="rect">
            <a:avLst/>
          </a:prstGeom>
          <a:noFill/>
          <a:ln w="9525" cap="flat">
            <a:noFill/>
            <a:round/>
            <a:headEnd/>
            <a:tailEnd/>
          </a:ln>
          <a:effectLst/>
        </p:spPr>
        <p:txBody>
          <a:bodyPr vert="horz" wrap="square" lIns="91440" tIns="45720" rIns="91440" bIns="45720" numCol="1" anchor="ctr" anchorCtr="0" compatLnSpc="1">
            <a:prstTxWarp prst="textNoShape">
              <a:avLst/>
            </a:prstTxWarp>
          </a:bodyPr>
          <a:lstStyle>
            <a:lvl1pPr eaLnBrk="1" hangingPunct="1">
              <a:lnSpc>
                <a:spcPct val="100000"/>
              </a:lnSpc>
              <a:buClr>
                <a:srgbClr val="000000"/>
              </a:buClr>
              <a:buSzPct val="100000"/>
              <a:buFont typeface="Times New Roman" pitchFamily="16" charset="0"/>
              <a:buNone/>
              <a:tabLst>
                <a:tab pos="457200" algn="l"/>
                <a:tab pos="914400" algn="l"/>
                <a:tab pos="1371600" algn="l"/>
                <a:tab pos="1828800" algn="l"/>
              </a:tabLst>
              <a:defRPr sz="1200">
                <a:solidFill>
                  <a:srgbClr val="8B8B8B"/>
                </a:solidFill>
                <a:latin typeface="+mn-lt"/>
                <a:ea typeface="DejaVu Sans" charset="0"/>
                <a:cs typeface="DejaVu Sans" charset="0"/>
              </a:defRPr>
            </a:lvl1pPr>
          </a:lstStyle>
          <a:p>
            <a:pPr>
              <a:defRPr/>
            </a:pPr>
            <a:r>
              <a:rPr lang="en-US"/>
              <a:t>2/7/20</a:t>
            </a:r>
          </a:p>
        </p:txBody>
      </p:sp>
      <p:sp>
        <p:nvSpPr>
          <p:cNvPr id="2053" name="Text Box 4">
            <a:extLst>
              <a:ext uri="{FF2B5EF4-FFF2-40B4-BE49-F238E27FC236}">
                <a16:creationId xmlns:a16="http://schemas.microsoft.com/office/drawing/2014/main" id="{253F00EE-BA29-49CD-9018-4B8BCF12439B}"/>
              </a:ext>
            </a:extLst>
          </p:cNvPr>
          <p:cNvSpPr txBox="1">
            <a:spLocks noChangeArrowheads="1"/>
          </p:cNvSpPr>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3" name="Rectangle 5">
            <a:extLst>
              <a:ext uri="{FF2B5EF4-FFF2-40B4-BE49-F238E27FC236}">
                <a16:creationId xmlns:a16="http://schemas.microsoft.com/office/drawing/2014/main" id="{ABB79E4B-F878-B27B-452A-16922F7C3047}"/>
              </a:ext>
            </a:extLst>
          </p:cNvPr>
          <p:cNvSpPr>
            <a:spLocks noGrp="1" noChangeArrowheads="1"/>
          </p:cNvSpPr>
          <p:nvPr>
            <p:ph type="sldNum"/>
          </p:nvPr>
        </p:nvSpPr>
        <p:spPr bwMode="auto">
          <a:xfrm>
            <a:off x="8737600" y="6356350"/>
            <a:ext cx="2843213" cy="363538"/>
          </a:xfrm>
          <a:prstGeom prst="rect">
            <a:avLst/>
          </a:prstGeom>
          <a:noFill/>
          <a:ln w="9525" cap="flat">
            <a:noFill/>
            <a:round/>
            <a:headEnd/>
            <a:tailEnd/>
          </a:ln>
          <a:effectLst/>
        </p:spPr>
        <p:txBody>
          <a:bodyPr vert="horz" wrap="square" lIns="91440" tIns="45720" rIns="91440" bIns="45720" numCol="1" anchor="ctr" anchorCtr="0" compatLnSpc="1">
            <a:prstTxWarp prst="textNoShape">
              <a:avLst/>
            </a:prstTxWarp>
          </a:bodyPr>
          <a:lstStyle>
            <a:lvl1pPr algn="r" eaLnBrk="1" hangingPunct="1">
              <a:buClr>
                <a:srgbClr val="000000"/>
              </a:buClr>
              <a:buSzPct val="100000"/>
              <a:buFont typeface="Times New Roman" panose="02020603050405020304" pitchFamily="18" charset="0"/>
              <a:buNone/>
              <a:defRPr sz="1200" smtClean="0">
                <a:solidFill>
                  <a:srgbClr val="8B8B8B"/>
                </a:solidFill>
                <a:latin typeface="Calibri" panose="020F0502020204030204" pitchFamily="34" charset="0"/>
                <a:ea typeface="DejaVu Sans"/>
                <a:cs typeface="DejaVu Sans"/>
              </a:defRPr>
            </a:lvl1pPr>
          </a:lstStyle>
          <a:p>
            <a:pPr>
              <a:defRPr/>
            </a:pPr>
            <a:fld id="{66613E0D-5A8D-4942-B104-B02EC42E10B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38"/>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88"/>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14.xml"/><Relationship Id="rId5" Type="http://schemas.openxmlformats.org/officeDocument/2006/relationships/image" Target="../media/image5.jpeg"/><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jpeg"/><Relationship Id="rId1" Type="http://schemas.openxmlformats.org/officeDocument/2006/relationships/slideLayout" Target="../slideLayouts/slideLayout14.xml"/><Relationship Id="rId5" Type="http://schemas.openxmlformats.org/officeDocument/2006/relationships/image" Target="../media/image7.jpe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8D7053AF-60C9-8A8E-ED8D-8632DDFB6283}"/>
              </a:ext>
            </a:extLst>
          </p:cNvPr>
          <p:cNvSpPr>
            <a:spLocks noGrp="1" noChangeArrowheads="1"/>
          </p:cNvSpPr>
          <p:nvPr>
            <p:ph type="subTitle" idx="4294967295"/>
          </p:nvPr>
        </p:nvSpPr>
        <p:spPr>
          <a:xfrm>
            <a:off x="0" y="4143375"/>
            <a:ext cx="12192000" cy="1643063"/>
          </a:xfrm>
          <a:solidFill>
            <a:srgbClr val="FFFFFF"/>
          </a:solidFill>
        </p:spPr>
        <p:txBody>
          <a:bodyPr lIns="91440" tIns="45720" rIns="91440" bIns="45720"/>
          <a:lstStyle/>
          <a:p>
            <a:pPr marL="0" indent="0" algn="just" eaLnBrk="1" hangingPunct="1">
              <a:lnSpc>
                <a:spcPct val="100000"/>
              </a:lnSpc>
              <a:spcBef>
                <a:spcPct val="0"/>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b="1">
                <a:solidFill>
                  <a:schemeClr val="tx1"/>
                </a:solidFill>
                <a:latin typeface="Times New Roman" panose="02020603050405020304" pitchFamily="18" charset="0"/>
                <a:cs typeface="Times New Roman" panose="02020603050405020304" pitchFamily="18" charset="0"/>
              </a:rPr>
              <a:t>           PRESENTED BY                                                                                     SUPERVISOR</a:t>
            </a:r>
          </a:p>
          <a:p>
            <a:pPr marL="0" indent="0" algn="just" eaLnBrk="1" hangingPunct="1">
              <a:lnSpc>
                <a:spcPct val="100000"/>
              </a:lnSpc>
              <a:spcBef>
                <a:spcPct val="0"/>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b="1">
                <a:solidFill>
                  <a:schemeClr val="tx1"/>
                </a:solidFill>
                <a:latin typeface="Times New Roman" panose="02020603050405020304" pitchFamily="18" charset="0"/>
                <a:cs typeface="Times New Roman" panose="02020603050405020304" pitchFamily="18" charset="0"/>
              </a:rPr>
              <a:t>            Keerthana K                                                                       Mrs.K.Valli Priyadharshini M.E., (PhD),</a:t>
            </a:r>
          </a:p>
          <a:p>
            <a:pPr marL="0" indent="0" algn="just" eaLnBrk="1" hangingPunct="1">
              <a:lnSpc>
                <a:spcPct val="100000"/>
              </a:lnSpc>
              <a:spcBef>
                <a:spcPct val="0"/>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b="1">
                <a:solidFill>
                  <a:schemeClr val="tx1"/>
                </a:solidFill>
                <a:latin typeface="Times New Roman" panose="02020603050405020304" pitchFamily="18" charset="0"/>
                <a:cs typeface="Times New Roman" panose="02020603050405020304" pitchFamily="18" charset="0"/>
              </a:rPr>
              <a:t>         2303811710422076                                                                                    AP/CSE.</a:t>
            </a:r>
          </a:p>
          <a:p>
            <a:pPr marL="0" indent="0" algn="r" eaLnBrk="1" hangingPunct="1">
              <a:lnSpc>
                <a:spcPct val="170000"/>
              </a:lnSpc>
              <a:spcBef>
                <a:spcPts val="363"/>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a:solidFill>
                <a:srgbClr val="002060"/>
              </a:solidFill>
              <a:latin typeface="Times New Roman" panose="02020603050405020304" pitchFamily="18" charset="0"/>
              <a:cs typeface="Times New Roman" panose="02020603050405020304" pitchFamily="18" charset="0"/>
            </a:endParaRPr>
          </a:p>
          <a:p>
            <a:pPr marL="0" indent="0" algn="ctr" eaLnBrk="1" hangingPunct="1">
              <a:lnSpc>
                <a:spcPct val="170000"/>
              </a:lnSpc>
              <a:spcBef>
                <a:spcPts val="363"/>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a:solidFill>
                <a:srgbClr val="002060"/>
              </a:solidFill>
              <a:latin typeface="Arial" panose="020B0604020202020204" pitchFamily="34" charset="0"/>
              <a:cs typeface="Arial" panose="020B0604020202020204" pitchFamily="34" charset="0"/>
            </a:endParaRPr>
          </a:p>
          <a:p>
            <a:pPr marL="0" indent="0" algn="ctr" eaLnBrk="1" hangingPunct="1">
              <a:lnSpc>
                <a:spcPct val="170000"/>
              </a:lnSpc>
              <a:spcBef>
                <a:spcPts val="363"/>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a:solidFill>
                <a:srgbClr val="002060"/>
              </a:solidFill>
              <a:latin typeface="Arial" panose="020B0604020202020204" pitchFamily="34" charset="0"/>
              <a:cs typeface="Arial" panose="020B0604020202020204" pitchFamily="34" charset="0"/>
            </a:endParaRPr>
          </a:p>
          <a:p>
            <a:pPr marL="0" indent="0" algn="ctr" eaLnBrk="1" hangingPunct="1">
              <a:lnSpc>
                <a:spcPct val="170000"/>
              </a:lnSpc>
              <a:spcBef>
                <a:spcPts val="363"/>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a:solidFill>
                  <a:srgbClr val="002060"/>
                </a:solidFill>
                <a:latin typeface="Arial" panose="020B0604020202020204" pitchFamily="34" charset="0"/>
                <a:cs typeface="Arial" panose="020B0604020202020204" pitchFamily="34" charset="0"/>
              </a:rPr>
              <a:t>						</a:t>
            </a:r>
          </a:p>
          <a:p>
            <a:pPr marL="0" indent="0" algn="ctr" eaLnBrk="1" hangingPunct="1">
              <a:lnSpc>
                <a:spcPct val="170000"/>
              </a:lnSpc>
              <a:spcBef>
                <a:spcPts val="363"/>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a:solidFill>
                <a:srgbClr val="002060"/>
              </a:solidFill>
              <a:latin typeface="Arial" panose="020B0604020202020204" pitchFamily="34" charset="0"/>
              <a:cs typeface="Arial" panose="020B0604020202020204" pitchFamily="34" charset="0"/>
            </a:endParaRPr>
          </a:p>
          <a:p>
            <a:pPr marL="0" indent="0" algn="ctr" eaLnBrk="1" hangingPunct="1">
              <a:lnSpc>
                <a:spcPct val="170000"/>
              </a:lnSpc>
              <a:spcBef>
                <a:spcPts val="363"/>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a:solidFill>
                <a:srgbClr val="FF0000"/>
              </a:solidFill>
              <a:latin typeface="Arial" panose="020B0604020202020204" pitchFamily="34" charset="0"/>
              <a:cs typeface="Arial" panose="020B0604020202020204" pitchFamily="34" charset="0"/>
            </a:endParaRPr>
          </a:p>
          <a:p>
            <a:pPr marL="0" indent="0" algn="r" eaLnBrk="1" hangingPunct="1">
              <a:lnSpc>
                <a:spcPct val="170000"/>
              </a:lnSpc>
              <a:spcBef>
                <a:spcPts val="363"/>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a:solidFill>
                <a:srgbClr val="FF0000"/>
              </a:solidFill>
              <a:latin typeface="Arial" panose="020B0604020202020204" pitchFamily="34" charset="0"/>
              <a:cs typeface="Arial" panose="020B0604020202020204" pitchFamily="34" charset="0"/>
            </a:endParaRPr>
          </a:p>
          <a:p>
            <a:pPr marL="0" indent="0" algn="r" eaLnBrk="1" hangingPunct="1">
              <a:lnSpc>
                <a:spcPct val="100000"/>
              </a:lnSpc>
              <a:spcBef>
                <a:spcPts val="363"/>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a:solidFill>
                <a:srgbClr val="8B8B8B"/>
              </a:solidFill>
              <a:latin typeface="Arial" panose="020B0604020202020204" pitchFamily="34" charset="0"/>
              <a:cs typeface="Arial" panose="020B0604020202020204" pitchFamily="34" charset="0"/>
            </a:endParaRPr>
          </a:p>
          <a:p>
            <a:pPr marL="0" indent="0" algn="r" eaLnBrk="1" hangingPunct="1">
              <a:lnSpc>
                <a:spcPct val="100000"/>
              </a:lnSpc>
              <a:spcBef>
                <a:spcPts val="363"/>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a:solidFill>
                <a:srgbClr val="8B8B8B"/>
              </a:solidFill>
              <a:latin typeface="Arial" panose="020B0604020202020204" pitchFamily="34" charset="0"/>
              <a:cs typeface="Arial" panose="020B0604020202020204" pitchFamily="34" charset="0"/>
            </a:endParaRPr>
          </a:p>
          <a:p>
            <a:pPr marL="0" indent="0" algn="r" eaLnBrk="1" hangingPunct="1">
              <a:lnSpc>
                <a:spcPct val="100000"/>
              </a:lnSpc>
              <a:spcBef>
                <a:spcPts val="363"/>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a:solidFill>
                <a:srgbClr val="8B8B8B"/>
              </a:solidFill>
              <a:latin typeface="Arial" panose="020B0604020202020204" pitchFamily="34" charset="0"/>
              <a:cs typeface="Arial" panose="020B0604020202020204" pitchFamily="34" charset="0"/>
            </a:endParaRPr>
          </a:p>
        </p:txBody>
      </p:sp>
      <p:sp>
        <p:nvSpPr>
          <p:cNvPr id="4099" name="Rectangle 2">
            <a:extLst>
              <a:ext uri="{FF2B5EF4-FFF2-40B4-BE49-F238E27FC236}">
                <a16:creationId xmlns:a16="http://schemas.microsoft.com/office/drawing/2014/main" id="{E3F7274A-ECEE-9F6B-6AE8-C89B5AB1E46C}"/>
              </a:ext>
            </a:extLst>
          </p:cNvPr>
          <p:cNvSpPr>
            <a:spLocks noChangeArrowheads="1"/>
          </p:cNvSpPr>
          <p:nvPr/>
        </p:nvSpPr>
        <p:spPr bwMode="auto">
          <a:xfrm>
            <a:off x="1679575" y="-1684338"/>
            <a:ext cx="3543300" cy="3514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pic>
        <p:nvPicPr>
          <p:cNvPr id="4100" name="Picture 3">
            <a:extLst>
              <a:ext uri="{FF2B5EF4-FFF2-40B4-BE49-F238E27FC236}">
                <a16:creationId xmlns:a16="http://schemas.microsoft.com/office/drawing/2014/main" id="{0044CBF5-8499-5CEB-2754-B452957807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850" y="300038"/>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101" name="Rectangle 4">
            <a:extLst>
              <a:ext uri="{FF2B5EF4-FFF2-40B4-BE49-F238E27FC236}">
                <a16:creationId xmlns:a16="http://schemas.microsoft.com/office/drawing/2014/main" id="{BC0DAF31-6153-37D1-52FC-248EF4B0FB75}"/>
              </a:ext>
            </a:extLst>
          </p:cNvPr>
          <p:cNvSpPr>
            <a:spLocks noChangeArrowheads="1"/>
          </p:cNvSpPr>
          <p:nvPr/>
        </p:nvSpPr>
        <p:spPr bwMode="auto">
          <a:xfrm>
            <a:off x="1898650" y="214313"/>
            <a:ext cx="8437563" cy="252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9pPr>
          </a:lstStyle>
          <a:p>
            <a:pPr algn="ctr" eaLnBrk="1" hangingPunct="1">
              <a:buClr>
                <a:srgbClr val="000000"/>
              </a:buClr>
              <a:buSzPct val="100000"/>
              <a:buFont typeface="Times New Roman" panose="02020603050405020304" pitchFamily="18" charset="0"/>
              <a:buNone/>
            </a:pPr>
            <a:r>
              <a:rPr lang="en-US" altLang="en-US" sz="2000" b="1">
                <a:solidFill>
                  <a:srgbClr val="FF0066"/>
                </a:solidFill>
                <a:cs typeface="Arial" panose="020B0604020202020204" pitchFamily="34" charset="0"/>
              </a:rPr>
              <a:t>K.RAMAKRISHNAN COLLEGE OF TECHNOLOGY</a:t>
            </a:r>
          </a:p>
          <a:p>
            <a:pPr algn="ctr" eaLnBrk="1" hangingPunct="1">
              <a:buClr>
                <a:srgbClr val="000000"/>
              </a:buClr>
              <a:buSzPct val="100000"/>
              <a:buFont typeface="Times New Roman" panose="02020603050405020304" pitchFamily="18" charset="0"/>
              <a:buNone/>
            </a:pPr>
            <a:r>
              <a:rPr lang="en-US" altLang="en-US" sz="2000" b="1">
                <a:solidFill>
                  <a:srgbClr val="FF0066"/>
                </a:solidFill>
                <a:cs typeface="Arial" panose="020B0604020202020204" pitchFamily="34" charset="0"/>
              </a:rPr>
              <a:t>(AUTONOMOUS), TRICHY</a:t>
            </a:r>
            <a:br>
              <a:rPr lang="en-US" altLang="en-US" sz="2000" b="1">
                <a:solidFill>
                  <a:srgbClr val="FF0066"/>
                </a:solidFill>
                <a:cs typeface="Arial" panose="020B0604020202020204" pitchFamily="34" charset="0"/>
              </a:rPr>
            </a:br>
            <a:endParaRPr lang="en-US" altLang="en-US" sz="2000" b="1">
              <a:solidFill>
                <a:srgbClr val="FF0066"/>
              </a:solidFill>
              <a:cs typeface="Arial" panose="020B0604020202020204" pitchFamily="34" charset="0"/>
            </a:endParaRPr>
          </a:p>
          <a:p>
            <a:pPr algn="ctr" eaLnBrk="1" hangingPunct="1">
              <a:buClr>
                <a:srgbClr val="000000"/>
              </a:buClr>
              <a:buSzPct val="100000"/>
              <a:buFont typeface="Times New Roman" panose="02020603050405020304" pitchFamily="18" charset="0"/>
              <a:buNone/>
            </a:pPr>
            <a:endParaRPr lang="en-US" altLang="en-US" sz="3600" b="1">
              <a:solidFill>
                <a:srgbClr val="FF0066"/>
              </a:solidFill>
              <a:cs typeface="Arial" panose="020B0604020202020204" pitchFamily="34" charset="0"/>
            </a:endParaRPr>
          </a:p>
          <a:p>
            <a:pPr algn="ctr" eaLnBrk="1" hangingPunct="1">
              <a:buClr>
                <a:srgbClr val="000000"/>
              </a:buClr>
              <a:buSzPct val="100000"/>
              <a:buFont typeface="Times New Roman" panose="02020603050405020304" pitchFamily="18" charset="0"/>
              <a:buNone/>
            </a:pPr>
            <a:endParaRPr lang="en-US" altLang="en-US" sz="1600" b="1">
              <a:solidFill>
                <a:srgbClr val="FF0066"/>
              </a:solidFill>
              <a:cs typeface="Arial" panose="020B0604020202020204" pitchFamily="34" charset="0"/>
            </a:endParaRPr>
          </a:p>
          <a:p>
            <a:pPr algn="ctr" eaLnBrk="1" hangingPunct="1">
              <a:buClr>
                <a:srgbClr val="000000"/>
              </a:buClr>
              <a:buSzPct val="100000"/>
              <a:buFont typeface="Times New Roman" panose="02020603050405020304" pitchFamily="18" charset="0"/>
              <a:buNone/>
            </a:pPr>
            <a:endParaRPr lang="en-US" altLang="en-US" sz="1600" b="1">
              <a:solidFill>
                <a:srgbClr val="FF0066"/>
              </a:solidFill>
              <a:cs typeface="Arial" panose="020B0604020202020204" pitchFamily="34" charset="0"/>
            </a:endParaRPr>
          </a:p>
          <a:p>
            <a:pPr algn="ctr" eaLnBrk="1" hangingPunct="1">
              <a:buClr>
                <a:srgbClr val="000000"/>
              </a:buClr>
              <a:buSzPct val="100000"/>
              <a:buFont typeface="Times New Roman" panose="02020603050405020304" pitchFamily="18" charset="0"/>
              <a:buNone/>
            </a:pPr>
            <a:r>
              <a:rPr lang="en-US" altLang="en-US" sz="3000" b="1">
                <a:solidFill>
                  <a:srgbClr val="0000FF"/>
                </a:solidFill>
                <a:latin typeface="Times New Roman" panose="02020603050405020304" pitchFamily="18" charset="0"/>
                <a:cs typeface="Times New Roman" panose="02020603050405020304" pitchFamily="18" charset="0"/>
              </a:rPr>
              <a:t>CAR RENTAL SYSTEM </a:t>
            </a:r>
          </a:p>
        </p:txBody>
      </p:sp>
      <p:pic>
        <p:nvPicPr>
          <p:cNvPr id="4102" name="Picture 5">
            <a:extLst>
              <a:ext uri="{FF2B5EF4-FFF2-40B4-BE49-F238E27FC236}">
                <a16:creationId xmlns:a16="http://schemas.microsoft.com/office/drawing/2014/main" id="{2B0E25D4-086C-C07E-1065-7AF7B34F77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36213" y="258763"/>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D4C15EB0-2305-3296-DE80-BB644E77022B}"/>
              </a:ext>
            </a:extLst>
          </p:cNvPr>
          <p:cNvSpPr>
            <a:spLocks noGrp="1" noChangeArrowheads="1"/>
          </p:cNvSpPr>
          <p:nvPr>
            <p:ph type="title"/>
          </p:nvPr>
        </p:nvSpPr>
        <p:spPr/>
        <p:txBody>
          <a:bodyPr/>
          <a:lstStyle/>
          <a:p>
            <a:r>
              <a:rPr lang="en-US" altLang="en-US" sz="3800">
                <a:latin typeface="Times New Roman" panose="02020603050405020304" pitchFamily="18" charset="0"/>
                <a:cs typeface="Times New Roman" panose="02020603050405020304" pitchFamily="18" charset="0"/>
              </a:rPr>
              <a:t>                         </a:t>
            </a:r>
            <a:r>
              <a:rPr lang="en-US" altLang="en-US" sz="3800" b="1">
                <a:latin typeface="Times New Roman" panose="02020603050405020304" pitchFamily="18" charset="0"/>
                <a:cs typeface="Times New Roman" panose="02020603050405020304" pitchFamily="18" charset="0"/>
              </a:rPr>
              <a:t>LIST OF MODULES</a:t>
            </a:r>
            <a:endParaRPr lang="en-IN" altLang="en-US" sz="38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6D7AA8-520B-A7F7-6D38-FD24F20FDB66}"/>
              </a:ext>
            </a:extLst>
          </p:cNvPr>
          <p:cNvSpPr>
            <a:spLocks noGrp="1"/>
          </p:cNvSpPr>
          <p:nvPr>
            <p:ph idx="1"/>
          </p:nvPr>
        </p:nvSpPr>
        <p:spPr>
          <a:xfrm>
            <a:off x="695325" y="1600200"/>
            <a:ext cx="10885488" cy="4524375"/>
          </a:xfrm>
        </p:spPr>
        <p:txBody>
          <a:bodyPr/>
          <a:lstStyle/>
          <a:p>
            <a:pPr marL="0" indent="0" algn="just">
              <a:lnSpc>
                <a:spcPct val="150000"/>
              </a:lnSpc>
              <a:buFont typeface="Times New Roman" panose="02020603050405020304" pitchFamily="18" charset="0"/>
              <a:buNone/>
              <a:defRPr/>
            </a:pPr>
            <a:r>
              <a:rPr lang="en-IN" sz="1900" b="1" dirty="0">
                <a:latin typeface="Times New Roman" panose="02020603050405020304" pitchFamily="18" charset="0"/>
                <a:ea typeface="Times New Roman" panose="02020603050405020304" pitchFamily="18" charset="0"/>
              </a:rPr>
              <a:t>4.CarSearch Module: </a:t>
            </a:r>
            <a:r>
              <a:rPr lang="en-IN" sz="1900" dirty="0">
                <a:latin typeface="Times New Roman" panose="02020603050405020304" pitchFamily="18" charset="0"/>
                <a:ea typeface="Times New Roman" panose="02020603050405020304" pitchFamily="18" charset="0"/>
              </a:rPr>
              <a:t>Provides the search functionality for users to filter cars based on their search query. Text field for search input, and a mechanism to filter cars displayed in the GUI. </a:t>
            </a:r>
          </a:p>
          <a:p>
            <a:pPr marL="93663" indent="-93663" algn="just">
              <a:lnSpc>
                <a:spcPct val="150000"/>
              </a:lnSpc>
              <a:buFont typeface="Times New Roman" panose="02020603050405020304" pitchFamily="18" charset="0"/>
              <a:buNone/>
              <a:defRPr/>
            </a:pPr>
            <a:r>
              <a:rPr lang="en-IN" sz="1900" b="1" dirty="0">
                <a:latin typeface="Times New Roman" panose="02020603050405020304" pitchFamily="18" charset="0"/>
                <a:ea typeface="Times New Roman" panose="02020603050405020304" pitchFamily="18" charset="0"/>
              </a:rPr>
              <a:t>5.PaymentProcessing Module: </a:t>
            </a:r>
            <a:r>
              <a:rPr lang="en-IN" sz="1900" dirty="0">
                <a:latin typeface="Times New Roman" panose="02020603050405020304" pitchFamily="18" charset="0"/>
                <a:ea typeface="Times New Roman" panose="02020603050405020304" pitchFamily="18" charset="0"/>
              </a:rPr>
              <a:t>Manages payment details for bookings. While the code doesn’t actually process real payments, this module would handle the payment mode selection and validation. Choice for selecting payment options (Credit Card, Debit Card, Cash, UPI).</a:t>
            </a:r>
          </a:p>
          <a:p>
            <a:pPr marL="0" indent="0">
              <a:buFont typeface="Times New Roman" panose="02020603050405020304" pitchFamily="18" charset="0"/>
              <a:buNone/>
              <a:defRPr/>
            </a:pPr>
            <a:endParaRPr lang="en-IN" dirty="0"/>
          </a:p>
        </p:txBody>
      </p:sp>
      <p:sp>
        <p:nvSpPr>
          <p:cNvPr id="4" name="Date Placeholder 3">
            <a:extLst>
              <a:ext uri="{FF2B5EF4-FFF2-40B4-BE49-F238E27FC236}">
                <a16:creationId xmlns:a16="http://schemas.microsoft.com/office/drawing/2014/main" id="{CF09B93F-FB37-AA27-2E30-4788CBF38B5F}"/>
              </a:ext>
            </a:extLst>
          </p:cNvPr>
          <p:cNvSpPr>
            <a:spLocks noGrp="1"/>
          </p:cNvSpPr>
          <p:nvPr>
            <p:ph type="dt" sz="quarter" idx="10"/>
          </p:nvPr>
        </p:nvSpPr>
        <p:spPr/>
        <p:txBody>
          <a:bodyPr/>
          <a:lstStyle/>
          <a:p>
            <a:pPr>
              <a:defRPr/>
            </a:pPr>
            <a:r>
              <a:rPr lang="en-US" dirty="0"/>
              <a:t>3/12/2024</a:t>
            </a:r>
          </a:p>
        </p:txBody>
      </p:sp>
      <p:pic>
        <p:nvPicPr>
          <p:cNvPr id="15365" name="Picture 3">
            <a:extLst>
              <a:ext uri="{FF2B5EF4-FFF2-40B4-BE49-F238E27FC236}">
                <a16:creationId xmlns:a16="http://schemas.microsoft.com/office/drawing/2014/main" id="{4F74DCB6-18A3-C817-9E10-6890E1E5B1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888" y="260350"/>
            <a:ext cx="1066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366" name="Picture 5">
            <a:extLst>
              <a:ext uri="{FF2B5EF4-FFF2-40B4-BE49-F238E27FC236}">
                <a16:creationId xmlns:a16="http://schemas.microsoft.com/office/drawing/2014/main" id="{5F8F0F9B-B0A7-C207-7EEE-12C2343683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4000" y="284163"/>
            <a:ext cx="1154113"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B84BE133-C24B-17D4-EADB-2819560DFF5B}"/>
              </a:ext>
            </a:extLst>
          </p:cNvPr>
          <p:cNvSpPr>
            <a:spLocks noGrp="1" noChangeArrowheads="1"/>
          </p:cNvSpPr>
          <p:nvPr>
            <p:ph type="title"/>
          </p:nvPr>
        </p:nvSpPr>
        <p:spPr/>
        <p:txBody>
          <a:bodyPr/>
          <a:lstStyle/>
          <a:p>
            <a:r>
              <a:rPr lang="en-US" altLang="en-US"/>
              <a:t>                                  </a:t>
            </a:r>
            <a:r>
              <a:rPr lang="en-US" altLang="en-US" sz="3800" b="1">
                <a:latin typeface="Times New Roman" panose="02020603050405020304" pitchFamily="18" charset="0"/>
                <a:cs typeface="Times New Roman" panose="02020603050405020304" pitchFamily="18" charset="0"/>
              </a:rPr>
              <a:t>MERITS</a:t>
            </a:r>
            <a:endParaRPr lang="en-IN" altLang="en-US" sz="3800" b="1">
              <a:latin typeface="Times New Roman" panose="02020603050405020304" pitchFamily="18" charset="0"/>
              <a:cs typeface="Times New Roman" panose="02020603050405020304" pitchFamily="18" charset="0"/>
            </a:endParaRPr>
          </a:p>
        </p:txBody>
      </p:sp>
      <p:sp>
        <p:nvSpPr>
          <p:cNvPr id="16387" name="Content Placeholder 2">
            <a:extLst>
              <a:ext uri="{FF2B5EF4-FFF2-40B4-BE49-F238E27FC236}">
                <a16:creationId xmlns:a16="http://schemas.microsoft.com/office/drawing/2014/main" id="{19178FC7-8244-DA1F-2D5C-81FC43062EB0}"/>
              </a:ext>
            </a:extLst>
          </p:cNvPr>
          <p:cNvSpPr>
            <a:spLocks noGrp="1" noChangeArrowheads="1"/>
          </p:cNvSpPr>
          <p:nvPr>
            <p:ph idx="1"/>
          </p:nvPr>
        </p:nvSpPr>
        <p:spPr/>
        <p:txBody>
          <a:bodyPr/>
          <a:lstStyle/>
          <a:p>
            <a:pPr marL="0" indent="0" algn="just">
              <a:buFont typeface="Times New Roman" panose="02020603050405020304" pitchFamily="18" charset="0"/>
              <a:buNone/>
            </a:pPr>
            <a:r>
              <a:rPr lang="en-US" altLang="en-US" sz="2200" b="1">
                <a:latin typeface="Times New Roman" panose="02020603050405020304" pitchFamily="18" charset="0"/>
                <a:cs typeface="Times New Roman" panose="02020603050405020304" pitchFamily="18" charset="0"/>
              </a:rPr>
              <a:t>1.User-Friendly Interface: </a:t>
            </a:r>
            <a:r>
              <a:rPr lang="en-US" altLang="en-US" sz="2200">
                <a:latin typeface="Times New Roman" panose="02020603050405020304" pitchFamily="18" charset="0"/>
                <a:cs typeface="Times New Roman" panose="02020603050405020304" pitchFamily="18" charset="0"/>
              </a:rPr>
              <a:t>The system provides a simple and intuitive user interface, making it easy for users to navigate and use the system.</a:t>
            </a:r>
          </a:p>
          <a:p>
            <a:pPr marL="0" indent="0" algn="just">
              <a:buFont typeface="Times New Roman" panose="02020603050405020304" pitchFamily="18" charset="0"/>
              <a:buNone/>
            </a:pPr>
            <a:r>
              <a:rPr lang="en-US" altLang="en-US" sz="2200" b="1">
                <a:latin typeface="Times New Roman" panose="02020603050405020304" pitchFamily="18" charset="0"/>
                <a:cs typeface="Times New Roman" panose="02020603050405020304" pitchFamily="18" charset="0"/>
              </a:rPr>
              <a:t>2.Efficient Data Storage: </a:t>
            </a:r>
            <a:r>
              <a:rPr lang="en-US" altLang="en-US" sz="2200">
                <a:latin typeface="Times New Roman" panose="02020603050405020304" pitchFamily="18" charset="0"/>
                <a:cs typeface="Times New Roman" panose="02020603050405020304" pitchFamily="18" charset="0"/>
              </a:rPr>
              <a:t>The system uses a HashMap to store car data, providing efficient data retrieval and manipulation.</a:t>
            </a:r>
          </a:p>
          <a:p>
            <a:pPr marL="0" indent="0" algn="just">
              <a:buFont typeface="Times New Roman" panose="02020603050405020304" pitchFamily="18" charset="0"/>
              <a:buNone/>
            </a:pPr>
            <a:r>
              <a:rPr lang="en-US" altLang="en-US" sz="2200" b="1">
                <a:latin typeface="Times New Roman" panose="02020603050405020304" pitchFamily="18" charset="0"/>
                <a:cs typeface="Times New Roman" panose="02020603050405020304" pitchFamily="18" charset="0"/>
              </a:rPr>
              <a:t>3.Robust Exception Handling: </a:t>
            </a:r>
            <a:r>
              <a:rPr lang="en-US" altLang="en-US" sz="2200">
                <a:latin typeface="Times New Roman" panose="02020603050405020304" pitchFamily="18" charset="0"/>
                <a:cs typeface="Times New Roman" panose="02020603050405020304" pitchFamily="18" charset="0"/>
              </a:rPr>
              <a:t>The system handles exceptions for invalid user input, preventing the system from crashing and providing a better user experience.</a:t>
            </a:r>
          </a:p>
          <a:p>
            <a:pPr marL="0" indent="0" algn="just">
              <a:buFont typeface="Times New Roman" panose="02020603050405020304" pitchFamily="18" charset="0"/>
              <a:buNone/>
            </a:pPr>
            <a:r>
              <a:rPr lang="en-US" altLang="en-US" sz="2200" b="1">
                <a:latin typeface="Times New Roman" panose="02020603050405020304" pitchFamily="18" charset="0"/>
                <a:cs typeface="Times New Roman" panose="02020603050405020304" pitchFamily="18" charset="0"/>
              </a:rPr>
              <a:t>4. Modular Code: </a:t>
            </a:r>
            <a:r>
              <a:rPr lang="en-US" altLang="en-US" sz="2200">
                <a:latin typeface="Times New Roman" panose="02020603050405020304" pitchFamily="18" charset="0"/>
                <a:cs typeface="Times New Roman" panose="02020603050405020304" pitchFamily="18" charset="0"/>
              </a:rPr>
              <a:t>The code is well-structured and modular, making it easy to maintain, modify, and extend the system.</a:t>
            </a:r>
          </a:p>
          <a:p>
            <a:pPr marL="0" indent="0" algn="just">
              <a:buFont typeface="Times New Roman" panose="02020603050405020304" pitchFamily="18" charset="0"/>
              <a:buNone/>
            </a:pPr>
            <a:r>
              <a:rPr lang="en-US" altLang="en-US" sz="2200" b="1">
                <a:latin typeface="Times New Roman" panose="02020603050405020304" pitchFamily="18" charset="0"/>
                <a:cs typeface="Times New Roman" panose="02020603050405020304" pitchFamily="18" charset="0"/>
              </a:rPr>
              <a:t>5.Standard Java Coding Conventions: </a:t>
            </a:r>
            <a:r>
              <a:rPr lang="en-US" altLang="en-US" sz="2200">
                <a:latin typeface="Times New Roman" panose="02020603050405020304" pitchFamily="18" charset="0"/>
                <a:cs typeface="Times New Roman" panose="02020603050405020304" pitchFamily="18" charset="0"/>
              </a:rPr>
              <a:t>The code follows standard Java coding conventions, making it readable and understandable by other developers. </a:t>
            </a:r>
          </a:p>
          <a:p>
            <a:pPr marL="0" indent="0" algn="just">
              <a:buFont typeface="Times New Roman" panose="02020603050405020304" pitchFamily="18" charset="0"/>
              <a:buNone/>
            </a:pPr>
            <a:r>
              <a:rPr lang="en-US" altLang="en-US" sz="2200" b="1">
                <a:latin typeface="Times New Roman" panose="02020603050405020304" pitchFamily="18" charset="0"/>
                <a:cs typeface="Times New Roman" panose="02020603050405020304" pitchFamily="18" charset="0"/>
              </a:rPr>
              <a:t>6. Booking Management: </a:t>
            </a:r>
            <a:r>
              <a:rPr lang="en-US" altLang="en-US" sz="2200">
                <a:latin typeface="Times New Roman" panose="02020603050405020304" pitchFamily="18" charset="0"/>
                <a:cs typeface="Times New Roman" panose="02020603050405020304" pitchFamily="18" charset="0"/>
              </a:rPr>
              <a:t>The system allows users to book cars and displays booking details, making it easy to manage car rentals.</a:t>
            </a:r>
            <a:endParaRPr lang="en-IN" altLang="en-US" sz="220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B2C3C9B-FD76-BDB4-83A5-88BA52D2D372}"/>
              </a:ext>
            </a:extLst>
          </p:cNvPr>
          <p:cNvSpPr>
            <a:spLocks noGrp="1"/>
          </p:cNvSpPr>
          <p:nvPr>
            <p:ph type="dt" sz="quarter" idx="10"/>
          </p:nvPr>
        </p:nvSpPr>
        <p:spPr/>
        <p:txBody>
          <a:bodyPr/>
          <a:lstStyle/>
          <a:p>
            <a:pPr>
              <a:defRPr/>
            </a:pPr>
            <a:r>
              <a:rPr lang="en-US" dirty="0"/>
              <a:t>3/12/2024</a:t>
            </a:r>
          </a:p>
        </p:txBody>
      </p:sp>
      <p:pic>
        <p:nvPicPr>
          <p:cNvPr id="16389" name="Picture 4">
            <a:extLst>
              <a:ext uri="{FF2B5EF4-FFF2-40B4-BE49-F238E27FC236}">
                <a16:creationId xmlns:a16="http://schemas.microsoft.com/office/drawing/2014/main" id="{DB474CFB-EA35-E186-B5DE-C816FD4E6A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4000" y="260350"/>
            <a:ext cx="1154113" cy="114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6390" name="Picture 3">
            <a:extLst>
              <a:ext uri="{FF2B5EF4-FFF2-40B4-BE49-F238E27FC236}">
                <a16:creationId xmlns:a16="http://schemas.microsoft.com/office/drawing/2014/main" id="{4E81A61A-699C-0029-9631-6BEF2E69FB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888" y="260350"/>
            <a:ext cx="1066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07015776-D16A-D855-2350-931FD5A997C5}"/>
              </a:ext>
            </a:extLst>
          </p:cNvPr>
          <p:cNvSpPr>
            <a:spLocks noGrp="1" noChangeArrowheads="1"/>
          </p:cNvSpPr>
          <p:nvPr>
            <p:ph type="title"/>
          </p:nvPr>
        </p:nvSpPr>
        <p:spPr/>
        <p:txBody>
          <a:bodyPr/>
          <a:lstStyle/>
          <a:p>
            <a:r>
              <a:rPr lang="en-US" altLang="en-US">
                <a:latin typeface="Times New Roman" panose="02020603050405020304" pitchFamily="18" charset="0"/>
                <a:cs typeface="Times New Roman" panose="02020603050405020304" pitchFamily="18" charset="0"/>
              </a:rPr>
              <a:t>                     </a:t>
            </a:r>
            <a:r>
              <a:rPr lang="en-US" altLang="en-US" sz="3800" b="1">
                <a:latin typeface="Times New Roman" panose="02020603050405020304" pitchFamily="18" charset="0"/>
                <a:cs typeface="Times New Roman" panose="02020603050405020304" pitchFamily="18" charset="0"/>
              </a:rPr>
              <a:t>RESULT AND DISCUSSION</a:t>
            </a:r>
            <a:endParaRPr lang="en-IN" altLang="en-US" sz="3800" b="1">
              <a:latin typeface="Times New Roman" panose="02020603050405020304" pitchFamily="18" charset="0"/>
              <a:cs typeface="Times New Roman" panose="02020603050405020304" pitchFamily="18" charset="0"/>
            </a:endParaRPr>
          </a:p>
        </p:txBody>
      </p:sp>
      <p:pic>
        <p:nvPicPr>
          <p:cNvPr id="17411" name="Content Placeholder 7">
            <a:extLst>
              <a:ext uri="{FF2B5EF4-FFF2-40B4-BE49-F238E27FC236}">
                <a16:creationId xmlns:a16="http://schemas.microsoft.com/office/drawing/2014/main" id="{90A87722-126A-70F7-83C9-35C9144060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31950" y="1600200"/>
            <a:ext cx="4448175" cy="4524375"/>
          </a:xfrm>
        </p:spPr>
      </p:pic>
      <p:sp>
        <p:nvSpPr>
          <p:cNvPr id="4" name="Date Placeholder 3">
            <a:extLst>
              <a:ext uri="{FF2B5EF4-FFF2-40B4-BE49-F238E27FC236}">
                <a16:creationId xmlns:a16="http://schemas.microsoft.com/office/drawing/2014/main" id="{13F14DFF-2D21-6E7C-8A3E-507BE86082E2}"/>
              </a:ext>
            </a:extLst>
          </p:cNvPr>
          <p:cNvSpPr>
            <a:spLocks noGrp="1"/>
          </p:cNvSpPr>
          <p:nvPr>
            <p:ph type="dt" sz="quarter" idx="10"/>
          </p:nvPr>
        </p:nvSpPr>
        <p:spPr/>
        <p:txBody>
          <a:bodyPr/>
          <a:lstStyle/>
          <a:p>
            <a:pPr>
              <a:defRPr/>
            </a:pPr>
            <a:r>
              <a:rPr lang="en-US" dirty="0"/>
              <a:t>3/12/2024</a:t>
            </a:r>
          </a:p>
        </p:txBody>
      </p:sp>
      <p:pic>
        <p:nvPicPr>
          <p:cNvPr id="17413" name="Picture 3">
            <a:extLst>
              <a:ext uri="{FF2B5EF4-FFF2-40B4-BE49-F238E27FC236}">
                <a16:creationId xmlns:a16="http://schemas.microsoft.com/office/drawing/2014/main" id="{8A94FA0F-2E51-AC52-7C64-422A2156A2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888" y="260350"/>
            <a:ext cx="1066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7414" name="Picture 5">
            <a:extLst>
              <a:ext uri="{FF2B5EF4-FFF2-40B4-BE49-F238E27FC236}">
                <a16:creationId xmlns:a16="http://schemas.microsoft.com/office/drawing/2014/main" id="{87BABC5F-DEB8-3E98-2327-644B3E1426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87025" y="271463"/>
            <a:ext cx="1154113"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7415" name="Picture 9">
            <a:extLst>
              <a:ext uri="{FF2B5EF4-FFF2-40B4-BE49-F238E27FC236}">
                <a16:creationId xmlns:a16="http://schemas.microsoft.com/office/drawing/2014/main" id="{EFB949BE-EFA4-0CFA-5420-EC32BAC20F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536" r="2536" b="4005"/>
          <a:stretch>
            <a:fillRect/>
          </a:stretch>
        </p:blipFill>
        <p:spPr bwMode="auto">
          <a:xfrm>
            <a:off x="6527800" y="1600200"/>
            <a:ext cx="489743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C0E8A1AE-9B5A-0F30-10F7-502011E2000A}"/>
              </a:ext>
            </a:extLst>
          </p:cNvPr>
          <p:cNvSpPr>
            <a:spLocks noGrp="1" noChangeArrowheads="1"/>
          </p:cNvSpPr>
          <p:nvPr>
            <p:ph type="title"/>
          </p:nvPr>
        </p:nvSpPr>
        <p:spPr/>
        <p:txBody>
          <a:bodyPr/>
          <a:lstStyle/>
          <a:p>
            <a:r>
              <a:rPr lang="en-US" altLang="en-US"/>
              <a:t>                    </a:t>
            </a:r>
            <a:r>
              <a:rPr lang="en-US" altLang="en-US" sz="3800" b="1">
                <a:latin typeface="Times New Roman" panose="02020603050405020304" pitchFamily="18" charset="0"/>
                <a:cs typeface="Times New Roman" panose="02020603050405020304" pitchFamily="18" charset="0"/>
              </a:rPr>
              <a:t>RESULT AND DISCUSSION               </a:t>
            </a:r>
            <a:endParaRPr lang="en-IN" altLang="en-US" sz="3800"/>
          </a:p>
        </p:txBody>
      </p:sp>
      <p:pic>
        <p:nvPicPr>
          <p:cNvPr id="18435" name="Content Placeholder 7">
            <a:extLst>
              <a:ext uri="{FF2B5EF4-FFF2-40B4-BE49-F238E27FC236}">
                <a16:creationId xmlns:a16="http://schemas.microsoft.com/office/drawing/2014/main" id="{E091054A-BB19-E8DB-360D-25727825A3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344" b="3874"/>
          <a:stretch>
            <a:fillRect/>
          </a:stretch>
        </p:blipFill>
        <p:spPr>
          <a:xfrm>
            <a:off x="1343025" y="1557338"/>
            <a:ext cx="4422775" cy="4448175"/>
          </a:xfrm>
        </p:spPr>
      </p:pic>
      <p:sp>
        <p:nvSpPr>
          <p:cNvPr id="4" name="Date Placeholder 3">
            <a:extLst>
              <a:ext uri="{FF2B5EF4-FFF2-40B4-BE49-F238E27FC236}">
                <a16:creationId xmlns:a16="http://schemas.microsoft.com/office/drawing/2014/main" id="{3A519670-43CC-BE5A-7F7E-3BC10A8E437A}"/>
              </a:ext>
            </a:extLst>
          </p:cNvPr>
          <p:cNvSpPr>
            <a:spLocks noGrp="1"/>
          </p:cNvSpPr>
          <p:nvPr>
            <p:ph type="dt" sz="quarter" idx="10"/>
          </p:nvPr>
        </p:nvSpPr>
        <p:spPr/>
        <p:txBody>
          <a:bodyPr/>
          <a:lstStyle/>
          <a:p>
            <a:pPr>
              <a:defRPr/>
            </a:pPr>
            <a:r>
              <a:rPr lang="en-US" dirty="0"/>
              <a:t>3/12/2024</a:t>
            </a:r>
          </a:p>
        </p:txBody>
      </p:sp>
      <p:pic>
        <p:nvPicPr>
          <p:cNvPr id="18437" name="Picture 4">
            <a:extLst>
              <a:ext uri="{FF2B5EF4-FFF2-40B4-BE49-F238E27FC236}">
                <a16:creationId xmlns:a16="http://schemas.microsoft.com/office/drawing/2014/main" id="{1985724A-3830-3880-3204-AA9F98E4CD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4000" y="260350"/>
            <a:ext cx="1154113" cy="114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8438" name="Picture 3">
            <a:extLst>
              <a:ext uri="{FF2B5EF4-FFF2-40B4-BE49-F238E27FC236}">
                <a16:creationId xmlns:a16="http://schemas.microsoft.com/office/drawing/2014/main" id="{DEA22F04-5DE8-316D-6C9A-9AC6B8941A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888" y="260350"/>
            <a:ext cx="1066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8439" name="Picture 9">
            <a:extLst>
              <a:ext uri="{FF2B5EF4-FFF2-40B4-BE49-F238E27FC236}">
                <a16:creationId xmlns:a16="http://schemas.microsoft.com/office/drawing/2014/main" id="{7B8EA7A5-31E0-0BA7-4062-2091A0C0FE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4599" r="6529" b="4005"/>
          <a:stretch>
            <a:fillRect/>
          </a:stretch>
        </p:blipFill>
        <p:spPr bwMode="auto">
          <a:xfrm>
            <a:off x="6356350" y="1557338"/>
            <a:ext cx="4635500"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6C0BE2D7-4B22-C9D1-7C38-BC83B9DF475E}"/>
              </a:ext>
            </a:extLst>
          </p:cNvPr>
          <p:cNvSpPr>
            <a:spLocks noGrp="1" noChangeArrowheads="1"/>
          </p:cNvSpPr>
          <p:nvPr>
            <p:ph type="title"/>
          </p:nvPr>
        </p:nvSpPr>
        <p:spPr/>
        <p:txBody>
          <a:bodyPr/>
          <a:lstStyle/>
          <a:p>
            <a:r>
              <a:rPr lang="en-US" altLang="en-US"/>
              <a:t>                                  </a:t>
            </a:r>
            <a:r>
              <a:rPr lang="en-US" altLang="en-US" sz="3800" b="1">
                <a:latin typeface="Times New Roman" panose="02020603050405020304" pitchFamily="18" charset="0"/>
                <a:cs typeface="Times New Roman" panose="02020603050405020304" pitchFamily="18" charset="0"/>
              </a:rPr>
              <a:t>QUERIES</a:t>
            </a:r>
            <a:endParaRPr lang="en-IN" altLang="en-US" sz="3800"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41DFA8-6A78-176D-CB0D-6035E4C42431}"/>
              </a:ext>
            </a:extLst>
          </p:cNvPr>
          <p:cNvSpPr>
            <a:spLocks noGrp="1"/>
          </p:cNvSpPr>
          <p:nvPr>
            <p:ph idx="1"/>
          </p:nvPr>
        </p:nvSpPr>
        <p:spPr>
          <a:xfrm>
            <a:off x="609600" y="1432116"/>
            <a:ext cx="10814992" cy="5014912"/>
          </a:xfrm>
        </p:spPr>
        <p:txBody>
          <a:bodyPr/>
          <a:lstStyle/>
          <a:p>
            <a:pPr marL="0" indent="0">
              <a:lnSpc>
                <a:spcPct val="107000"/>
              </a:lnSpc>
              <a:spcAft>
                <a:spcPts val="800"/>
              </a:spcAft>
              <a:buFont typeface="Times New Roman" panose="02020603050405020304" pitchFamily="18" charset="0"/>
              <a:buNone/>
              <a:defRPr/>
            </a:pPr>
            <a:r>
              <a:rPr lang="en-US" sz="800" dirty="0" smtClean="0"/>
              <a:t>.</a:t>
            </a:r>
            <a:endParaRPr lang="en-IN" sz="800" dirty="0"/>
          </a:p>
        </p:txBody>
      </p:sp>
      <p:sp>
        <p:nvSpPr>
          <p:cNvPr id="4" name="Date Placeholder 3">
            <a:extLst>
              <a:ext uri="{FF2B5EF4-FFF2-40B4-BE49-F238E27FC236}">
                <a16:creationId xmlns:a16="http://schemas.microsoft.com/office/drawing/2014/main" id="{5E1C4F60-9356-82C3-DCA5-4C3F479E1F25}"/>
              </a:ext>
            </a:extLst>
          </p:cNvPr>
          <p:cNvSpPr>
            <a:spLocks noGrp="1"/>
          </p:cNvSpPr>
          <p:nvPr>
            <p:ph type="dt" sz="quarter" idx="10"/>
          </p:nvPr>
        </p:nvSpPr>
        <p:spPr/>
        <p:txBody>
          <a:bodyPr/>
          <a:lstStyle/>
          <a:p>
            <a:pPr>
              <a:defRPr/>
            </a:pPr>
            <a:r>
              <a:rPr lang="en-US" dirty="0"/>
              <a:t>3/12/2024</a:t>
            </a:r>
          </a:p>
        </p:txBody>
      </p:sp>
      <p:pic>
        <p:nvPicPr>
          <p:cNvPr id="19461" name="Picture 4">
            <a:extLst>
              <a:ext uri="{FF2B5EF4-FFF2-40B4-BE49-F238E27FC236}">
                <a16:creationId xmlns:a16="http://schemas.microsoft.com/office/drawing/2014/main" id="{ED8765E1-42EE-D645-9EEB-4381EE1DE6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4000" y="260350"/>
            <a:ext cx="1154113" cy="114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9462" name="Picture 3">
            <a:extLst>
              <a:ext uri="{FF2B5EF4-FFF2-40B4-BE49-F238E27FC236}">
                <a16:creationId xmlns:a16="http://schemas.microsoft.com/office/drawing/2014/main" id="{1AEE4439-938C-8C19-E3A2-653DB2064B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888" y="260350"/>
            <a:ext cx="1066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a:extLst>
              <a:ext uri="{FF2B5EF4-FFF2-40B4-BE49-F238E27FC236}">
                <a16:creationId xmlns:a16="http://schemas.microsoft.com/office/drawing/2014/main" id="{20C8A7C6-7EDF-62FF-A7E0-767B45EE6F25}"/>
              </a:ext>
            </a:extLst>
          </p:cNvPr>
          <p:cNvSpPr>
            <a:spLocks noGrp="1" noChangeArrowheads="1"/>
          </p:cNvSpPr>
          <p:nvPr>
            <p:ph type="title" idx="4294967295"/>
          </p:nvPr>
        </p:nvSpPr>
        <p:spPr>
          <a:xfrm>
            <a:off x="1981200" y="274638"/>
            <a:ext cx="8229600" cy="1143000"/>
          </a:xfrm>
        </p:spPr>
        <p:txBody>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000" b="1">
                <a:latin typeface="Arial" panose="020B0604020202020204" pitchFamily="34" charset="0"/>
                <a:cs typeface="Arial" panose="020B0604020202020204" pitchFamily="34" charset="0"/>
              </a:rPr>
              <a:t>PRESENTATION OVERVIEW</a:t>
            </a:r>
          </a:p>
        </p:txBody>
      </p:sp>
      <p:sp>
        <p:nvSpPr>
          <p:cNvPr id="5123" name="Text Box 2">
            <a:extLst>
              <a:ext uri="{FF2B5EF4-FFF2-40B4-BE49-F238E27FC236}">
                <a16:creationId xmlns:a16="http://schemas.microsoft.com/office/drawing/2014/main" id="{7FE2A23E-4270-1F24-DAAB-13F3605627F2}"/>
              </a:ext>
            </a:extLst>
          </p:cNvPr>
          <p:cNvSpPr txBox="1">
            <a:spLocks noChangeArrowheads="1"/>
          </p:cNvSpPr>
          <p:nvPr/>
        </p:nvSpPr>
        <p:spPr bwMode="auto">
          <a:xfrm>
            <a:off x="822325" y="1362075"/>
            <a:ext cx="10520363" cy="5410200"/>
          </a:xfrm>
          <a:prstGeom prst="rect">
            <a:avLst/>
          </a:prstGeom>
          <a:noFill/>
          <a:ln>
            <a:noFill/>
          </a:ln>
        </p:spPr>
        <p:txBody>
          <a:bodyPr/>
          <a:lstStyle>
            <a:lvl1pPr marL="342900" indent="-341313"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1pPr>
            <a:lvl2pPr indent="-284163"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2pPr>
            <a:lvl3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3pPr>
            <a:lvl4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4pPr>
            <a:lvl5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9pPr>
          </a:lstStyle>
          <a:p>
            <a:pPr marL="458787" indent="-457200" algn="just" eaLnBrk="1" hangingPunct="1">
              <a:lnSpc>
                <a:spcPct val="150000"/>
              </a:lnSpc>
              <a:spcBef>
                <a:spcPts val="325"/>
              </a:spcBef>
              <a:buClr>
                <a:srgbClr val="000000"/>
              </a:buClr>
              <a:buSzPct val="100000"/>
              <a:buFont typeface="+mj-lt"/>
              <a:buAutoNum type="arabicPeriod"/>
              <a:defRPr/>
            </a:pPr>
            <a:r>
              <a:rPr lang="en-US" altLang="en-US" b="1" dirty="0">
                <a:solidFill>
                  <a:srgbClr val="000000"/>
                </a:solidFill>
                <a:cs typeface="Arial" panose="020B0604020202020204" pitchFamily="34" charset="0"/>
              </a:rPr>
              <a:t>Objective</a:t>
            </a:r>
          </a:p>
          <a:p>
            <a:pPr marL="458787" indent="-457200" algn="just" eaLnBrk="1" hangingPunct="1">
              <a:lnSpc>
                <a:spcPct val="150000"/>
              </a:lnSpc>
              <a:spcBef>
                <a:spcPts val="325"/>
              </a:spcBef>
              <a:buClr>
                <a:srgbClr val="000000"/>
              </a:buClr>
              <a:buSzPct val="100000"/>
              <a:buFont typeface="+mj-lt"/>
              <a:buAutoNum type="arabicPeriod"/>
              <a:defRPr/>
            </a:pPr>
            <a:r>
              <a:rPr lang="en-US" altLang="en-US" b="1" dirty="0">
                <a:solidFill>
                  <a:srgbClr val="000000"/>
                </a:solidFill>
                <a:cs typeface="Arial" panose="020B0604020202020204" pitchFamily="34" charset="0"/>
              </a:rPr>
              <a:t>Project Introduction</a:t>
            </a:r>
          </a:p>
          <a:p>
            <a:pPr marL="458787" indent="-457200" algn="just" eaLnBrk="1" hangingPunct="1">
              <a:lnSpc>
                <a:spcPct val="150000"/>
              </a:lnSpc>
              <a:spcBef>
                <a:spcPts val="325"/>
              </a:spcBef>
              <a:buClr>
                <a:srgbClr val="000000"/>
              </a:buClr>
              <a:buSzPct val="100000"/>
              <a:buFont typeface="+mj-lt"/>
              <a:buAutoNum type="arabicPeriod"/>
              <a:defRPr/>
            </a:pPr>
            <a:r>
              <a:rPr lang="en-US" altLang="en-US" b="1" dirty="0">
                <a:solidFill>
                  <a:srgbClr val="000000"/>
                </a:solidFill>
                <a:cs typeface="Arial" panose="020B0604020202020204" pitchFamily="34" charset="0"/>
              </a:rPr>
              <a:t>Problem Statement</a:t>
            </a:r>
          </a:p>
          <a:p>
            <a:pPr marL="458787" indent="-457200" algn="just" eaLnBrk="1" hangingPunct="1">
              <a:lnSpc>
                <a:spcPct val="150000"/>
              </a:lnSpc>
              <a:spcBef>
                <a:spcPts val="325"/>
              </a:spcBef>
              <a:buClr>
                <a:srgbClr val="000000"/>
              </a:buClr>
              <a:buSzPct val="100000"/>
              <a:buFont typeface="+mj-lt"/>
              <a:buAutoNum type="arabicPeriod"/>
              <a:defRPr/>
            </a:pPr>
            <a:r>
              <a:rPr lang="en-US" altLang="en-US" b="1" dirty="0">
                <a:solidFill>
                  <a:srgbClr val="000000"/>
                </a:solidFill>
                <a:cs typeface="Arial" panose="020B0604020202020204" pitchFamily="34" charset="0"/>
              </a:rPr>
              <a:t>Methodologies (Programming concepts relevant to problem statement)</a:t>
            </a:r>
          </a:p>
          <a:p>
            <a:pPr marL="344487" indent="-342900" algn="just" eaLnBrk="1" hangingPunct="1">
              <a:lnSpc>
                <a:spcPct val="150000"/>
              </a:lnSpc>
              <a:spcBef>
                <a:spcPts val="325"/>
              </a:spcBef>
              <a:buClr>
                <a:srgbClr val="000000"/>
              </a:buClr>
              <a:buSzPct val="100000"/>
              <a:buFontTx/>
              <a:buAutoNum type="arabicPeriod" startAt="5"/>
              <a:defRPr/>
            </a:pPr>
            <a:r>
              <a:rPr lang="en-US" b="1" dirty="0" smtClean="0"/>
              <a:t>  Architecture </a:t>
            </a:r>
            <a:r>
              <a:rPr lang="en-US" b="1" dirty="0"/>
              <a:t>of the proposed system </a:t>
            </a:r>
          </a:p>
          <a:p>
            <a:pPr marL="344487" indent="-342900" algn="just" eaLnBrk="1" hangingPunct="1">
              <a:lnSpc>
                <a:spcPct val="150000"/>
              </a:lnSpc>
              <a:spcBef>
                <a:spcPts val="325"/>
              </a:spcBef>
              <a:buClr>
                <a:srgbClr val="000000"/>
              </a:buClr>
              <a:buSzPct val="100000"/>
              <a:buFontTx/>
              <a:buAutoNum type="arabicPeriod" startAt="5"/>
              <a:defRPr/>
            </a:pPr>
            <a:r>
              <a:rPr lang="en-US" altLang="en-US" b="1" dirty="0" smtClean="0">
                <a:solidFill>
                  <a:srgbClr val="000000"/>
                </a:solidFill>
                <a:cs typeface="Arial" panose="020B0604020202020204" pitchFamily="34" charset="0"/>
              </a:rPr>
              <a:t>  List </a:t>
            </a:r>
            <a:r>
              <a:rPr lang="en-US" altLang="en-US" b="1" dirty="0">
                <a:solidFill>
                  <a:srgbClr val="000000"/>
                </a:solidFill>
                <a:cs typeface="Arial" panose="020B0604020202020204" pitchFamily="34" charset="0"/>
              </a:rPr>
              <a:t>of Modules</a:t>
            </a:r>
            <a:endParaRPr lang="en-US" b="1" dirty="0"/>
          </a:p>
          <a:p>
            <a:pPr marL="1587" indent="0" algn="just" eaLnBrk="1" hangingPunct="1">
              <a:lnSpc>
                <a:spcPct val="150000"/>
              </a:lnSpc>
              <a:spcBef>
                <a:spcPts val="325"/>
              </a:spcBef>
              <a:buClr>
                <a:srgbClr val="000000"/>
              </a:buClr>
              <a:buSzPct val="100000"/>
              <a:defRPr/>
            </a:pPr>
            <a:r>
              <a:rPr lang="en-US" b="1" dirty="0"/>
              <a:t>7. </a:t>
            </a:r>
            <a:r>
              <a:rPr lang="en-US" b="1" dirty="0" smtClean="0"/>
              <a:t>    Merits </a:t>
            </a:r>
            <a:endParaRPr lang="en-US" b="1" dirty="0"/>
          </a:p>
          <a:p>
            <a:pPr marL="458787" indent="-457200" algn="just" eaLnBrk="1" hangingPunct="1">
              <a:lnSpc>
                <a:spcPct val="150000"/>
              </a:lnSpc>
              <a:spcBef>
                <a:spcPts val="325"/>
              </a:spcBef>
              <a:buClr>
                <a:srgbClr val="000000"/>
              </a:buClr>
              <a:buSzPct val="100000"/>
              <a:defRPr/>
            </a:pPr>
            <a:r>
              <a:rPr lang="en-US" b="1" dirty="0"/>
              <a:t>8</a:t>
            </a:r>
            <a:r>
              <a:rPr lang="en-US" b="1" dirty="0" smtClean="0"/>
              <a:t>.    </a:t>
            </a:r>
            <a:r>
              <a:rPr lang="en-US" b="1" dirty="0"/>
              <a:t>Results and Discussion</a:t>
            </a:r>
          </a:p>
          <a:p>
            <a:pPr marL="458787" indent="-457200" algn="just" eaLnBrk="1" hangingPunct="1">
              <a:lnSpc>
                <a:spcPct val="150000"/>
              </a:lnSpc>
              <a:spcBef>
                <a:spcPts val="325"/>
              </a:spcBef>
              <a:buClr>
                <a:srgbClr val="000000"/>
              </a:buClr>
              <a:buSzPct val="100000"/>
              <a:defRPr/>
            </a:pPr>
            <a:r>
              <a:rPr lang="en-US" b="1" dirty="0"/>
              <a:t>9. </a:t>
            </a:r>
            <a:r>
              <a:rPr lang="en-US" b="1" dirty="0" smtClean="0"/>
              <a:t>   Queries</a:t>
            </a:r>
            <a:endParaRPr lang="en-US" b="1" dirty="0"/>
          </a:p>
          <a:p>
            <a:pPr marL="1587" indent="0" algn="just" eaLnBrk="1" hangingPunct="1">
              <a:lnSpc>
                <a:spcPct val="150000"/>
              </a:lnSpc>
              <a:spcBef>
                <a:spcPts val="325"/>
              </a:spcBef>
              <a:buClr>
                <a:srgbClr val="000000"/>
              </a:buClr>
              <a:buSzPct val="100000"/>
              <a:defRPr/>
            </a:pPr>
            <a:endParaRPr lang="en-US" sz="2000" b="1" dirty="0"/>
          </a:p>
        </p:txBody>
      </p:sp>
      <p:pic>
        <p:nvPicPr>
          <p:cNvPr id="6148" name="Picture 3">
            <a:extLst>
              <a:ext uri="{FF2B5EF4-FFF2-40B4-BE49-F238E27FC236}">
                <a16:creationId xmlns:a16="http://schemas.microsoft.com/office/drawing/2014/main" id="{FBF6F467-83EF-4F91-9136-21BFB3A50A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850" y="21431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149" name="Picture 5">
            <a:extLst>
              <a:ext uri="{FF2B5EF4-FFF2-40B4-BE49-F238E27FC236}">
                <a16:creationId xmlns:a16="http://schemas.microsoft.com/office/drawing/2014/main" id="{6ADFD532-7EDE-6FE7-4B4B-3C57B9282A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36213" y="258763"/>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A72E3541-615B-216D-C6E0-5E888A823F18}"/>
              </a:ext>
            </a:extLst>
          </p:cNvPr>
          <p:cNvSpPr>
            <a:spLocks noGrp="1" noChangeArrowheads="1"/>
          </p:cNvSpPr>
          <p:nvPr>
            <p:ph type="ctrTitle"/>
          </p:nvPr>
        </p:nvSpPr>
        <p:spPr>
          <a:xfrm>
            <a:off x="609600" y="260350"/>
            <a:ext cx="11102975" cy="958850"/>
          </a:xfrm>
        </p:spPr>
        <p:txBody>
          <a:bodyPr/>
          <a:lstStyle/>
          <a:p>
            <a:pPr algn="ctr"/>
            <a:r>
              <a:rPr lang="en-US" altLang="en-US" sz="3800" b="1">
                <a:latin typeface="Times New Roman" panose="02020603050405020304" pitchFamily="18" charset="0"/>
                <a:cs typeface="Times New Roman" panose="02020603050405020304" pitchFamily="18" charset="0"/>
              </a:rPr>
              <a:t>OBJECTIVE</a:t>
            </a:r>
            <a:endParaRPr lang="en-IN" altLang="en-US" sz="3800" b="1">
              <a:latin typeface="Times New Roman" panose="02020603050405020304" pitchFamily="18" charset="0"/>
              <a:cs typeface="Times New Roman" panose="02020603050405020304" pitchFamily="18" charset="0"/>
            </a:endParaRPr>
          </a:p>
        </p:txBody>
      </p:sp>
      <p:sp>
        <p:nvSpPr>
          <p:cNvPr id="8195" name="Subtitle 2">
            <a:extLst>
              <a:ext uri="{FF2B5EF4-FFF2-40B4-BE49-F238E27FC236}">
                <a16:creationId xmlns:a16="http://schemas.microsoft.com/office/drawing/2014/main" id="{229ACF9D-30F7-7CFA-37DC-9ECE0D93EA90}"/>
              </a:ext>
            </a:extLst>
          </p:cNvPr>
          <p:cNvSpPr>
            <a:spLocks noGrp="1" noChangeArrowheads="1"/>
          </p:cNvSpPr>
          <p:nvPr>
            <p:ph type="subTitle" idx="1"/>
          </p:nvPr>
        </p:nvSpPr>
        <p:spPr>
          <a:xfrm>
            <a:off x="831850" y="1317625"/>
            <a:ext cx="10809288" cy="4848225"/>
          </a:xfrm>
        </p:spPr>
        <p:txBody>
          <a:bodyPr/>
          <a:lstStyle/>
          <a:p>
            <a:pPr algn="just">
              <a:lnSpc>
                <a:spcPct val="150000"/>
              </a:lnSpc>
            </a:pPr>
            <a:r>
              <a:rPr lang="en-US" altLang="en-US" sz="2000">
                <a:latin typeface="Times New Roman" panose="02020603050405020304" pitchFamily="18" charset="0"/>
                <a:cs typeface="Times New Roman" panose="02020603050405020304" pitchFamily="18" charset="0"/>
              </a:rPr>
              <a:t>	The objective of the code is to create a functional Car Rental System that allows users to easily search, view, and book cars through a graphical user interface (GUI). The system enables users to search for cars based on their preferences, display available cars along with their rental prices, and book a car by entering details like customer name, rental days, and payment mode. It also calculates the total cost based on the car’s daily rate and rental duration. The program ensures that user inputs are validated for accuracy and proper formatting, while also handling errors gracefully to prevent crashes. The interactive GUI, built using AWT components, aims to provide an intuitive and user-friendly experience. The core purpose of the system is to automate the car rental process, making it easier for users to rent vehicles while maintaining real-time updates on car availability and pricing, thus simplifying car rental operations for both users and businesses.</a:t>
            </a:r>
            <a:endParaRPr lang="en-IN" altLang="en-US" sz="2000" b="1">
              <a:latin typeface="Times New Roman" panose="02020603050405020304" pitchFamily="18" charset="0"/>
              <a:cs typeface="Times New Roman" panose="02020603050405020304" pitchFamily="18" charset="0"/>
            </a:endParaRPr>
          </a:p>
          <a:p>
            <a:endParaRPr lang="en-IN" altLang="en-US"/>
          </a:p>
        </p:txBody>
      </p:sp>
      <p:sp>
        <p:nvSpPr>
          <p:cNvPr id="4" name="Date Placeholder 3">
            <a:extLst>
              <a:ext uri="{FF2B5EF4-FFF2-40B4-BE49-F238E27FC236}">
                <a16:creationId xmlns:a16="http://schemas.microsoft.com/office/drawing/2014/main" id="{301FEF7F-5291-4B6E-3798-99DCB1AA1358}"/>
              </a:ext>
            </a:extLst>
          </p:cNvPr>
          <p:cNvSpPr>
            <a:spLocks noGrp="1"/>
          </p:cNvSpPr>
          <p:nvPr>
            <p:ph type="dt" sz="quarter" idx="10"/>
          </p:nvPr>
        </p:nvSpPr>
        <p:spPr/>
        <p:txBody>
          <a:bodyPr/>
          <a:lstStyle/>
          <a:p>
            <a:pPr>
              <a:defRPr/>
            </a:pPr>
            <a:r>
              <a:rPr lang="en-US" dirty="0"/>
              <a:t>3/12/2024</a:t>
            </a:r>
          </a:p>
        </p:txBody>
      </p:sp>
      <p:pic>
        <p:nvPicPr>
          <p:cNvPr id="8197" name="Picture 3">
            <a:extLst>
              <a:ext uri="{FF2B5EF4-FFF2-40B4-BE49-F238E27FC236}">
                <a16:creationId xmlns:a16="http://schemas.microsoft.com/office/drawing/2014/main" id="{25D279AF-C264-C06C-74A6-8A9A8178EC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850" y="21431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8198" name="Picture 5">
            <a:extLst>
              <a:ext uri="{FF2B5EF4-FFF2-40B4-BE49-F238E27FC236}">
                <a16:creationId xmlns:a16="http://schemas.microsoft.com/office/drawing/2014/main" id="{A338949A-7207-F1E8-B452-B57AEFD45B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87025" y="188913"/>
            <a:ext cx="1154113"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68F5E610-7E67-28BE-DCCB-DF126D717A50}"/>
              </a:ext>
            </a:extLst>
          </p:cNvPr>
          <p:cNvSpPr>
            <a:spLocks noGrp="1" noChangeArrowheads="1"/>
          </p:cNvSpPr>
          <p:nvPr>
            <p:ph type="ctrTitle"/>
          </p:nvPr>
        </p:nvSpPr>
        <p:spPr>
          <a:xfrm>
            <a:off x="609600" y="260350"/>
            <a:ext cx="11031538" cy="958850"/>
          </a:xfrm>
        </p:spPr>
        <p:txBody>
          <a:bodyPr/>
          <a:lstStyle/>
          <a:p>
            <a:r>
              <a:rPr lang="en-US" altLang="en-US" sz="3800" b="1">
                <a:latin typeface="Times New Roman" panose="02020603050405020304" pitchFamily="18" charset="0"/>
                <a:cs typeface="Times New Roman" panose="02020603050405020304" pitchFamily="18" charset="0"/>
              </a:rPr>
              <a:t>                              INTRODUCTION</a:t>
            </a:r>
            <a:endParaRPr lang="en-IN" altLang="en-US" sz="3800" b="1">
              <a:latin typeface="Times New Roman" panose="02020603050405020304" pitchFamily="18" charset="0"/>
              <a:cs typeface="Times New Roman" panose="02020603050405020304" pitchFamily="18" charset="0"/>
            </a:endParaRPr>
          </a:p>
        </p:txBody>
      </p:sp>
      <p:sp>
        <p:nvSpPr>
          <p:cNvPr id="9219" name="Subtitle 2">
            <a:extLst>
              <a:ext uri="{FF2B5EF4-FFF2-40B4-BE49-F238E27FC236}">
                <a16:creationId xmlns:a16="http://schemas.microsoft.com/office/drawing/2014/main" id="{BEBBC466-DD2F-937D-8553-F2E8FAB4963D}"/>
              </a:ext>
            </a:extLst>
          </p:cNvPr>
          <p:cNvSpPr>
            <a:spLocks noGrp="1" noChangeArrowheads="1"/>
          </p:cNvSpPr>
          <p:nvPr>
            <p:ph type="subTitle" idx="1"/>
          </p:nvPr>
        </p:nvSpPr>
        <p:spPr>
          <a:xfrm>
            <a:off x="623888" y="1362075"/>
            <a:ext cx="11017250" cy="4994275"/>
          </a:xfrm>
        </p:spPr>
        <p:txBody>
          <a:bodyPr/>
          <a:lstStyle/>
          <a:p>
            <a:pPr algn="just">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The Car Rental System is a Java-based application designed to simplify the car rental process for both customers and rental companies.</a:t>
            </a:r>
          </a:p>
          <a:p>
            <a:pPr algn="just">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It provides an online platform where customers can search for available cars, book rentals, and manage reservations efficiently.</a:t>
            </a:r>
          </a:p>
          <a:p>
            <a:pPr algn="just">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The system enables rental companies to manage their fleet, track reservations, and process payments seamlessly.</a:t>
            </a:r>
          </a:p>
          <a:p>
            <a:pPr algn="just">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Core functionalities include real-time availability checks, secure payment processing, and role-based access for customers and administrators.</a:t>
            </a:r>
          </a:p>
          <a:p>
            <a:pPr algn="just">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Using Java’s object-oriented principles, the system ensures modularity, scalability, and maintain ability.</a:t>
            </a:r>
          </a:p>
          <a:p>
            <a:pPr algn="just">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The system promotes convenience, transparency, and reliability for all users, making the rental process straightforward and efficient</a:t>
            </a:r>
            <a:r>
              <a:rPr lang="en-US" altLang="en-US" sz="2500">
                <a:latin typeface="Times New Roman" panose="02020603050405020304" pitchFamily="18" charset="0"/>
                <a:cs typeface="Times New Roman" panose="02020603050405020304" pitchFamily="18" charset="0"/>
              </a:rPr>
              <a:t>.</a:t>
            </a:r>
            <a:endParaRPr lang="en-IN" altLang="en-US" sz="2500">
              <a:latin typeface="Times New Roman" panose="02020603050405020304" pitchFamily="18" charset="0"/>
              <a:cs typeface="Times New Roman" panose="02020603050405020304" pitchFamily="18" charset="0"/>
            </a:endParaRPr>
          </a:p>
          <a:p>
            <a:endParaRPr lang="en-IN" altLang="en-US"/>
          </a:p>
        </p:txBody>
      </p:sp>
      <p:sp>
        <p:nvSpPr>
          <p:cNvPr id="4" name="Date Placeholder 3">
            <a:extLst>
              <a:ext uri="{FF2B5EF4-FFF2-40B4-BE49-F238E27FC236}">
                <a16:creationId xmlns:a16="http://schemas.microsoft.com/office/drawing/2014/main" id="{0B4204E2-C79D-4DCE-F5A2-7FA9C6B53F34}"/>
              </a:ext>
            </a:extLst>
          </p:cNvPr>
          <p:cNvSpPr>
            <a:spLocks noGrp="1"/>
          </p:cNvSpPr>
          <p:nvPr>
            <p:ph type="dt" sz="quarter" idx="10"/>
          </p:nvPr>
        </p:nvSpPr>
        <p:spPr/>
        <p:txBody>
          <a:bodyPr/>
          <a:lstStyle/>
          <a:p>
            <a:pPr>
              <a:defRPr/>
            </a:pPr>
            <a:r>
              <a:rPr lang="en-US" dirty="0"/>
              <a:t>3/12/2024</a:t>
            </a:r>
          </a:p>
        </p:txBody>
      </p:sp>
      <p:pic>
        <p:nvPicPr>
          <p:cNvPr id="9221" name="Picture 5">
            <a:extLst>
              <a:ext uri="{FF2B5EF4-FFF2-40B4-BE49-F238E27FC236}">
                <a16:creationId xmlns:a16="http://schemas.microsoft.com/office/drawing/2014/main" id="{35714736-D1F0-D0E5-D9C7-904675F060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7025" y="258763"/>
            <a:ext cx="1154113"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222" name="Picture 3">
            <a:extLst>
              <a:ext uri="{FF2B5EF4-FFF2-40B4-BE49-F238E27FC236}">
                <a16:creationId xmlns:a16="http://schemas.microsoft.com/office/drawing/2014/main" id="{BC307D4C-E75A-FD7A-B06F-608074BF38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888" y="21431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CAA55CFA-05BA-3554-DE97-B59CDFD77862}"/>
              </a:ext>
            </a:extLst>
          </p:cNvPr>
          <p:cNvSpPr>
            <a:spLocks noGrp="1" noChangeArrowheads="1"/>
          </p:cNvSpPr>
          <p:nvPr>
            <p:ph type="ctrTitle"/>
          </p:nvPr>
        </p:nvSpPr>
        <p:spPr>
          <a:xfrm>
            <a:off x="609600" y="214313"/>
            <a:ext cx="10887075" cy="1057275"/>
          </a:xfrm>
        </p:spPr>
        <p:txBody>
          <a:bodyPr/>
          <a:lstStyle/>
          <a:p>
            <a:r>
              <a:rPr lang="en-US" altLang="en-US" sz="3800" b="1">
                <a:latin typeface="Times New Roman" panose="02020603050405020304" pitchFamily="18" charset="0"/>
                <a:cs typeface="Times New Roman" panose="02020603050405020304" pitchFamily="18" charset="0"/>
              </a:rPr>
              <a:t>                       PROBLEM STATEMENT</a:t>
            </a:r>
            <a:endParaRPr lang="en-IN" altLang="en-US" sz="3800" b="1">
              <a:latin typeface="Times New Roman" panose="02020603050405020304" pitchFamily="18" charset="0"/>
              <a:cs typeface="Times New Roman" panose="02020603050405020304" pitchFamily="18" charset="0"/>
            </a:endParaRPr>
          </a:p>
        </p:txBody>
      </p:sp>
      <p:sp>
        <p:nvSpPr>
          <p:cNvPr id="10243" name="Subtitle 2">
            <a:extLst>
              <a:ext uri="{FF2B5EF4-FFF2-40B4-BE49-F238E27FC236}">
                <a16:creationId xmlns:a16="http://schemas.microsoft.com/office/drawing/2014/main" id="{10458DA8-A7A1-2D63-26A2-FB26A393B912}"/>
              </a:ext>
            </a:extLst>
          </p:cNvPr>
          <p:cNvSpPr>
            <a:spLocks noGrp="1" noChangeArrowheads="1"/>
          </p:cNvSpPr>
          <p:nvPr>
            <p:ph type="subTitle" idx="1"/>
          </p:nvPr>
        </p:nvSpPr>
        <p:spPr>
          <a:xfrm>
            <a:off x="550863" y="1271588"/>
            <a:ext cx="10945812" cy="5084762"/>
          </a:xfrm>
        </p:spPr>
        <p:txBody>
          <a:bodyPr/>
          <a:lstStyle/>
          <a:p>
            <a:pPr algn="just">
              <a:lnSpc>
                <a:spcPct val="150000"/>
              </a:lnSpc>
            </a:pPr>
            <a:r>
              <a:rPr lang="en-US" altLang="en-US" sz="2200">
                <a:latin typeface="Times New Roman" panose="02020603050405020304" pitchFamily="18" charset="0"/>
                <a:cs typeface="Times New Roman" panose="02020603050405020304" pitchFamily="18" charset="0"/>
              </a:rPr>
              <a:t>Design and develop a Car Rental System that allows customers to search, book, and manage car rentals online. The system should enable car rental companies to manage their fleet, track reservations, and process payments efficiently. The goal is to streamline the car rental process for both customers and companies, ensuring convenience, transparency, and reliability. </a:t>
            </a:r>
            <a:endParaRPr lang="en-IN" altLang="en-US" sz="220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1A56DFC-3141-0F38-38A1-081E09784ED4}"/>
              </a:ext>
            </a:extLst>
          </p:cNvPr>
          <p:cNvSpPr>
            <a:spLocks noGrp="1"/>
          </p:cNvSpPr>
          <p:nvPr>
            <p:ph type="dt" sz="quarter" idx="10"/>
          </p:nvPr>
        </p:nvSpPr>
        <p:spPr/>
        <p:txBody>
          <a:bodyPr/>
          <a:lstStyle/>
          <a:p>
            <a:pPr>
              <a:defRPr/>
            </a:pPr>
            <a:r>
              <a:rPr lang="en-US" dirty="0"/>
              <a:t>3/12/2024</a:t>
            </a:r>
          </a:p>
        </p:txBody>
      </p:sp>
      <p:pic>
        <p:nvPicPr>
          <p:cNvPr id="10245" name="Picture 3">
            <a:extLst>
              <a:ext uri="{FF2B5EF4-FFF2-40B4-BE49-F238E27FC236}">
                <a16:creationId xmlns:a16="http://schemas.microsoft.com/office/drawing/2014/main" id="{48F03A6A-C5EC-C586-39BD-F2AAB78874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63" y="21431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0246" name="Picture 5">
            <a:extLst>
              <a:ext uri="{FF2B5EF4-FFF2-40B4-BE49-F238E27FC236}">
                <a16:creationId xmlns:a16="http://schemas.microsoft.com/office/drawing/2014/main" id="{BB57056C-6601-7C75-9651-F583F2C5A0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4000" y="192088"/>
            <a:ext cx="1154113"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10C88FEE-D13F-F95C-EABA-E988D7F7C556}"/>
              </a:ext>
            </a:extLst>
          </p:cNvPr>
          <p:cNvSpPr>
            <a:spLocks noGrp="1" noChangeArrowheads="1"/>
          </p:cNvSpPr>
          <p:nvPr>
            <p:ph type="ctrTitle"/>
          </p:nvPr>
        </p:nvSpPr>
        <p:spPr>
          <a:xfrm>
            <a:off x="623888" y="214313"/>
            <a:ext cx="10944225" cy="1057275"/>
          </a:xfrm>
        </p:spPr>
        <p:txBody>
          <a:bodyPr/>
          <a:lstStyle/>
          <a:p>
            <a:r>
              <a:rPr lang="en-US" altLang="en-US" sz="3800" b="1">
                <a:latin typeface="Times New Roman" panose="02020603050405020304" pitchFamily="18" charset="0"/>
                <a:cs typeface="Times New Roman" panose="02020603050405020304" pitchFamily="18" charset="0"/>
              </a:rPr>
              <a:t>                           METHODOLOGIES</a:t>
            </a:r>
            <a:endParaRPr lang="en-IN" altLang="en-US" sz="3800" b="1">
              <a:latin typeface="Times New Roman" panose="02020603050405020304" pitchFamily="18" charset="0"/>
              <a:cs typeface="Times New Roman" panose="02020603050405020304" pitchFamily="18" charset="0"/>
            </a:endParaRPr>
          </a:p>
        </p:txBody>
      </p:sp>
      <p:sp>
        <p:nvSpPr>
          <p:cNvPr id="11267" name="Subtitle 2">
            <a:extLst>
              <a:ext uri="{FF2B5EF4-FFF2-40B4-BE49-F238E27FC236}">
                <a16:creationId xmlns:a16="http://schemas.microsoft.com/office/drawing/2014/main" id="{082EC6E9-443A-5127-7BB5-D125BC7936B6}"/>
              </a:ext>
            </a:extLst>
          </p:cNvPr>
          <p:cNvSpPr>
            <a:spLocks noGrp="1" noChangeArrowheads="1"/>
          </p:cNvSpPr>
          <p:nvPr>
            <p:ph type="subTitle" idx="1"/>
          </p:nvPr>
        </p:nvSpPr>
        <p:spPr>
          <a:xfrm>
            <a:off x="609600" y="1412875"/>
            <a:ext cx="10945813" cy="4943475"/>
          </a:xfrm>
        </p:spPr>
        <p:txBody>
          <a:bodyPr/>
          <a:lstStyle/>
          <a:p>
            <a:pPr algn="just">
              <a:lnSpc>
                <a:spcPct val="150000"/>
              </a:lnSpc>
              <a:buSzPts val="1000"/>
              <a:tabLst>
                <a:tab pos="457200" algn="l"/>
              </a:tabLst>
            </a:pPr>
            <a:r>
              <a:rPr lang="en-IN" altLang="en-US" sz="2200" b="1">
                <a:latin typeface="Times New Roman" panose="02020603050405020304" pitchFamily="18" charset="0"/>
                <a:cs typeface="Times New Roman" panose="02020603050405020304" pitchFamily="18" charset="0"/>
              </a:rPr>
              <a:t>1.Class and Object: </a:t>
            </a:r>
            <a:r>
              <a:rPr lang="en-IN" altLang="en-US" sz="2200">
                <a:latin typeface="Times New Roman" panose="02020603050405020304" pitchFamily="18" charset="0"/>
                <a:cs typeface="Times New Roman" panose="02020603050405020304" pitchFamily="18" charset="0"/>
              </a:rPr>
              <a:t>The CarRentalSystem class represents the blueprint of the car rental system, and objects like Label, Button, and TextField are instances of GUI components.</a:t>
            </a:r>
          </a:p>
          <a:p>
            <a:pPr algn="just">
              <a:lnSpc>
                <a:spcPct val="150000"/>
              </a:lnSpc>
              <a:buSzPts val="1000"/>
              <a:tabLst>
                <a:tab pos="457200" algn="l"/>
              </a:tabLst>
            </a:pPr>
            <a:r>
              <a:rPr lang="en-IN" altLang="en-US" sz="2200" b="1">
                <a:latin typeface="Times New Roman" panose="02020603050405020304" pitchFamily="18" charset="0"/>
                <a:cs typeface="Times New Roman" panose="02020603050405020304" pitchFamily="18" charset="0"/>
              </a:rPr>
              <a:t>2.Inheritance:</a:t>
            </a:r>
            <a:r>
              <a:rPr lang="en-IN" altLang="en-US" sz="2200">
                <a:latin typeface="Times New Roman" panose="02020603050405020304" pitchFamily="18" charset="0"/>
                <a:cs typeface="Times New Roman" panose="02020603050405020304" pitchFamily="18" charset="0"/>
              </a:rPr>
              <a:t> The CarRentalSystem class extends the Frame class, inheriting properties and methods for creating and managing a GUI window.</a:t>
            </a:r>
          </a:p>
          <a:p>
            <a:pPr algn="just">
              <a:lnSpc>
                <a:spcPct val="150000"/>
              </a:lnSpc>
              <a:buSzPts val="1000"/>
              <a:tabLst>
                <a:tab pos="457200" algn="l"/>
              </a:tabLst>
            </a:pPr>
            <a:r>
              <a:rPr lang="en-IN" altLang="en-US" sz="2200" b="1">
                <a:latin typeface="Times New Roman" panose="02020603050405020304" pitchFamily="18" charset="0"/>
                <a:cs typeface="Times New Roman" panose="02020603050405020304" pitchFamily="18" charset="0"/>
              </a:rPr>
              <a:t>3.Encapsulation:</a:t>
            </a:r>
            <a:r>
              <a:rPr lang="en-IN" altLang="en-US" sz="2200">
                <a:latin typeface="Times New Roman" panose="02020603050405020304" pitchFamily="18" charset="0"/>
                <a:cs typeface="Times New Roman" panose="02020603050405020304" pitchFamily="18" charset="0"/>
              </a:rPr>
              <a:t> The program encapsulates data such as cars and booked Cars within the class, restricting direct access and using methods to manipulate them.</a:t>
            </a:r>
          </a:p>
          <a:p>
            <a:pPr algn="just">
              <a:lnSpc>
                <a:spcPct val="150000"/>
              </a:lnSpc>
              <a:buSzPts val="1000"/>
              <a:tabLst>
                <a:tab pos="457200" algn="l"/>
              </a:tabLst>
            </a:pPr>
            <a:r>
              <a:rPr lang="en-IN" altLang="en-US" sz="2200" b="1">
                <a:latin typeface="Times New Roman" panose="02020603050405020304" pitchFamily="18" charset="0"/>
                <a:cs typeface="Times New Roman" panose="02020603050405020304" pitchFamily="18" charset="0"/>
              </a:rPr>
              <a:t>4.Polymorphism:</a:t>
            </a:r>
            <a:r>
              <a:rPr lang="en-IN" altLang="en-US" sz="2200">
                <a:latin typeface="Times New Roman" panose="02020603050405020304" pitchFamily="18" charset="0"/>
                <a:cs typeface="Times New Roman" panose="02020603050405020304" pitchFamily="18" charset="0"/>
              </a:rPr>
              <a:t> The action Performed method uses polymorphism to handle various events based on the source of the action (e.getSource()).</a:t>
            </a:r>
          </a:p>
          <a:p>
            <a:pPr>
              <a:tabLst>
                <a:tab pos="457200" algn="l"/>
              </a:tabLst>
            </a:pPr>
            <a:endParaRPr lang="en-IN" altLang="en-US"/>
          </a:p>
        </p:txBody>
      </p:sp>
      <p:sp>
        <p:nvSpPr>
          <p:cNvPr id="4" name="Date Placeholder 3">
            <a:extLst>
              <a:ext uri="{FF2B5EF4-FFF2-40B4-BE49-F238E27FC236}">
                <a16:creationId xmlns:a16="http://schemas.microsoft.com/office/drawing/2014/main" id="{6C7AADD4-053F-27B2-253B-A845A7481B37}"/>
              </a:ext>
            </a:extLst>
          </p:cNvPr>
          <p:cNvSpPr>
            <a:spLocks noGrp="1"/>
          </p:cNvSpPr>
          <p:nvPr>
            <p:ph type="dt" sz="quarter" idx="10"/>
          </p:nvPr>
        </p:nvSpPr>
        <p:spPr/>
        <p:txBody>
          <a:bodyPr/>
          <a:lstStyle/>
          <a:p>
            <a:pPr>
              <a:defRPr/>
            </a:pPr>
            <a:r>
              <a:rPr lang="en-US" dirty="0"/>
              <a:t>3/12/2024</a:t>
            </a:r>
          </a:p>
        </p:txBody>
      </p:sp>
      <p:pic>
        <p:nvPicPr>
          <p:cNvPr id="11269" name="Picture 3">
            <a:extLst>
              <a:ext uri="{FF2B5EF4-FFF2-40B4-BE49-F238E27FC236}">
                <a16:creationId xmlns:a16="http://schemas.microsoft.com/office/drawing/2014/main" id="{05A001F8-2486-A498-4A52-3D133BEE25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588" y="21431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1270" name="Picture 5">
            <a:extLst>
              <a:ext uri="{FF2B5EF4-FFF2-40B4-BE49-F238E27FC236}">
                <a16:creationId xmlns:a16="http://schemas.microsoft.com/office/drawing/2014/main" id="{617D046F-2428-714E-3330-ADF7CD20D9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88613" y="188913"/>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6A0320D4-8C6D-577E-B8B9-B06BBEA79F80}"/>
              </a:ext>
            </a:extLst>
          </p:cNvPr>
          <p:cNvSpPr>
            <a:spLocks noGrp="1" noChangeArrowheads="1"/>
          </p:cNvSpPr>
          <p:nvPr>
            <p:ph type="title"/>
          </p:nvPr>
        </p:nvSpPr>
        <p:spPr/>
        <p:txBody>
          <a:bodyPr/>
          <a:lstStyle/>
          <a:p>
            <a:r>
              <a:rPr lang="en-US" altLang="en-US"/>
              <a:t>                 </a:t>
            </a:r>
            <a:r>
              <a:rPr lang="en-US" altLang="en-US" b="1">
                <a:latin typeface="Times New Roman" panose="02020603050405020304" pitchFamily="18" charset="0"/>
                <a:cs typeface="Times New Roman" panose="02020603050405020304" pitchFamily="18" charset="0"/>
              </a:rPr>
              <a:t>        </a:t>
            </a:r>
            <a:r>
              <a:rPr lang="en-US" altLang="en-US" sz="3800" b="1">
                <a:latin typeface="Times New Roman" panose="02020603050405020304" pitchFamily="18" charset="0"/>
                <a:cs typeface="Times New Roman" panose="02020603050405020304" pitchFamily="18" charset="0"/>
              </a:rPr>
              <a:t>METHODOLOGIES</a:t>
            </a:r>
            <a:endParaRPr lang="en-IN" altLang="en-US" sz="3800"/>
          </a:p>
        </p:txBody>
      </p:sp>
      <p:sp>
        <p:nvSpPr>
          <p:cNvPr id="12291" name="Content Placeholder 2">
            <a:extLst>
              <a:ext uri="{FF2B5EF4-FFF2-40B4-BE49-F238E27FC236}">
                <a16:creationId xmlns:a16="http://schemas.microsoft.com/office/drawing/2014/main" id="{34336518-CC92-8B48-C9C1-DE0CFDB2C81C}"/>
              </a:ext>
            </a:extLst>
          </p:cNvPr>
          <p:cNvSpPr>
            <a:spLocks noGrp="1" noChangeArrowheads="1"/>
          </p:cNvSpPr>
          <p:nvPr>
            <p:ph idx="1"/>
          </p:nvPr>
        </p:nvSpPr>
        <p:spPr/>
        <p:txBody>
          <a:bodyPr/>
          <a:lstStyle/>
          <a:p>
            <a:pPr marL="0" indent="0">
              <a:lnSpc>
                <a:spcPct val="150000"/>
              </a:lnSpc>
              <a:buFont typeface="Times New Roman" panose="02020603050405020304" pitchFamily="18" charset="0"/>
              <a:buNone/>
            </a:pPr>
            <a:r>
              <a:rPr lang="en-IN" altLang="en-US" sz="2200" b="1">
                <a:latin typeface="Times New Roman" panose="02020603050405020304" pitchFamily="18" charset="0"/>
                <a:cs typeface="Times New Roman" panose="02020603050405020304" pitchFamily="18" charset="0"/>
              </a:rPr>
              <a:t>4.Event Handling: </a:t>
            </a:r>
            <a:r>
              <a:rPr lang="en-IN" altLang="en-US" sz="2200">
                <a:latin typeface="Times New Roman" panose="02020603050405020304" pitchFamily="18" charset="0"/>
                <a:cs typeface="Times New Roman" panose="02020603050405020304" pitchFamily="18" charset="0"/>
              </a:rPr>
              <a:t>The program uses the ActionListener interface to handle button click events like searching, booking, and displaying all cars. The Window Adapter class is used to handle the window-closing event, ensuring proper termination of the application.</a:t>
            </a:r>
          </a:p>
          <a:p>
            <a:pPr marL="0" indent="0" algn="just">
              <a:lnSpc>
                <a:spcPct val="150000"/>
              </a:lnSpc>
              <a:buFont typeface="Times New Roman" panose="02020603050405020304" pitchFamily="18" charset="0"/>
              <a:buNone/>
            </a:pPr>
            <a:r>
              <a:rPr lang="en-IN" altLang="en-US" sz="2200" b="1">
                <a:latin typeface="Times New Roman" panose="02020603050405020304" pitchFamily="18" charset="0"/>
                <a:cs typeface="Times New Roman" panose="02020603050405020304" pitchFamily="18" charset="0"/>
              </a:rPr>
              <a:t>5.Exception Handling (try-catch): </a:t>
            </a:r>
            <a:r>
              <a:rPr lang="en-IN" altLang="en-US" sz="2200">
                <a:latin typeface="Times New Roman" panose="02020603050405020304" pitchFamily="18" charset="0"/>
                <a:cs typeface="Times New Roman" panose="02020603050405020304" pitchFamily="18" charset="0"/>
              </a:rPr>
              <a:t>Though this implementation does not explicitly show exceptions, Java exception handling could be incorporated, particularly for scenarios like invalid input or unsuccessful payment processing. The try-catch blocks would be used to handle exceptions such as InputMismatchException for invalid user input.</a:t>
            </a:r>
          </a:p>
          <a:p>
            <a:pPr marL="0" indent="0">
              <a:lnSpc>
                <a:spcPct val="150000"/>
              </a:lnSpc>
              <a:buFont typeface="Times New Roman" panose="02020603050405020304" pitchFamily="18" charset="0"/>
              <a:buNone/>
            </a:pPr>
            <a:endParaRPr lang="en-IN" altLang="en-US" sz="2200">
              <a:latin typeface="Times New Roman" panose="02020603050405020304" pitchFamily="18" charset="0"/>
              <a:cs typeface="Times New Roman" panose="02020603050405020304" pitchFamily="18" charset="0"/>
            </a:endParaRPr>
          </a:p>
          <a:p>
            <a:pPr marL="0" indent="0">
              <a:buFont typeface="Times New Roman" panose="02020603050405020304" pitchFamily="18" charset="0"/>
              <a:buNone/>
            </a:pPr>
            <a:endParaRPr lang="en-IN" altLang="en-US"/>
          </a:p>
        </p:txBody>
      </p:sp>
      <p:sp>
        <p:nvSpPr>
          <p:cNvPr id="4" name="Date Placeholder 3">
            <a:extLst>
              <a:ext uri="{FF2B5EF4-FFF2-40B4-BE49-F238E27FC236}">
                <a16:creationId xmlns:a16="http://schemas.microsoft.com/office/drawing/2014/main" id="{E2F254A3-24EC-D00E-2359-6D0719828C52}"/>
              </a:ext>
            </a:extLst>
          </p:cNvPr>
          <p:cNvSpPr>
            <a:spLocks noGrp="1"/>
          </p:cNvSpPr>
          <p:nvPr>
            <p:ph type="dt" sz="quarter" idx="10"/>
          </p:nvPr>
        </p:nvSpPr>
        <p:spPr/>
        <p:txBody>
          <a:bodyPr/>
          <a:lstStyle/>
          <a:p>
            <a:pPr>
              <a:defRPr/>
            </a:pPr>
            <a:r>
              <a:rPr lang="en-US"/>
              <a:t>2/7/20</a:t>
            </a:r>
          </a:p>
        </p:txBody>
      </p:sp>
      <p:pic>
        <p:nvPicPr>
          <p:cNvPr id="12293" name="Picture 3">
            <a:extLst>
              <a:ext uri="{FF2B5EF4-FFF2-40B4-BE49-F238E27FC236}">
                <a16:creationId xmlns:a16="http://schemas.microsoft.com/office/drawing/2014/main" id="{7177955D-DE35-29F2-8678-90FA875159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588" y="2603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2294" name="Picture 5">
            <a:extLst>
              <a:ext uri="{FF2B5EF4-FFF2-40B4-BE49-F238E27FC236}">
                <a16:creationId xmlns:a16="http://schemas.microsoft.com/office/drawing/2014/main" id="{99638DA0-89B9-75BF-412A-5F5E004AA0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7175" y="309563"/>
            <a:ext cx="1154113"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B81E18D0-D38F-9570-5B98-D9D3BEAD0F67}"/>
              </a:ext>
            </a:extLst>
          </p:cNvPr>
          <p:cNvSpPr>
            <a:spLocks noGrp="1" noChangeArrowheads="1"/>
          </p:cNvSpPr>
          <p:nvPr>
            <p:ph type="ctrTitle"/>
          </p:nvPr>
        </p:nvSpPr>
        <p:spPr>
          <a:xfrm>
            <a:off x="768350" y="214313"/>
            <a:ext cx="10799763" cy="1057275"/>
          </a:xfrm>
        </p:spPr>
        <p:txBody>
          <a:bodyPr/>
          <a:lstStyle/>
          <a:p>
            <a:r>
              <a:rPr lang="en-US" altLang="en-US"/>
              <a:t>        </a:t>
            </a:r>
            <a:r>
              <a:rPr lang="en-US" altLang="en-US" sz="3000" b="1">
                <a:latin typeface="Times New Roman" panose="02020603050405020304" pitchFamily="18" charset="0"/>
                <a:cs typeface="Times New Roman" panose="02020603050405020304" pitchFamily="18" charset="0"/>
              </a:rPr>
              <a:t>ARCHITECTURE OF THE PROPOSED SYSTEM</a:t>
            </a:r>
            <a:endParaRPr lang="en-IN" altLang="en-US" sz="3000" b="1">
              <a:latin typeface="Times New Roman" panose="02020603050405020304" pitchFamily="18" charset="0"/>
              <a:cs typeface="Times New Roman" panose="02020603050405020304" pitchFamily="18" charset="0"/>
            </a:endParaRPr>
          </a:p>
        </p:txBody>
      </p:sp>
      <p:sp>
        <p:nvSpPr>
          <p:cNvPr id="13315" name="Subtitle 2">
            <a:extLst>
              <a:ext uri="{FF2B5EF4-FFF2-40B4-BE49-F238E27FC236}">
                <a16:creationId xmlns:a16="http://schemas.microsoft.com/office/drawing/2014/main" id="{93172F7E-893F-048F-C373-13BA3EB15701}"/>
              </a:ext>
            </a:extLst>
          </p:cNvPr>
          <p:cNvSpPr>
            <a:spLocks noGrp="1" noChangeArrowheads="1"/>
          </p:cNvSpPr>
          <p:nvPr>
            <p:ph type="subTitle" idx="1"/>
          </p:nvPr>
        </p:nvSpPr>
        <p:spPr>
          <a:xfrm>
            <a:off x="623888" y="1271588"/>
            <a:ext cx="10801350" cy="5084762"/>
          </a:xfrm>
        </p:spPr>
        <p:txBody>
          <a:bodyPr/>
          <a:lstStyle/>
          <a:p>
            <a:endParaRPr lang="en-IN" altLang="en-US"/>
          </a:p>
        </p:txBody>
      </p:sp>
      <p:sp>
        <p:nvSpPr>
          <p:cNvPr id="4" name="Date Placeholder 3">
            <a:extLst>
              <a:ext uri="{FF2B5EF4-FFF2-40B4-BE49-F238E27FC236}">
                <a16:creationId xmlns:a16="http://schemas.microsoft.com/office/drawing/2014/main" id="{C956B699-41EB-730F-ACD8-4EBE083FF81A}"/>
              </a:ext>
            </a:extLst>
          </p:cNvPr>
          <p:cNvSpPr>
            <a:spLocks noGrp="1"/>
          </p:cNvSpPr>
          <p:nvPr>
            <p:ph type="dt" sz="quarter" idx="10"/>
          </p:nvPr>
        </p:nvSpPr>
        <p:spPr/>
        <p:txBody>
          <a:bodyPr/>
          <a:lstStyle/>
          <a:p>
            <a:pPr>
              <a:defRPr/>
            </a:pPr>
            <a:r>
              <a:rPr lang="en-US" dirty="0"/>
              <a:t>3/12/2024</a:t>
            </a:r>
          </a:p>
        </p:txBody>
      </p:sp>
      <p:pic>
        <p:nvPicPr>
          <p:cNvPr id="13317" name="Picture 3">
            <a:extLst>
              <a:ext uri="{FF2B5EF4-FFF2-40B4-BE49-F238E27FC236}">
                <a16:creationId xmlns:a16="http://schemas.microsoft.com/office/drawing/2014/main" id="{2EC0E6DE-3ECB-D7C9-1458-5312253F1A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888" y="18891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3318" name="Picture 5">
            <a:extLst>
              <a:ext uri="{FF2B5EF4-FFF2-40B4-BE49-F238E27FC236}">
                <a16:creationId xmlns:a16="http://schemas.microsoft.com/office/drawing/2014/main" id="{9AD6638E-1DE7-859A-0D2D-074C56F2A4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4000" y="188913"/>
            <a:ext cx="1154113"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3319" name="Picture 7">
            <a:extLst>
              <a:ext uri="{FF2B5EF4-FFF2-40B4-BE49-F238E27FC236}">
                <a16:creationId xmlns:a16="http://schemas.microsoft.com/office/drawing/2014/main" id="{92331B59-4ACC-5AA1-92C3-C77BDA28EA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0688" y="1296988"/>
            <a:ext cx="9072562" cy="505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0138787E-CF14-4787-2610-153FBF4F2150}"/>
              </a:ext>
            </a:extLst>
          </p:cNvPr>
          <p:cNvSpPr>
            <a:spLocks noGrp="1" noChangeArrowheads="1"/>
          </p:cNvSpPr>
          <p:nvPr>
            <p:ph type="title"/>
          </p:nvPr>
        </p:nvSpPr>
        <p:spPr/>
        <p:txBody>
          <a:bodyPr/>
          <a:lstStyle/>
          <a:p>
            <a:r>
              <a:rPr lang="en-US" altLang="en-US" sz="3800" b="1">
                <a:latin typeface="Times New Roman" panose="02020603050405020304" pitchFamily="18" charset="0"/>
                <a:cs typeface="Times New Roman" panose="02020603050405020304" pitchFamily="18" charset="0"/>
              </a:rPr>
              <a:t>                            LIST OF MODULES</a:t>
            </a:r>
            <a:endParaRPr lang="en-IN" altLang="en-US" sz="3800" b="1">
              <a:latin typeface="Times New Roman" panose="02020603050405020304" pitchFamily="18" charset="0"/>
              <a:cs typeface="Times New Roman" panose="02020603050405020304" pitchFamily="18" charset="0"/>
            </a:endParaRPr>
          </a:p>
        </p:txBody>
      </p:sp>
      <p:sp>
        <p:nvSpPr>
          <p:cNvPr id="14339" name="Content Placeholder 2">
            <a:extLst>
              <a:ext uri="{FF2B5EF4-FFF2-40B4-BE49-F238E27FC236}">
                <a16:creationId xmlns:a16="http://schemas.microsoft.com/office/drawing/2014/main" id="{4483734A-FF36-624A-C13D-4178DCDAE04E}"/>
              </a:ext>
            </a:extLst>
          </p:cNvPr>
          <p:cNvSpPr>
            <a:spLocks noGrp="1" noChangeArrowheads="1"/>
          </p:cNvSpPr>
          <p:nvPr>
            <p:ph idx="1"/>
          </p:nvPr>
        </p:nvSpPr>
        <p:spPr>
          <a:xfrm>
            <a:off x="623888" y="1600200"/>
            <a:ext cx="10944225" cy="4524375"/>
          </a:xfrm>
        </p:spPr>
        <p:txBody>
          <a:bodyPr/>
          <a:lstStyle/>
          <a:p>
            <a:pPr marL="0" indent="0" algn="just">
              <a:lnSpc>
                <a:spcPct val="150000"/>
              </a:lnSpc>
              <a:buFont typeface="Times New Roman" panose="02020603050405020304" pitchFamily="18" charset="0"/>
              <a:buNone/>
            </a:pPr>
            <a:r>
              <a:rPr lang="en-IN" altLang="en-US" sz="1900" b="1">
                <a:latin typeface="Times New Roman" panose="02020603050405020304" pitchFamily="18" charset="0"/>
                <a:cs typeface="Times New Roman" panose="02020603050405020304" pitchFamily="18" charset="0"/>
              </a:rPr>
              <a:t>1.CarRentalGUI Module: </a:t>
            </a:r>
            <a:r>
              <a:rPr lang="en-IN" altLang="en-US" sz="1900">
                <a:latin typeface="Times New Roman" panose="02020603050405020304" pitchFamily="18" charset="0"/>
                <a:cs typeface="Times New Roman" panose="02020603050405020304" pitchFamily="18" charset="0"/>
              </a:rPr>
              <a:t>Handles the graphical user interface (GUI) for the system. This module would include the setup and layout of the window, including buttons, labels, text fields, and other components for user interaction.</a:t>
            </a:r>
          </a:p>
          <a:p>
            <a:pPr marL="0" indent="0" algn="just">
              <a:lnSpc>
                <a:spcPct val="150000"/>
              </a:lnSpc>
              <a:buFont typeface="Times New Roman" panose="02020603050405020304" pitchFamily="18" charset="0"/>
              <a:buNone/>
            </a:pPr>
            <a:r>
              <a:rPr lang="en-IN" altLang="en-US" sz="1900" b="1">
                <a:latin typeface="Times New Roman" panose="02020603050405020304" pitchFamily="18" charset="0"/>
                <a:cs typeface="Times New Roman" panose="02020603050405020304" pitchFamily="18" charset="0"/>
              </a:rPr>
              <a:t>2.CarInventory Module: </a:t>
            </a:r>
            <a:r>
              <a:rPr lang="en-IN" altLang="en-US" sz="1900">
                <a:latin typeface="Times New Roman" panose="02020603050405020304" pitchFamily="18" charset="0"/>
                <a:cs typeface="Times New Roman" panose="02020603050405020304" pitchFamily="18" charset="0"/>
              </a:rPr>
              <a:t>Manages the list of cars available for rent. This module is responsible for storing and retrieving car details like name and price per day. HashMap to store the car data (key-value pairs of car names and prices).</a:t>
            </a:r>
            <a:r>
              <a:rPr lang="en-IN" altLang="en-US" sz="1900" b="1">
                <a:latin typeface="Times New Roman" panose="02020603050405020304" pitchFamily="18" charset="0"/>
                <a:cs typeface="Times New Roman" panose="02020603050405020304" pitchFamily="18" charset="0"/>
              </a:rPr>
              <a:t> </a:t>
            </a:r>
            <a:endParaRPr lang="en-IN" altLang="en-US" sz="1900">
              <a:latin typeface="Times New Roman" panose="02020603050405020304" pitchFamily="18" charset="0"/>
              <a:cs typeface="Times New Roman" panose="02020603050405020304" pitchFamily="18" charset="0"/>
            </a:endParaRPr>
          </a:p>
          <a:p>
            <a:pPr marL="0" indent="0" algn="just">
              <a:lnSpc>
                <a:spcPct val="150000"/>
              </a:lnSpc>
              <a:buFont typeface="Times New Roman" panose="02020603050405020304" pitchFamily="18" charset="0"/>
              <a:buNone/>
            </a:pPr>
            <a:r>
              <a:rPr lang="en-IN" altLang="en-US" sz="1900" b="1">
                <a:latin typeface="Times New Roman" panose="02020603050405020304" pitchFamily="18" charset="0"/>
                <a:cs typeface="Times New Roman" panose="02020603050405020304" pitchFamily="18" charset="0"/>
              </a:rPr>
              <a:t>3.CarBooking Module: </a:t>
            </a:r>
            <a:r>
              <a:rPr lang="en-IN" altLang="en-US" sz="1900">
                <a:latin typeface="Times New Roman" panose="02020603050405020304" pitchFamily="18" charset="0"/>
                <a:cs typeface="Times New Roman" panose="02020603050405020304" pitchFamily="18" charset="0"/>
              </a:rPr>
              <a:t>Handles car booking functionality. This includes validating user input, calculating rental costs, and updating the availability of cars once a booking is made. Input fields for customer name, rental days, payment mode, and date of rental. It also manages interactions with the HashMap that stores booked cars</a:t>
            </a:r>
            <a:r>
              <a:rPr lang="en-IN" altLang="en-US" sz="2000">
                <a:latin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B82F930B-486C-35B6-0A17-89C6F622C669}"/>
              </a:ext>
            </a:extLst>
          </p:cNvPr>
          <p:cNvSpPr>
            <a:spLocks noGrp="1"/>
          </p:cNvSpPr>
          <p:nvPr>
            <p:ph type="dt" sz="quarter" idx="10"/>
          </p:nvPr>
        </p:nvSpPr>
        <p:spPr/>
        <p:txBody>
          <a:bodyPr/>
          <a:lstStyle/>
          <a:p>
            <a:pPr>
              <a:defRPr/>
            </a:pPr>
            <a:r>
              <a:rPr lang="en-US" dirty="0"/>
              <a:t>3/12/2024</a:t>
            </a:r>
          </a:p>
        </p:txBody>
      </p:sp>
      <p:pic>
        <p:nvPicPr>
          <p:cNvPr id="14341" name="Picture 3">
            <a:extLst>
              <a:ext uri="{FF2B5EF4-FFF2-40B4-BE49-F238E27FC236}">
                <a16:creationId xmlns:a16="http://schemas.microsoft.com/office/drawing/2014/main" id="{6793AEB7-0A0B-9E28-6276-C5DA6E9345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888" y="260350"/>
            <a:ext cx="1066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4342" name="Picture 5">
            <a:extLst>
              <a:ext uri="{FF2B5EF4-FFF2-40B4-BE49-F238E27FC236}">
                <a16:creationId xmlns:a16="http://schemas.microsoft.com/office/drawing/2014/main" id="{A9BCE9BF-C7DF-9B79-3AF5-4265EC9820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4000" y="284163"/>
            <a:ext cx="1154113"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2656398</TotalTime>
  <Words>553</Words>
  <Application>Microsoft Office PowerPoint</Application>
  <PresentationFormat>Widescreen</PresentationFormat>
  <Paragraphs>79</Paragraphs>
  <Slides>14</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Calibri</vt:lpstr>
      <vt:lpstr>DejaVu Sans</vt:lpstr>
      <vt:lpstr>Times New Roman</vt:lpstr>
      <vt:lpstr>WenQuanYi Micro Hei</vt:lpstr>
      <vt:lpstr>Wingdings</vt:lpstr>
      <vt:lpstr>Office Theme</vt:lpstr>
      <vt:lpstr>1_Office Theme</vt:lpstr>
      <vt:lpstr>PowerPoint Presentation</vt:lpstr>
      <vt:lpstr>PRESENTATION OVERVIEW</vt:lpstr>
      <vt:lpstr>OBJECTIVE</vt:lpstr>
      <vt:lpstr>                              INTRODUCTION</vt:lpstr>
      <vt:lpstr>                       PROBLEM STATEMENT</vt:lpstr>
      <vt:lpstr>                           METHODOLOGIES</vt:lpstr>
      <vt:lpstr>                         METHODOLOGIES</vt:lpstr>
      <vt:lpstr>        ARCHITECTURE OF THE PROPOSED SYSTEM</vt:lpstr>
      <vt:lpstr>                            LIST OF MODULES</vt:lpstr>
      <vt:lpstr>                         LIST OF MODULES</vt:lpstr>
      <vt:lpstr>                                  MERITS</vt:lpstr>
      <vt:lpstr>                     RESULT AND DISCUSSION</vt:lpstr>
      <vt:lpstr>                    RESULT AND DISCUSSION               </vt:lpstr>
      <vt:lpstr>                                  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Prithika Arumugam</dc:creator>
  <cp:lastModifiedBy>Admin</cp:lastModifiedBy>
  <cp:revision>179</cp:revision>
  <cp:lastPrinted>1601-01-01T00:00:00Z</cp:lastPrinted>
  <dcterms:created xsi:type="dcterms:W3CDTF">2018-05-03T08:24:28Z</dcterms:created>
  <dcterms:modified xsi:type="dcterms:W3CDTF">2024-12-02T07:54:03Z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r8>0</vt:r8>
  </property>
  <property fmtid="{D5CDD505-2E9C-101B-9397-08002B2CF9AE}" pid="4" name="HyperlinksChanged">
    <vt:bool>false</vt:bool>
  </property>
  <property fmtid="{D5CDD505-2E9C-101B-9397-08002B2CF9AE}" pid="5" name="LinksUpToDate">
    <vt:bool>false</vt:bool>
  </property>
  <property fmtid="{D5CDD505-2E9C-101B-9397-08002B2CF9AE}" pid="6" name="MMClips">
    <vt:r8>0</vt:r8>
  </property>
  <property fmtid="{D5CDD505-2E9C-101B-9397-08002B2CF9AE}" pid="7" name="Notes">
    <vt:r8>0</vt:r8>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r8>18</vt:r8>
  </property>
</Properties>
</file>