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39FAE6A1-AE40-41B5-9536-D627D1E1CB13}" v="3" dt="2024-09-29T04:03:06.674"/>
    <p1510:client id="{5F3C0ABB-D4C8-49EF-849F-52080942CD43}" v="4" dt="2024-09-29T03:54:42.832"/>
    <p1510:client id="{5FBE1BE6-468C-4EC2-9A7E-F8CC34923EDF}" v="2" dt="2024-09-29T03:59:33.097"/>
    <p1510:client id="{8085FC7C-FB09-4825-97CD-4694B1B87A5D}" v="4" dt="2024-09-29T03:22:35.826"/>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7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63F-413A-852E-F3F49D27BC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63F-413A-852E-F3F49D27BC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63F-413A-852E-F3F49D27BC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63F-413A-852E-F3F49D27BC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63F-413A-852E-F3F49D27BC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63F-413A-852E-F3F49D27BC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63F-413A-852E-F3F49D27BC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63F-413A-852E-F3F49D27BC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63F-413A-852E-F3F49D27BC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63F-413A-852E-F3F49D27BC1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663F-413A-852E-F3F49D27BC1C}"/>
            </c:ext>
          </c:extLst>
        </c:ser>
        <c:ser>
          <c:idx val="1"/>
          <c:order val="1"/>
          <c:tx>
            <c:strRef>
              <c:f>Sheet4!$C$3:$C$4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663F-413A-852E-F3F49D27BC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663F-413A-852E-F3F49D27BC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663F-413A-852E-F3F49D27BC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663F-413A-852E-F3F49D27BC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663F-413A-852E-F3F49D27BC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663F-413A-852E-F3F49D27BC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663F-413A-852E-F3F49D27BC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663F-413A-852E-F3F49D27BC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663F-413A-852E-F3F49D27BC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663F-413A-852E-F3F49D27BC1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663F-413A-852E-F3F49D27BC1C}"/>
            </c:ext>
          </c:extLst>
        </c:ser>
        <c:ser>
          <c:idx val="2"/>
          <c:order val="2"/>
          <c:tx>
            <c:strRef>
              <c:f>Sheet4!$D$3:$D$4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663F-413A-852E-F3F49D27BC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663F-413A-852E-F3F49D27BC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663F-413A-852E-F3F49D27BC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663F-413A-852E-F3F49D27BC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663F-413A-852E-F3F49D27BC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663F-413A-852E-F3F49D27BC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663F-413A-852E-F3F49D27BC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663F-413A-852E-F3F49D27BC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663F-413A-852E-F3F49D27BC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663F-413A-852E-F3F49D27BC1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663F-413A-852E-F3F49D27BC1C}"/>
            </c:ext>
          </c:extLst>
        </c:ser>
        <c:ser>
          <c:idx val="3"/>
          <c:order val="3"/>
          <c:tx>
            <c:strRef>
              <c:f>Sheet4!$E$3:$E$4</c:f>
              <c:strCache>
                <c:ptCount val="1"/>
                <c:pt idx="0">
                  <c:v>VERY HIGHT</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663F-413A-852E-F3F49D27BC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663F-413A-852E-F3F49D27BC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663F-413A-852E-F3F49D27BC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663F-413A-852E-F3F49D27BC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663F-413A-852E-F3F49D27BC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663F-413A-852E-F3F49D27BC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663F-413A-852E-F3F49D27BC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663F-413A-852E-F3F49D27BC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663F-413A-852E-F3F49D27BC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663F-413A-852E-F3F49D27BC1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663F-413A-852E-F3F49D27BC1C}"/>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KEERTHIKA.K</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312220091</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7D9D2225-61CA-E26A-7FBE-AC00A0A5E688}"/>
              </a:ext>
            </a:extLst>
          </p:cNvPr>
          <p:cNvGraphicFramePr>
            <a:graphicFrameLocks/>
          </p:cNvGraphicFramePr>
          <p:nvPr>
            <p:extLst>
              <p:ext uri="{D42A27DB-BD31-4B8C-83A1-F6EECF244321}">
                <p14:modId xmlns:p14="http://schemas.microsoft.com/office/powerpoint/2010/main" val="2733672178"/>
              </p:ext>
            </p:extLst>
          </p:nvPr>
        </p:nvGraphicFramePr>
        <p:xfrm>
          <a:off x="2119745" y="2997804"/>
          <a:ext cx="7592291" cy="30791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27</TotalTime>
  <Words>729</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13</cp:revision>
  <dcterms:modified xsi:type="dcterms:W3CDTF">2024-09-29T04:03:41Z</dcterms:modified>
</cp:coreProperties>
</file>