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032584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70425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91895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906032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684117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29073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09259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080627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2726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47221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14424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5538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66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055064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60926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46030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942718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132122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00458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5835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5419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982621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5895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639164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48811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99069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75909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599" y="3340836"/>
            <a:ext cx="44326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Rounded MT Bold" pitchFamily="34" charset="0"/>
                <a:ea typeface="宋体" pitchFamily="0" charset="0"/>
                <a:cs typeface="Calibri" pitchFamily="0" charset="0"/>
              </a:rPr>
              <a:t>Keerthi V </a:t>
            </a:r>
            <a:endParaRPr lang="zh-CN" altLang="en-US" sz="1800" b="1"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68</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21552008">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2207935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21283410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426387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74811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761753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08782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3941080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6455199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532185" y="764129"/>
            <a:ext cx="8162925" cy="4079088"/>
          </a:xfrm>
          <a:prstGeom prst="rect"/>
          <a:noFill/>
          <a:ln w="12700" cmpd="sng" cap="flat">
            <a:noFill/>
            <a:prstDash val="solid"/>
            <a:miter/>
          </a:ln>
        </p:spPr>
      </p:pic>
      <p:sp>
        <p:nvSpPr>
          <p:cNvPr id="141" name="矩形"/>
          <p:cNvSpPr>
            <a:spLocks/>
          </p:cNvSpPr>
          <p:nvPr/>
        </p:nvSpPr>
        <p:spPr>
          <a:xfrm rot="0">
            <a:off x="4943466" y="3788761"/>
            <a:ext cx="1152530" cy="367664"/>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3289829" y="3785835"/>
            <a:ext cx="1227518"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381767" y="3785835"/>
            <a:ext cx="1300159"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organisation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5588392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3368988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39785306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20111378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2024-10-23T06:50:29Z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