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2" r:id="rId8"/>
    <p:sldId id="263" r:id="rId9"/>
    <p:sldId id="266"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7" d="100"/>
          <a:sy n="67" d="100"/>
        </p:scale>
        <p:origin x="124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361F5-F38B-4798-93BB-711A5C91520A}"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DF8023-13F0-44DA-A1E1-A50D99B02DA8}">
      <dgm:prSet custT="1"/>
      <dgm:spPr/>
      <dgm:t>
        <a:bodyPr/>
        <a:lstStyle/>
        <a:p>
          <a:pPr>
            <a:defRPr cap="all"/>
          </a:pPr>
          <a:r>
            <a:rPr lang="en-US" sz="1000" cap="none" dirty="0">
              <a:latin typeface="Lao UI" panose="020B0502040204020203" pitchFamily="34" charset="0"/>
              <a:cs typeface="Lao UI" panose="020B0502040204020203" pitchFamily="34" charset="0"/>
            </a:rPr>
            <a:t>Bengaluru</a:t>
          </a:r>
          <a:r>
            <a:rPr lang="id-ID" sz="1000" cap="none" dirty="0">
              <a:latin typeface="Lao UI" panose="020B0502040204020203" pitchFamily="34" charset="0"/>
              <a:cs typeface="Lao UI" panose="020B0502040204020203" pitchFamily="34" charset="0"/>
            </a:rPr>
            <a:t> </a:t>
          </a:r>
          <a:r>
            <a:rPr lang="en-US" sz="1000" cap="none" dirty="0">
              <a:latin typeface="Lao UI" panose="020B0502040204020203" pitchFamily="34" charset="0"/>
              <a:cs typeface="Lao UI" panose="020B0502040204020203" pitchFamily="34" charset="0"/>
            </a:rPr>
            <a:t>is one the India's IT hub</a:t>
          </a:r>
        </a:p>
      </dgm:t>
    </dgm:pt>
    <dgm:pt modelId="{812D257A-BCE8-4C6F-939E-E04FD95A0C7C}" type="parTrans" cxnId="{E46647CB-7D57-4F78-B015-33FF019F731A}">
      <dgm:prSet/>
      <dgm:spPr/>
      <dgm:t>
        <a:bodyPr/>
        <a:lstStyle/>
        <a:p>
          <a:endParaRPr lang="en-US" sz="1000" dirty="0">
            <a:latin typeface="Lao UI" panose="020B0502040204020203" pitchFamily="34" charset="0"/>
            <a:cs typeface="Lao UI" panose="020B0502040204020203" pitchFamily="34" charset="0"/>
          </a:endParaRPr>
        </a:p>
      </dgm:t>
    </dgm:pt>
    <dgm:pt modelId="{8CE6D7EC-7BE6-44AD-B69F-126591B58307}" type="sibTrans" cxnId="{E46647CB-7D57-4F78-B015-33FF019F731A}">
      <dgm:prSet/>
      <dgm:spPr/>
      <dgm:t>
        <a:bodyPr/>
        <a:lstStyle/>
        <a:p>
          <a:endParaRPr lang="en-US" sz="1000" dirty="0">
            <a:latin typeface="Lao UI" panose="020B0502040204020203" pitchFamily="34" charset="0"/>
            <a:cs typeface="Lao UI" panose="020B0502040204020203" pitchFamily="34" charset="0"/>
          </a:endParaRPr>
        </a:p>
      </dgm:t>
    </dgm:pt>
    <dgm:pt modelId="{E6461BF7-9A7B-4549-ABBC-C29B466A3C8F}">
      <dgm:prSet custT="1"/>
      <dgm:spPr/>
      <dgm:t>
        <a:bodyPr/>
        <a:lstStyle/>
        <a:p>
          <a:pPr>
            <a:defRPr cap="all"/>
          </a:pPr>
          <a:r>
            <a:rPr lang="en-US" sz="1000" cap="none" dirty="0">
              <a:latin typeface="Lao UI" panose="020B0502040204020203" pitchFamily="34" charset="0"/>
              <a:cs typeface="Lao UI" panose="020B0502040204020203" pitchFamily="34" charset="0"/>
            </a:rPr>
            <a:t>This city famous for its </a:t>
          </a:r>
          <a:r>
            <a:rPr lang="en-US" sz="1000" cap="none" dirty="0" err="1">
              <a:latin typeface="Lao UI" panose="020B0502040204020203" pitchFamily="34" charset="0"/>
              <a:cs typeface="Lao UI" panose="020B0502040204020203" pitchFamily="34" charset="0"/>
            </a:rPr>
            <a:t>parks,malls</a:t>
          </a:r>
          <a:r>
            <a:rPr lang="en-US" sz="1000" cap="none" dirty="0">
              <a:latin typeface="Lao UI" panose="020B0502040204020203" pitchFamily="34" charset="0"/>
              <a:cs typeface="Lao UI" panose="020B0502040204020203" pitchFamily="34" charset="0"/>
            </a:rPr>
            <a:t> and nightlife. Its sometimes referred to as the “</a:t>
          </a:r>
          <a:r>
            <a:rPr lang="id-ID" sz="1000" cap="none" dirty="0">
              <a:latin typeface="Lao UI" panose="020B0502040204020203" pitchFamily="34" charset="0"/>
              <a:cs typeface="Lao UI" panose="020B0502040204020203" pitchFamily="34" charset="0"/>
            </a:rPr>
            <a:t>S</a:t>
          </a:r>
          <a:r>
            <a:rPr lang="en-US" sz="1000" cap="none" dirty="0" err="1">
              <a:latin typeface="Lao UI" panose="020B0502040204020203" pitchFamily="34" charset="0"/>
              <a:cs typeface="Lao UI" panose="020B0502040204020203" pitchFamily="34" charset="0"/>
            </a:rPr>
            <a:t>ilicon</a:t>
          </a:r>
          <a:r>
            <a:rPr lang="en-US" sz="1000" cap="none" dirty="0">
              <a:latin typeface="Lao UI" panose="020B0502040204020203" pitchFamily="34" charset="0"/>
              <a:cs typeface="Lao UI" panose="020B0502040204020203" pitchFamily="34" charset="0"/>
            </a:rPr>
            <a:t> valley of </a:t>
          </a:r>
          <a:r>
            <a:rPr lang="id-ID" sz="1000" cap="none" dirty="0">
              <a:latin typeface="Lao UI" panose="020B0502040204020203" pitchFamily="34" charset="0"/>
              <a:cs typeface="Lao UI" panose="020B0502040204020203" pitchFamily="34" charset="0"/>
            </a:rPr>
            <a:t>I</a:t>
          </a:r>
          <a:r>
            <a:rPr lang="en-US" sz="1000" cap="none" dirty="0" err="1">
              <a:latin typeface="Lao UI" panose="020B0502040204020203" pitchFamily="34" charset="0"/>
              <a:cs typeface="Lao UI" panose="020B0502040204020203" pitchFamily="34" charset="0"/>
            </a:rPr>
            <a:t>ndia</a:t>
          </a:r>
          <a:r>
            <a:rPr lang="en-US" sz="1000" cap="none" dirty="0">
              <a:latin typeface="Lao UI" panose="020B0502040204020203" pitchFamily="34" charset="0"/>
              <a:cs typeface="Lao UI" panose="020B0502040204020203" pitchFamily="34" charset="0"/>
            </a:rPr>
            <a:t>“</a:t>
          </a:r>
        </a:p>
      </dgm:t>
    </dgm:pt>
    <dgm:pt modelId="{D1E3AD4F-7A80-490C-9789-9034C8D387F6}" type="parTrans" cxnId="{A87A6AEA-A39E-4ACB-9755-133A897EF491}">
      <dgm:prSet/>
      <dgm:spPr/>
      <dgm:t>
        <a:bodyPr/>
        <a:lstStyle/>
        <a:p>
          <a:endParaRPr lang="en-US" sz="1000" dirty="0">
            <a:latin typeface="Lao UI" panose="020B0502040204020203" pitchFamily="34" charset="0"/>
            <a:cs typeface="Lao UI" panose="020B0502040204020203" pitchFamily="34" charset="0"/>
          </a:endParaRPr>
        </a:p>
      </dgm:t>
    </dgm:pt>
    <dgm:pt modelId="{A44A9403-EFBE-4E0E-9B9A-45C1BCB0AAB9}" type="sibTrans" cxnId="{A87A6AEA-A39E-4ACB-9755-133A897EF491}">
      <dgm:prSet/>
      <dgm:spPr/>
      <dgm:t>
        <a:bodyPr/>
        <a:lstStyle/>
        <a:p>
          <a:endParaRPr lang="en-US" sz="1000" dirty="0">
            <a:latin typeface="Lao UI" panose="020B0502040204020203" pitchFamily="34" charset="0"/>
            <a:cs typeface="Lao UI" panose="020B0502040204020203" pitchFamily="34" charset="0"/>
          </a:endParaRPr>
        </a:p>
      </dgm:t>
    </dgm:pt>
    <dgm:pt modelId="{0792C988-1814-4443-970C-5D32DE018D01}">
      <dgm:prSet custT="1"/>
      <dgm:spPr/>
      <dgm:t>
        <a:bodyPr/>
        <a:lstStyle/>
        <a:p>
          <a:pPr>
            <a:defRPr cap="all"/>
          </a:pPr>
          <a:r>
            <a:rPr lang="en-US" sz="1000" cap="none" dirty="0">
              <a:latin typeface="Lao UI" panose="020B0502040204020203" pitchFamily="34" charset="0"/>
              <a:cs typeface="Lao UI" panose="020B0502040204020203" pitchFamily="34" charset="0"/>
            </a:rPr>
            <a:t>Being an IT hub, its also a great place for businesses like malls, cinema and recreational places as most of the people here are dependent mainly on the restaurant food as they don’t have time to cook for themselves</a:t>
          </a:r>
        </a:p>
      </dgm:t>
    </dgm:pt>
    <dgm:pt modelId="{ED91BBA0-5473-4061-9047-4FD7F5380196}" type="parTrans" cxnId="{07F4905B-E71B-4740-9669-7F71EA34DF68}">
      <dgm:prSet/>
      <dgm:spPr/>
      <dgm:t>
        <a:bodyPr/>
        <a:lstStyle/>
        <a:p>
          <a:endParaRPr lang="en-US" sz="1000" dirty="0">
            <a:latin typeface="Lao UI" panose="020B0502040204020203" pitchFamily="34" charset="0"/>
            <a:cs typeface="Lao UI" panose="020B0502040204020203" pitchFamily="34" charset="0"/>
          </a:endParaRPr>
        </a:p>
      </dgm:t>
    </dgm:pt>
    <dgm:pt modelId="{4916618F-1CDF-4716-90A6-9A84C1FDC689}" type="sibTrans" cxnId="{07F4905B-E71B-4740-9669-7F71EA34DF68}">
      <dgm:prSet/>
      <dgm:spPr/>
      <dgm:t>
        <a:bodyPr/>
        <a:lstStyle/>
        <a:p>
          <a:endParaRPr lang="en-US" sz="1000" dirty="0">
            <a:latin typeface="Lao UI" panose="020B0502040204020203" pitchFamily="34" charset="0"/>
            <a:cs typeface="Lao UI" panose="020B0502040204020203" pitchFamily="34" charset="0"/>
          </a:endParaRPr>
        </a:p>
      </dgm:t>
    </dgm:pt>
    <dgm:pt modelId="{158E54B1-B985-4EC3-A9D7-6E9653A232BB}">
      <dgm:prSet custT="1"/>
      <dgm:spPr/>
      <dgm:t>
        <a:bodyPr/>
        <a:lstStyle/>
        <a:p>
          <a:pPr>
            <a:defRPr cap="all"/>
          </a:pPr>
          <a:r>
            <a:rPr lang="en-US" sz="1000" cap="none" dirty="0">
              <a:latin typeface="Lao UI" panose="020B0502040204020203" pitchFamily="34" charset="0"/>
              <a:cs typeface="Lao UI" panose="020B0502040204020203" pitchFamily="34" charset="0"/>
            </a:rPr>
            <a:t>With such an overwhelming demand </a:t>
          </a:r>
          <a:r>
            <a:rPr lang="id-ID" sz="1000" cap="none" dirty="0" err="1">
              <a:latin typeface="Lao UI" panose="020B0502040204020203" pitchFamily="34" charset="0"/>
              <a:cs typeface="Lao UI" panose="020B0502040204020203" pitchFamily="34" charset="0"/>
            </a:rPr>
            <a:t>for</a:t>
          </a:r>
          <a:r>
            <a:rPr lang="id-ID" sz="1000" cap="none" dirty="0">
              <a:latin typeface="Lao UI" panose="020B0502040204020203" pitchFamily="34" charset="0"/>
              <a:cs typeface="Lao UI" panose="020B0502040204020203" pitchFamily="34" charset="0"/>
            </a:rPr>
            <a:t> </a:t>
          </a:r>
          <a:r>
            <a:rPr lang="en-US" sz="1000" cap="none" dirty="0">
              <a:latin typeface="Lao UI" panose="020B0502040204020203" pitchFamily="34" charset="0"/>
              <a:cs typeface="Lao UI" panose="020B0502040204020203" pitchFamily="34" charset="0"/>
            </a:rPr>
            <a:t>restaurants</a:t>
          </a:r>
          <a:r>
            <a:rPr lang="id-ID" sz="1000" cap="none" dirty="0">
              <a:latin typeface="Lao UI" panose="020B0502040204020203" pitchFamily="34" charset="0"/>
              <a:cs typeface="Lao UI" panose="020B0502040204020203" pitchFamily="34" charset="0"/>
            </a:rPr>
            <a:t>,</a:t>
          </a:r>
          <a:r>
            <a:rPr lang="en-US" sz="1000" cap="none" dirty="0">
              <a:latin typeface="Lao UI" panose="020B0502040204020203" pitchFamily="34" charset="0"/>
              <a:cs typeface="Lao UI" panose="020B0502040204020203" pitchFamily="34" charset="0"/>
            </a:rPr>
            <a:t> it has become important to study the demography of a location</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and</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to</a:t>
          </a:r>
          <a:r>
            <a:rPr lang="id-ID" sz="1000" cap="none" dirty="0">
              <a:latin typeface="Lao UI" panose="020B0502040204020203" pitchFamily="34" charset="0"/>
              <a:cs typeface="Lao UI" panose="020B0502040204020203" pitchFamily="34" charset="0"/>
            </a:rPr>
            <a:t> understand </a:t>
          </a:r>
          <a:r>
            <a:rPr lang="id-ID" sz="1000" cap="none" dirty="0" err="1">
              <a:latin typeface="Lao UI" panose="020B0502040204020203" pitchFamily="34" charset="0"/>
              <a:cs typeface="Lao UI" panose="020B0502040204020203" pitchFamily="34" charset="0"/>
            </a:rPr>
            <a:t>the</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restraurant</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business</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across</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the</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city</a:t>
          </a:r>
          <a:endParaRPr lang="en-US" sz="1000" cap="none" dirty="0">
            <a:latin typeface="Lao UI" panose="020B0502040204020203" pitchFamily="34" charset="0"/>
            <a:cs typeface="Lao UI" panose="020B0502040204020203" pitchFamily="34" charset="0"/>
          </a:endParaRPr>
        </a:p>
      </dgm:t>
    </dgm:pt>
    <dgm:pt modelId="{3A3B4E4F-DD24-49BA-97BA-65F737B6A1C3}" type="parTrans" cxnId="{19CEF37E-B9D6-410A-B96E-C639BD428423}">
      <dgm:prSet/>
      <dgm:spPr/>
      <dgm:t>
        <a:bodyPr/>
        <a:lstStyle/>
        <a:p>
          <a:endParaRPr lang="en-US" sz="1000" dirty="0">
            <a:latin typeface="Lao UI" panose="020B0502040204020203" pitchFamily="34" charset="0"/>
            <a:cs typeface="Lao UI" panose="020B0502040204020203" pitchFamily="34" charset="0"/>
          </a:endParaRPr>
        </a:p>
      </dgm:t>
    </dgm:pt>
    <dgm:pt modelId="{53A2D33B-DB84-4880-BCD3-A929D4DABD2D}" type="sibTrans" cxnId="{19CEF37E-B9D6-410A-B96E-C639BD428423}">
      <dgm:prSet/>
      <dgm:spPr/>
      <dgm:t>
        <a:bodyPr/>
        <a:lstStyle/>
        <a:p>
          <a:endParaRPr lang="en-US" sz="1000" dirty="0">
            <a:latin typeface="Lao UI" panose="020B0502040204020203" pitchFamily="34" charset="0"/>
            <a:cs typeface="Lao UI" panose="020B0502040204020203" pitchFamily="34" charset="0"/>
          </a:endParaRPr>
        </a:p>
      </dgm:t>
    </dgm:pt>
    <dgm:pt modelId="{49A48D01-C1CB-47CC-B9C6-86D6CEFCD264}" type="pres">
      <dgm:prSet presAssocID="{102361F5-F38B-4798-93BB-711A5C91520A}" presName="root" presStyleCnt="0">
        <dgm:presLayoutVars>
          <dgm:dir/>
          <dgm:resizeHandles val="exact"/>
        </dgm:presLayoutVars>
      </dgm:prSet>
      <dgm:spPr/>
    </dgm:pt>
    <dgm:pt modelId="{6DF7DEB3-3D2F-487C-8126-66257DAB0863}" type="pres">
      <dgm:prSet presAssocID="{8DDF8023-13F0-44DA-A1E1-A50D99B02DA8}" presName="compNode" presStyleCnt="0"/>
      <dgm:spPr/>
    </dgm:pt>
    <dgm:pt modelId="{8426E852-7A34-48BA-AF22-30259542A324}" type="pres">
      <dgm:prSet presAssocID="{8DDF8023-13F0-44DA-A1E1-A50D99B02DA8}" presName="iconBgRect" presStyleLbl="bgShp" presStyleIdx="0" presStyleCnt="4"/>
      <dgm:spPr>
        <a:prstGeom prst="round2DiagRect">
          <a:avLst>
            <a:gd name="adj1" fmla="val 29727"/>
            <a:gd name="adj2" fmla="val 0"/>
          </a:avLst>
        </a:prstGeom>
      </dgm:spPr>
    </dgm:pt>
    <dgm:pt modelId="{E6AA59ED-D81E-4AB8-98B1-66A4473DC138}" type="pres">
      <dgm:prSet presAssocID="{8DDF8023-13F0-44DA-A1E1-A50D99B02D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AC17A14-ADB7-4193-B593-31B56456C9D6}" type="pres">
      <dgm:prSet presAssocID="{8DDF8023-13F0-44DA-A1E1-A50D99B02DA8}" presName="spaceRect" presStyleCnt="0"/>
      <dgm:spPr/>
    </dgm:pt>
    <dgm:pt modelId="{94364694-3728-4CFD-A291-64A9B8A2BFCA}" type="pres">
      <dgm:prSet presAssocID="{8DDF8023-13F0-44DA-A1E1-A50D99B02DA8}" presName="textRect" presStyleLbl="revTx" presStyleIdx="0" presStyleCnt="4">
        <dgm:presLayoutVars>
          <dgm:chMax val="1"/>
          <dgm:chPref val="1"/>
        </dgm:presLayoutVars>
      </dgm:prSet>
      <dgm:spPr/>
    </dgm:pt>
    <dgm:pt modelId="{ECD3C959-01E7-4944-9FEC-2246A0313566}" type="pres">
      <dgm:prSet presAssocID="{8CE6D7EC-7BE6-44AD-B69F-126591B58307}" presName="sibTrans" presStyleCnt="0"/>
      <dgm:spPr/>
    </dgm:pt>
    <dgm:pt modelId="{81F21462-C586-4B14-AA53-76AE244E45CB}" type="pres">
      <dgm:prSet presAssocID="{E6461BF7-9A7B-4549-ABBC-C29B466A3C8F}" presName="compNode" presStyleCnt="0"/>
      <dgm:spPr/>
    </dgm:pt>
    <dgm:pt modelId="{17EE1590-9822-40C7-BA75-B22C3DDE03DB}" type="pres">
      <dgm:prSet presAssocID="{E6461BF7-9A7B-4549-ABBC-C29B466A3C8F}" presName="iconBgRect" presStyleLbl="bgShp" presStyleIdx="1" presStyleCnt="4"/>
      <dgm:spPr>
        <a:prstGeom prst="round2DiagRect">
          <a:avLst>
            <a:gd name="adj1" fmla="val 29727"/>
            <a:gd name="adj2" fmla="val 0"/>
          </a:avLst>
        </a:prstGeom>
      </dgm:spPr>
    </dgm:pt>
    <dgm:pt modelId="{75142E15-44CC-4E9B-965A-D50CE9625B8C}" type="pres">
      <dgm:prSet presAssocID="{E6461BF7-9A7B-4549-ABBC-C29B466A3C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A1A71687-4D8D-4E3A-BF82-AE8FD2BBB70F}" type="pres">
      <dgm:prSet presAssocID="{E6461BF7-9A7B-4549-ABBC-C29B466A3C8F}" presName="spaceRect" presStyleCnt="0"/>
      <dgm:spPr/>
    </dgm:pt>
    <dgm:pt modelId="{E7757F43-31EF-40F6-B13C-CA76AAFED244}" type="pres">
      <dgm:prSet presAssocID="{E6461BF7-9A7B-4549-ABBC-C29B466A3C8F}" presName="textRect" presStyleLbl="revTx" presStyleIdx="1" presStyleCnt="4">
        <dgm:presLayoutVars>
          <dgm:chMax val="1"/>
          <dgm:chPref val="1"/>
        </dgm:presLayoutVars>
      </dgm:prSet>
      <dgm:spPr/>
    </dgm:pt>
    <dgm:pt modelId="{61822AD1-7457-4900-8BF3-D3AC27CA2D0E}" type="pres">
      <dgm:prSet presAssocID="{A44A9403-EFBE-4E0E-9B9A-45C1BCB0AAB9}" presName="sibTrans" presStyleCnt="0"/>
      <dgm:spPr/>
    </dgm:pt>
    <dgm:pt modelId="{BA7A7DBF-6AEF-4CA5-80CE-DAD731875308}" type="pres">
      <dgm:prSet presAssocID="{0792C988-1814-4443-970C-5D32DE018D01}" presName="compNode" presStyleCnt="0"/>
      <dgm:spPr/>
    </dgm:pt>
    <dgm:pt modelId="{01FF9535-881E-4A20-9476-D999FA7E4E99}" type="pres">
      <dgm:prSet presAssocID="{0792C988-1814-4443-970C-5D32DE018D01}" presName="iconBgRect" presStyleLbl="bgShp" presStyleIdx="2" presStyleCnt="4"/>
      <dgm:spPr>
        <a:prstGeom prst="round2DiagRect">
          <a:avLst>
            <a:gd name="adj1" fmla="val 29727"/>
            <a:gd name="adj2" fmla="val 0"/>
          </a:avLst>
        </a:prstGeom>
      </dgm:spPr>
    </dgm:pt>
    <dgm:pt modelId="{3CB714FA-3D52-4C9B-8E49-908DC30D8CC0}" type="pres">
      <dgm:prSet presAssocID="{0792C988-1814-4443-970C-5D32DE018D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53DC7148-7EB2-4D8A-A763-B236D16E3A66}" type="pres">
      <dgm:prSet presAssocID="{0792C988-1814-4443-970C-5D32DE018D01}" presName="spaceRect" presStyleCnt="0"/>
      <dgm:spPr/>
    </dgm:pt>
    <dgm:pt modelId="{D3A15B3A-0A4C-49D9-AD4A-119D529A123B}" type="pres">
      <dgm:prSet presAssocID="{0792C988-1814-4443-970C-5D32DE018D01}" presName="textRect" presStyleLbl="revTx" presStyleIdx="2" presStyleCnt="4">
        <dgm:presLayoutVars>
          <dgm:chMax val="1"/>
          <dgm:chPref val="1"/>
        </dgm:presLayoutVars>
      </dgm:prSet>
      <dgm:spPr/>
    </dgm:pt>
    <dgm:pt modelId="{6EEE004D-6FB6-4DEA-B896-B78716013B9C}" type="pres">
      <dgm:prSet presAssocID="{4916618F-1CDF-4716-90A6-9A84C1FDC689}" presName="sibTrans" presStyleCnt="0"/>
      <dgm:spPr/>
    </dgm:pt>
    <dgm:pt modelId="{31E5ADDB-DE7E-4EB6-BCF2-AD650E11E3A6}" type="pres">
      <dgm:prSet presAssocID="{158E54B1-B985-4EC3-A9D7-6E9653A232BB}" presName="compNode" presStyleCnt="0"/>
      <dgm:spPr/>
    </dgm:pt>
    <dgm:pt modelId="{8A755B8D-19BD-4CBF-AF27-3B45D5F464F6}" type="pres">
      <dgm:prSet presAssocID="{158E54B1-B985-4EC3-A9D7-6E9653A232BB}" presName="iconBgRect" presStyleLbl="bgShp" presStyleIdx="3" presStyleCnt="4"/>
      <dgm:spPr>
        <a:prstGeom prst="round2DiagRect">
          <a:avLst>
            <a:gd name="adj1" fmla="val 29727"/>
            <a:gd name="adj2" fmla="val 0"/>
          </a:avLst>
        </a:prstGeom>
      </dgm:spPr>
    </dgm:pt>
    <dgm:pt modelId="{4D134D48-E585-4196-8882-7F5563B5811E}" type="pres">
      <dgm:prSet presAssocID="{158E54B1-B985-4EC3-A9D7-6E9653A232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D9C4016A-7897-44E6-9658-9DD0E8811EAD}" type="pres">
      <dgm:prSet presAssocID="{158E54B1-B985-4EC3-A9D7-6E9653A232BB}" presName="spaceRect" presStyleCnt="0"/>
      <dgm:spPr/>
    </dgm:pt>
    <dgm:pt modelId="{C71E8CD1-FC42-420E-8B61-6D3F7B4537AF}" type="pres">
      <dgm:prSet presAssocID="{158E54B1-B985-4EC3-A9D7-6E9653A232BB}" presName="textRect" presStyleLbl="revTx" presStyleIdx="3" presStyleCnt="4">
        <dgm:presLayoutVars>
          <dgm:chMax val="1"/>
          <dgm:chPref val="1"/>
        </dgm:presLayoutVars>
      </dgm:prSet>
      <dgm:spPr/>
    </dgm:pt>
  </dgm:ptLst>
  <dgm:cxnLst>
    <dgm:cxn modelId="{D9C4DE04-2ADD-41E2-A616-8CC3D8885D28}" type="presOf" srcId="{158E54B1-B985-4EC3-A9D7-6E9653A232BB}" destId="{C71E8CD1-FC42-420E-8B61-6D3F7B4537AF}" srcOrd="0" destOrd="0" presId="urn:microsoft.com/office/officeart/2018/5/layout/IconLeafLabelList"/>
    <dgm:cxn modelId="{07F4905B-E71B-4740-9669-7F71EA34DF68}" srcId="{102361F5-F38B-4798-93BB-711A5C91520A}" destId="{0792C988-1814-4443-970C-5D32DE018D01}" srcOrd="2" destOrd="0" parTransId="{ED91BBA0-5473-4061-9047-4FD7F5380196}" sibTransId="{4916618F-1CDF-4716-90A6-9A84C1FDC689}"/>
    <dgm:cxn modelId="{B5E89D5D-F834-4CE7-92AE-4C7F25545252}" type="presOf" srcId="{102361F5-F38B-4798-93BB-711A5C91520A}" destId="{49A48D01-C1CB-47CC-B9C6-86D6CEFCD264}" srcOrd="0" destOrd="0" presId="urn:microsoft.com/office/officeart/2018/5/layout/IconLeafLabelList"/>
    <dgm:cxn modelId="{80BF4855-2787-4E50-A08D-169F2908C2B6}" type="presOf" srcId="{E6461BF7-9A7B-4549-ABBC-C29B466A3C8F}" destId="{E7757F43-31EF-40F6-B13C-CA76AAFED244}" srcOrd="0" destOrd="0" presId="urn:microsoft.com/office/officeart/2018/5/layout/IconLeafLabelList"/>
    <dgm:cxn modelId="{19CEF37E-B9D6-410A-B96E-C639BD428423}" srcId="{102361F5-F38B-4798-93BB-711A5C91520A}" destId="{158E54B1-B985-4EC3-A9D7-6E9653A232BB}" srcOrd="3" destOrd="0" parTransId="{3A3B4E4F-DD24-49BA-97BA-65F737B6A1C3}" sibTransId="{53A2D33B-DB84-4880-BCD3-A929D4DABD2D}"/>
    <dgm:cxn modelId="{E46647CB-7D57-4F78-B015-33FF019F731A}" srcId="{102361F5-F38B-4798-93BB-711A5C91520A}" destId="{8DDF8023-13F0-44DA-A1E1-A50D99B02DA8}" srcOrd="0" destOrd="0" parTransId="{812D257A-BCE8-4C6F-939E-E04FD95A0C7C}" sibTransId="{8CE6D7EC-7BE6-44AD-B69F-126591B58307}"/>
    <dgm:cxn modelId="{6EF80AD9-EE9E-4E07-B325-F50F926C5E0B}" type="presOf" srcId="{8DDF8023-13F0-44DA-A1E1-A50D99B02DA8}" destId="{94364694-3728-4CFD-A291-64A9B8A2BFCA}" srcOrd="0" destOrd="0" presId="urn:microsoft.com/office/officeart/2018/5/layout/IconLeafLabelList"/>
    <dgm:cxn modelId="{DA3594E9-FB20-4265-89B4-ACF533BE5C3B}" type="presOf" srcId="{0792C988-1814-4443-970C-5D32DE018D01}" destId="{D3A15B3A-0A4C-49D9-AD4A-119D529A123B}" srcOrd="0" destOrd="0" presId="urn:microsoft.com/office/officeart/2018/5/layout/IconLeafLabelList"/>
    <dgm:cxn modelId="{A87A6AEA-A39E-4ACB-9755-133A897EF491}" srcId="{102361F5-F38B-4798-93BB-711A5C91520A}" destId="{E6461BF7-9A7B-4549-ABBC-C29B466A3C8F}" srcOrd="1" destOrd="0" parTransId="{D1E3AD4F-7A80-490C-9789-9034C8D387F6}" sibTransId="{A44A9403-EFBE-4E0E-9B9A-45C1BCB0AAB9}"/>
    <dgm:cxn modelId="{645BC3EE-421D-4DD9-AC51-FA177A13FACA}" type="presParOf" srcId="{49A48D01-C1CB-47CC-B9C6-86D6CEFCD264}" destId="{6DF7DEB3-3D2F-487C-8126-66257DAB0863}" srcOrd="0" destOrd="0" presId="urn:microsoft.com/office/officeart/2018/5/layout/IconLeafLabelList"/>
    <dgm:cxn modelId="{7DF189EA-6710-47A2-83C6-E05313B748F6}" type="presParOf" srcId="{6DF7DEB3-3D2F-487C-8126-66257DAB0863}" destId="{8426E852-7A34-48BA-AF22-30259542A324}" srcOrd="0" destOrd="0" presId="urn:microsoft.com/office/officeart/2018/5/layout/IconLeafLabelList"/>
    <dgm:cxn modelId="{1F39CA2E-AEC0-4755-A9D1-1A2AE3D4DAF9}" type="presParOf" srcId="{6DF7DEB3-3D2F-487C-8126-66257DAB0863}" destId="{E6AA59ED-D81E-4AB8-98B1-66A4473DC138}" srcOrd="1" destOrd="0" presId="urn:microsoft.com/office/officeart/2018/5/layout/IconLeafLabelList"/>
    <dgm:cxn modelId="{3A2C1D11-7484-4588-85F3-5092CFE0643C}" type="presParOf" srcId="{6DF7DEB3-3D2F-487C-8126-66257DAB0863}" destId="{4AC17A14-ADB7-4193-B593-31B56456C9D6}" srcOrd="2" destOrd="0" presId="urn:microsoft.com/office/officeart/2018/5/layout/IconLeafLabelList"/>
    <dgm:cxn modelId="{507EE353-6E09-42B9-B9B8-8881621923CB}" type="presParOf" srcId="{6DF7DEB3-3D2F-487C-8126-66257DAB0863}" destId="{94364694-3728-4CFD-A291-64A9B8A2BFCA}" srcOrd="3" destOrd="0" presId="urn:microsoft.com/office/officeart/2018/5/layout/IconLeafLabelList"/>
    <dgm:cxn modelId="{0FC8B091-47C7-468A-AB5D-8FC68943F9E3}" type="presParOf" srcId="{49A48D01-C1CB-47CC-B9C6-86D6CEFCD264}" destId="{ECD3C959-01E7-4944-9FEC-2246A0313566}" srcOrd="1" destOrd="0" presId="urn:microsoft.com/office/officeart/2018/5/layout/IconLeafLabelList"/>
    <dgm:cxn modelId="{D2285C58-5121-40AF-9361-13D6A9B77BAF}" type="presParOf" srcId="{49A48D01-C1CB-47CC-B9C6-86D6CEFCD264}" destId="{81F21462-C586-4B14-AA53-76AE244E45CB}" srcOrd="2" destOrd="0" presId="urn:microsoft.com/office/officeart/2018/5/layout/IconLeafLabelList"/>
    <dgm:cxn modelId="{27B46EC0-456B-428D-B936-A1501F5ADCE2}" type="presParOf" srcId="{81F21462-C586-4B14-AA53-76AE244E45CB}" destId="{17EE1590-9822-40C7-BA75-B22C3DDE03DB}" srcOrd="0" destOrd="0" presId="urn:microsoft.com/office/officeart/2018/5/layout/IconLeafLabelList"/>
    <dgm:cxn modelId="{7C22D925-2BD0-4CC1-845F-D858361231B2}" type="presParOf" srcId="{81F21462-C586-4B14-AA53-76AE244E45CB}" destId="{75142E15-44CC-4E9B-965A-D50CE9625B8C}" srcOrd="1" destOrd="0" presId="urn:microsoft.com/office/officeart/2018/5/layout/IconLeafLabelList"/>
    <dgm:cxn modelId="{B607608B-EC2D-4700-B828-8A7B701F9B97}" type="presParOf" srcId="{81F21462-C586-4B14-AA53-76AE244E45CB}" destId="{A1A71687-4D8D-4E3A-BF82-AE8FD2BBB70F}" srcOrd="2" destOrd="0" presId="urn:microsoft.com/office/officeart/2018/5/layout/IconLeafLabelList"/>
    <dgm:cxn modelId="{26F0508A-5BBE-4AE4-81C1-F7F3F948AE76}" type="presParOf" srcId="{81F21462-C586-4B14-AA53-76AE244E45CB}" destId="{E7757F43-31EF-40F6-B13C-CA76AAFED244}" srcOrd="3" destOrd="0" presId="urn:microsoft.com/office/officeart/2018/5/layout/IconLeafLabelList"/>
    <dgm:cxn modelId="{641E01EA-5828-45A9-B541-68409FA5EB7D}" type="presParOf" srcId="{49A48D01-C1CB-47CC-B9C6-86D6CEFCD264}" destId="{61822AD1-7457-4900-8BF3-D3AC27CA2D0E}" srcOrd="3" destOrd="0" presId="urn:microsoft.com/office/officeart/2018/5/layout/IconLeafLabelList"/>
    <dgm:cxn modelId="{5D0D12EC-944E-4031-95D2-AFDDF0346C70}" type="presParOf" srcId="{49A48D01-C1CB-47CC-B9C6-86D6CEFCD264}" destId="{BA7A7DBF-6AEF-4CA5-80CE-DAD731875308}" srcOrd="4" destOrd="0" presId="urn:microsoft.com/office/officeart/2018/5/layout/IconLeafLabelList"/>
    <dgm:cxn modelId="{AA43511E-60F0-4310-B2DA-F0DB029BE95F}" type="presParOf" srcId="{BA7A7DBF-6AEF-4CA5-80CE-DAD731875308}" destId="{01FF9535-881E-4A20-9476-D999FA7E4E99}" srcOrd="0" destOrd="0" presId="urn:microsoft.com/office/officeart/2018/5/layout/IconLeafLabelList"/>
    <dgm:cxn modelId="{FE3C65C2-8543-4E8D-8504-E9C7F40BC225}" type="presParOf" srcId="{BA7A7DBF-6AEF-4CA5-80CE-DAD731875308}" destId="{3CB714FA-3D52-4C9B-8E49-908DC30D8CC0}" srcOrd="1" destOrd="0" presId="urn:microsoft.com/office/officeart/2018/5/layout/IconLeafLabelList"/>
    <dgm:cxn modelId="{8F621D03-B3E1-47B4-9DDB-DFE4523A782F}" type="presParOf" srcId="{BA7A7DBF-6AEF-4CA5-80CE-DAD731875308}" destId="{53DC7148-7EB2-4D8A-A763-B236D16E3A66}" srcOrd="2" destOrd="0" presId="urn:microsoft.com/office/officeart/2018/5/layout/IconLeafLabelList"/>
    <dgm:cxn modelId="{D03D8B5B-6F70-47B5-86AB-F5775AAF8A14}" type="presParOf" srcId="{BA7A7DBF-6AEF-4CA5-80CE-DAD731875308}" destId="{D3A15B3A-0A4C-49D9-AD4A-119D529A123B}" srcOrd="3" destOrd="0" presId="urn:microsoft.com/office/officeart/2018/5/layout/IconLeafLabelList"/>
    <dgm:cxn modelId="{D44163C1-5ECC-428A-B6C3-2D9C6926B6AE}" type="presParOf" srcId="{49A48D01-C1CB-47CC-B9C6-86D6CEFCD264}" destId="{6EEE004D-6FB6-4DEA-B896-B78716013B9C}" srcOrd="5" destOrd="0" presId="urn:microsoft.com/office/officeart/2018/5/layout/IconLeafLabelList"/>
    <dgm:cxn modelId="{C9A80648-62CE-4691-AD20-B0EF0BBE35F8}" type="presParOf" srcId="{49A48D01-C1CB-47CC-B9C6-86D6CEFCD264}" destId="{31E5ADDB-DE7E-4EB6-BCF2-AD650E11E3A6}" srcOrd="6" destOrd="0" presId="urn:microsoft.com/office/officeart/2018/5/layout/IconLeafLabelList"/>
    <dgm:cxn modelId="{9A98ECBB-4C0A-4281-A69C-A194A8CE264C}" type="presParOf" srcId="{31E5ADDB-DE7E-4EB6-BCF2-AD650E11E3A6}" destId="{8A755B8D-19BD-4CBF-AF27-3B45D5F464F6}" srcOrd="0" destOrd="0" presId="urn:microsoft.com/office/officeart/2018/5/layout/IconLeafLabelList"/>
    <dgm:cxn modelId="{43392455-A64E-4295-8C25-D33EF7FD6D6B}" type="presParOf" srcId="{31E5ADDB-DE7E-4EB6-BCF2-AD650E11E3A6}" destId="{4D134D48-E585-4196-8882-7F5563B5811E}" srcOrd="1" destOrd="0" presId="urn:microsoft.com/office/officeart/2018/5/layout/IconLeafLabelList"/>
    <dgm:cxn modelId="{3573749B-129B-4C49-B96B-4946607DF0DB}" type="presParOf" srcId="{31E5ADDB-DE7E-4EB6-BCF2-AD650E11E3A6}" destId="{D9C4016A-7897-44E6-9658-9DD0E8811EAD}" srcOrd="2" destOrd="0" presId="urn:microsoft.com/office/officeart/2018/5/layout/IconLeafLabelList"/>
    <dgm:cxn modelId="{83C8FE8A-B9E5-4A4F-BDB7-27D0D5FA7940}" type="presParOf" srcId="{31E5ADDB-DE7E-4EB6-BCF2-AD650E11E3A6}" destId="{C71E8CD1-FC42-420E-8B61-6D3F7B4537A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F2E3C-2819-40B6-84FA-31ABC5D4097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3E07098-01BA-44A5-9196-410907D4F0BD}">
      <dgm:prSet/>
      <dgm:spPr/>
      <dgm:t>
        <a:bodyPr/>
        <a:lstStyle/>
        <a:p>
          <a:r>
            <a:rPr lang="id-ID"/>
            <a:t>Data scraping from zomato for cafes in Banglore</a:t>
          </a:r>
          <a:endParaRPr lang="en-US"/>
        </a:p>
      </dgm:t>
    </dgm:pt>
    <dgm:pt modelId="{B9ED34B0-9739-4AA5-B5C7-634E268B1ECA}" type="parTrans" cxnId="{FE634631-EA0C-4C8C-8C8C-02C77617A7F9}">
      <dgm:prSet/>
      <dgm:spPr/>
      <dgm:t>
        <a:bodyPr/>
        <a:lstStyle/>
        <a:p>
          <a:endParaRPr lang="en-US"/>
        </a:p>
      </dgm:t>
    </dgm:pt>
    <dgm:pt modelId="{ED17E754-42F8-4C7C-9FB2-5336843854DE}" type="sibTrans" cxnId="{FE634631-EA0C-4C8C-8C8C-02C77617A7F9}">
      <dgm:prSet/>
      <dgm:spPr/>
      <dgm:t>
        <a:bodyPr/>
        <a:lstStyle/>
        <a:p>
          <a:endParaRPr lang="en-US"/>
        </a:p>
      </dgm:t>
    </dgm:pt>
    <dgm:pt modelId="{2585C1F0-0419-4E6F-B027-18DD6CDAB985}">
      <dgm:prSet/>
      <dgm:spPr/>
      <dgm:t>
        <a:bodyPr/>
        <a:lstStyle/>
        <a:p>
          <a:r>
            <a:rPr lang="id-ID"/>
            <a:t>Location coordinates from geopy</a:t>
          </a:r>
          <a:endParaRPr lang="en-US"/>
        </a:p>
      </dgm:t>
    </dgm:pt>
    <dgm:pt modelId="{99E87FAD-135D-4D7C-ADB3-D7A2F35746DB}" type="parTrans" cxnId="{7F0AF398-5E16-4C0E-BA0E-58F0647C8279}">
      <dgm:prSet/>
      <dgm:spPr/>
      <dgm:t>
        <a:bodyPr/>
        <a:lstStyle/>
        <a:p>
          <a:endParaRPr lang="en-US"/>
        </a:p>
      </dgm:t>
    </dgm:pt>
    <dgm:pt modelId="{54050AC4-8A68-47A7-B255-F009345CCDD0}" type="sibTrans" cxnId="{7F0AF398-5E16-4C0E-BA0E-58F0647C8279}">
      <dgm:prSet/>
      <dgm:spPr/>
      <dgm:t>
        <a:bodyPr/>
        <a:lstStyle/>
        <a:p>
          <a:endParaRPr lang="en-US"/>
        </a:p>
      </dgm:t>
    </dgm:pt>
    <dgm:pt modelId="{5DA6D6F3-00B1-4F26-9EE2-102021F3F9C8}">
      <dgm:prSet/>
      <dgm:spPr/>
      <dgm:t>
        <a:bodyPr/>
        <a:lstStyle/>
        <a:p>
          <a:r>
            <a:rPr lang="id-ID" dirty="0"/>
            <a:t>Neighborhood ratings from Foursquare api</a:t>
          </a:r>
          <a:endParaRPr lang="en-US" dirty="0"/>
        </a:p>
      </dgm:t>
    </dgm:pt>
    <dgm:pt modelId="{C81B94B6-CF90-47FE-B119-85EC43CFB311}" type="parTrans" cxnId="{AA0B6AC7-DF05-4D73-B1D4-0A0F203A63E7}">
      <dgm:prSet/>
      <dgm:spPr/>
      <dgm:t>
        <a:bodyPr/>
        <a:lstStyle/>
        <a:p>
          <a:endParaRPr lang="en-US"/>
        </a:p>
      </dgm:t>
    </dgm:pt>
    <dgm:pt modelId="{63938672-2DBB-4022-BE44-8495D92DBD4F}" type="sibTrans" cxnId="{AA0B6AC7-DF05-4D73-B1D4-0A0F203A63E7}">
      <dgm:prSet/>
      <dgm:spPr/>
      <dgm:t>
        <a:bodyPr/>
        <a:lstStyle/>
        <a:p>
          <a:endParaRPr lang="en-US"/>
        </a:p>
      </dgm:t>
    </dgm:pt>
    <dgm:pt modelId="{6116762E-E172-4C41-8A5C-A58D38C193FB}">
      <dgm:prSet/>
      <dgm:spPr/>
      <dgm:t>
        <a:bodyPr/>
        <a:lstStyle/>
        <a:p>
          <a:r>
            <a:rPr lang="id-ID"/>
            <a:t>Data had around 5090 cafes across with 13 columns for various features</a:t>
          </a:r>
          <a:endParaRPr lang="en-US"/>
        </a:p>
      </dgm:t>
    </dgm:pt>
    <dgm:pt modelId="{92B229E0-3198-4D95-AA22-43E6C59C56C6}" type="parTrans" cxnId="{F1B495DF-7802-4528-8173-A223EF4ADDCD}">
      <dgm:prSet/>
      <dgm:spPr/>
      <dgm:t>
        <a:bodyPr/>
        <a:lstStyle/>
        <a:p>
          <a:endParaRPr lang="en-US"/>
        </a:p>
      </dgm:t>
    </dgm:pt>
    <dgm:pt modelId="{54CDA96D-B9E9-43FC-968C-AAFAE1775E3D}" type="sibTrans" cxnId="{F1B495DF-7802-4528-8173-A223EF4ADDCD}">
      <dgm:prSet/>
      <dgm:spPr/>
      <dgm:t>
        <a:bodyPr/>
        <a:lstStyle/>
        <a:p>
          <a:endParaRPr lang="en-US"/>
        </a:p>
      </dgm:t>
    </dgm:pt>
    <dgm:pt modelId="{5966AC35-03A9-4B96-B49B-9FA7F8F10D69}">
      <dgm:prSet/>
      <dgm:spPr/>
      <dgm:t>
        <a:bodyPr/>
        <a:lstStyle/>
        <a:p>
          <a:r>
            <a:rPr lang="id-ID"/>
            <a:t>Basic data cleaning and treatment</a:t>
          </a:r>
          <a:endParaRPr lang="en-US"/>
        </a:p>
      </dgm:t>
    </dgm:pt>
    <dgm:pt modelId="{58A81469-42F9-453A-8F11-2BB7BB71EFCA}" type="parTrans" cxnId="{CC42C7CE-80CF-4797-BA51-BE10CE19E75E}">
      <dgm:prSet/>
      <dgm:spPr/>
      <dgm:t>
        <a:bodyPr/>
        <a:lstStyle/>
        <a:p>
          <a:endParaRPr lang="en-US"/>
        </a:p>
      </dgm:t>
    </dgm:pt>
    <dgm:pt modelId="{464BBE60-1BF9-42F1-89F2-4851D8D2A573}" type="sibTrans" cxnId="{CC42C7CE-80CF-4797-BA51-BE10CE19E75E}">
      <dgm:prSet/>
      <dgm:spPr/>
      <dgm:t>
        <a:bodyPr/>
        <a:lstStyle/>
        <a:p>
          <a:endParaRPr lang="en-US"/>
        </a:p>
      </dgm:t>
    </dgm:pt>
    <dgm:pt modelId="{A973D916-24D7-4813-8E15-5A0F00E88112}" type="pres">
      <dgm:prSet presAssocID="{CD7F2E3C-2819-40B6-84FA-31ABC5D40971}" presName="outerComposite" presStyleCnt="0">
        <dgm:presLayoutVars>
          <dgm:chMax val="5"/>
          <dgm:dir/>
          <dgm:resizeHandles val="exact"/>
        </dgm:presLayoutVars>
      </dgm:prSet>
      <dgm:spPr/>
    </dgm:pt>
    <dgm:pt modelId="{B7F1C5F4-400F-4BCE-9F90-E92166E4A09D}" type="pres">
      <dgm:prSet presAssocID="{CD7F2E3C-2819-40B6-84FA-31ABC5D40971}" presName="dummyMaxCanvas" presStyleCnt="0">
        <dgm:presLayoutVars/>
      </dgm:prSet>
      <dgm:spPr/>
    </dgm:pt>
    <dgm:pt modelId="{D81F7322-7163-4199-9B74-23B383B909D0}" type="pres">
      <dgm:prSet presAssocID="{CD7F2E3C-2819-40B6-84FA-31ABC5D40971}" presName="FiveNodes_1" presStyleLbl="node1" presStyleIdx="0" presStyleCnt="5">
        <dgm:presLayoutVars>
          <dgm:bulletEnabled val="1"/>
        </dgm:presLayoutVars>
      </dgm:prSet>
      <dgm:spPr/>
    </dgm:pt>
    <dgm:pt modelId="{1FF9B17A-D2A4-4838-B5FC-BEB1ADBDAA3A}" type="pres">
      <dgm:prSet presAssocID="{CD7F2E3C-2819-40B6-84FA-31ABC5D40971}" presName="FiveNodes_2" presStyleLbl="node1" presStyleIdx="1" presStyleCnt="5">
        <dgm:presLayoutVars>
          <dgm:bulletEnabled val="1"/>
        </dgm:presLayoutVars>
      </dgm:prSet>
      <dgm:spPr/>
    </dgm:pt>
    <dgm:pt modelId="{33EA3188-A09D-4C7D-A3FA-9BC47E20BD12}" type="pres">
      <dgm:prSet presAssocID="{CD7F2E3C-2819-40B6-84FA-31ABC5D40971}" presName="FiveNodes_3" presStyleLbl="node1" presStyleIdx="2" presStyleCnt="5">
        <dgm:presLayoutVars>
          <dgm:bulletEnabled val="1"/>
        </dgm:presLayoutVars>
      </dgm:prSet>
      <dgm:spPr/>
    </dgm:pt>
    <dgm:pt modelId="{6D21C710-629F-4B4F-9E54-A4BB392E98BC}" type="pres">
      <dgm:prSet presAssocID="{CD7F2E3C-2819-40B6-84FA-31ABC5D40971}" presName="FiveNodes_4" presStyleLbl="node1" presStyleIdx="3" presStyleCnt="5">
        <dgm:presLayoutVars>
          <dgm:bulletEnabled val="1"/>
        </dgm:presLayoutVars>
      </dgm:prSet>
      <dgm:spPr/>
    </dgm:pt>
    <dgm:pt modelId="{92C948D0-3923-490C-8D9A-42B21F43A7C8}" type="pres">
      <dgm:prSet presAssocID="{CD7F2E3C-2819-40B6-84FA-31ABC5D40971}" presName="FiveNodes_5" presStyleLbl="node1" presStyleIdx="4" presStyleCnt="5">
        <dgm:presLayoutVars>
          <dgm:bulletEnabled val="1"/>
        </dgm:presLayoutVars>
      </dgm:prSet>
      <dgm:spPr/>
    </dgm:pt>
    <dgm:pt modelId="{016E304F-9D25-4A5A-9CBA-1ADC51362A7F}" type="pres">
      <dgm:prSet presAssocID="{CD7F2E3C-2819-40B6-84FA-31ABC5D40971}" presName="FiveConn_1-2" presStyleLbl="fgAccFollowNode1" presStyleIdx="0" presStyleCnt="4">
        <dgm:presLayoutVars>
          <dgm:bulletEnabled val="1"/>
        </dgm:presLayoutVars>
      </dgm:prSet>
      <dgm:spPr/>
    </dgm:pt>
    <dgm:pt modelId="{3B5A227F-4470-4716-BE9D-973FF8E61C47}" type="pres">
      <dgm:prSet presAssocID="{CD7F2E3C-2819-40B6-84FA-31ABC5D40971}" presName="FiveConn_2-3" presStyleLbl="fgAccFollowNode1" presStyleIdx="1" presStyleCnt="4">
        <dgm:presLayoutVars>
          <dgm:bulletEnabled val="1"/>
        </dgm:presLayoutVars>
      </dgm:prSet>
      <dgm:spPr/>
    </dgm:pt>
    <dgm:pt modelId="{99F37E38-5FAC-4F7A-94A6-A4B284ADC0AF}" type="pres">
      <dgm:prSet presAssocID="{CD7F2E3C-2819-40B6-84FA-31ABC5D40971}" presName="FiveConn_3-4" presStyleLbl="fgAccFollowNode1" presStyleIdx="2" presStyleCnt="4">
        <dgm:presLayoutVars>
          <dgm:bulletEnabled val="1"/>
        </dgm:presLayoutVars>
      </dgm:prSet>
      <dgm:spPr/>
    </dgm:pt>
    <dgm:pt modelId="{B11810B3-B824-4B53-AA32-A499ED3380EB}" type="pres">
      <dgm:prSet presAssocID="{CD7F2E3C-2819-40B6-84FA-31ABC5D40971}" presName="FiveConn_4-5" presStyleLbl="fgAccFollowNode1" presStyleIdx="3" presStyleCnt="4">
        <dgm:presLayoutVars>
          <dgm:bulletEnabled val="1"/>
        </dgm:presLayoutVars>
      </dgm:prSet>
      <dgm:spPr/>
    </dgm:pt>
    <dgm:pt modelId="{93895194-FA65-492F-9708-348BD7CF626D}" type="pres">
      <dgm:prSet presAssocID="{CD7F2E3C-2819-40B6-84FA-31ABC5D40971}" presName="FiveNodes_1_text" presStyleLbl="node1" presStyleIdx="4" presStyleCnt="5">
        <dgm:presLayoutVars>
          <dgm:bulletEnabled val="1"/>
        </dgm:presLayoutVars>
      </dgm:prSet>
      <dgm:spPr/>
    </dgm:pt>
    <dgm:pt modelId="{A8CEBD95-ADE1-4493-B9E6-413C6764D467}" type="pres">
      <dgm:prSet presAssocID="{CD7F2E3C-2819-40B6-84FA-31ABC5D40971}" presName="FiveNodes_2_text" presStyleLbl="node1" presStyleIdx="4" presStyleCnt="5">
        <dgm:presLayoutVars>
          <dgm:bulletEnabled val="1"/>
        </dgm:presLayoutVars>
      </dgm:prSet>
      <dgm:spPr/>
    </dgm:pt>
    <dgm:pt modelId="{9C2076F2-CA7D-4E4E-8D65-7497517EDCD6}" type="pres">
      <dgm:prSet presAssocID="{CD7F2E3C-2819-40B6-84FA-31ABC5D40971}" presName="FiveNodes_3_text" presStyleLbl="node1" presStyleIdx="4" presStyleCnt="5">
        <dgm:presLayoutVars>
          <dgm:bulletEnabled val="1"/>
        </dgm:presLayoutVars>
      </dgm:prSet>
      <dgm:spPr/>
    </dgm:pt>
    <dgm:pt modelId="{E7332B6C-43E2-4822-A4B9-C360C4F5D6EA}" type="pres">
      <dgm:prSet presAssocID="{CD7F2E3C-2819-40B6-84FA-31ABC5D40971}" presName="FiveNodes_4_text" presStyleLbl="node1" presStyleIdx="4" presStyleCnt="5">
        <dgm:presLayoutVars>
          <dgm:bulletEnabled val="1"/>
        </dgm:presLayoutVars>
      </dgm:prSet>
      <dgm:spPr/>
    </dgm:pt>
    <dgm:pt modelId="{1887063F-918F-407F-8350-FB1F9944D996}" type="pres">
      <dgm:prSet presAssocID="{CD7F2E3C-2819-40B6-84FA-31ABC5D40971}" presName="FiveNodes_5_text" presStyleLbl="node1" presStyleIdx="4" presStyleCnt="5">
        <dgm:presLayoutVars>
          <dgm:bulletEnabled val="1"/>
        </dgm:presLayoutVars>
      </dgm:prSet>
      <dgm:spPr/>
    </dgm:pt>
  </dgm:ptLst>
  <dgm:cxnLst>
    <dgm:cxn modelId="{6C6A9804-665A-466D-AE6A-CA06FDB12F7A}" type="presOf" srcId="{B3E07098-01BA-44A5-9196-410907D4F0BD}" destId="{D81F7322-7163-4199-9B74-23B383B909D0}" srcOrd="0" destOrd="0" presId="urn:microsoft.com/office/officeart/2005/8/layout/vProcess5"/>
    <dgm:cxn modelId="{9B3D5C0A-C399-4414-8EAC-9C84B6CAA9BD}" type="presOf" srcId="{2585C1F0-0419-4E6F-B027-18DD6CDAB985}" destId="{1FF9B17A-D2A4-4838-B5FC-BEB1ADBDAA3A}" srcOrd="0" destOrd="0" presId="urn:microsoft.com/office/officeart/2005/8/layout/vProcess5"/>
    <dgm:cxn modelId="{56E3371A-581C-4CF4-A87A-269323D251F2}" type="presOf" srcId="{6116762E-E172-4C41-8A5C-A58D38C193FB}" destId="{E7332B6C-43E2-4822-A4B9-C360C4F5D6EA}" srcOrd="1" destOrd="0" presId="urn:microsoft.com/office/officeart/2005/8/layout/vProcess5"/>
    <dgm:cxn modelId="{FE634631-EA0C-4C8C-8C8C-02C77617A7F9}" srcId="{CD7F2E3C-2819-40B6-84FA-31ABC5D40971}" destId="{B3E07098-01BA-44A5-9196-410907D4F0BD}" srcOrd="0" destOrd="0" parTransId="{B9ED34B0-9739-4AA5-B5C7-634E268B1ECA}" sibTransId="{ED17E754-42F8-4C7C-9FB2-5336843854DE}"/>
    <dgm:cxn modelId="{A6650944-4BEA-458F-B3B9-82D32B5A6324}" type="presOf" srcId="{5DA6D6F3-00B1-4F26-9EE2-102021F3F9C8}" destId="{9C2076F2-CA7D-4E4E-8D65-7497517EDCD6}" srcOrd="1" destOrd="0" presId="urn:microsoft.com/office/officeart/2005/8/layout/vProcess5"/>
    <dgm:cxn modelId="{228E9084-C8D0-48B7-BB53-A51CC1BB3241}" type="presOf" srcId="{ED17E754-42F8-4C7C-9FB2-5336843854DE}" destId="{016E304F-9D25-4A5A-9CBA-1ADC51362A7F}" srcOrd="0" destOrd="0" presId="urn:microsoft.com/office/officeart/2005/8/layout/vProcess5"/>
    <dgm:cxn modelId="{7F0AF398-5E16-4C0E-BA0E-58F0647C8279}" srcId="{CD7F2E3C-2819-40B6-84FA-31ABC5D40971}" destId="{2585C1F0-0419-4E6F-B027-18DD6CDAB985}" srcOrd="1" destOrd="0" parTransId="{99E87FAD-135D-4D7C-ADB3-D7A2F35746DB}" sibTransId="{54050AC4-8A68-47A7-B255-F009345CCDD0}"/>
    <dgm:cxn modelId="{72881AC6-D37F-4659-80F2-D981CCAB0AAB}" type="presOf" srcId="{63938672-2DBB-4022-BE44-8495D92DBD4F}" destId="{99F37E38-5FAC-4F7A-94A6-A4B284ADC0AF}" srcOrd="0" destOrd="0" presId="urn:microsoft.com/office/officeart/2005/8/layout/vProcess5"/>
    <dgm:cxn modelId="{AA0B6AC7-DF05-4D73-B1D4-0A0F203A63E7}" srcId="{CD7F2E3C-2819-40B6-84FA-31ABC5D40971}" destId="{5DA6D6F3-00B1-4F26-9EE2-102021F3F9C8}" srcOrd="2" destOrd="0" parTransId="{C81B94B6-CF90-47FE-B119-85EC43CFB311}" sibTransId="{63938672-2DBB-4022-BE44-8495D92DBD4F}"/>
    <dgm:cxn modelId="{95DC29CA-3F7E-4DEB-A7DE-4C3D22F71C38}" type="presOf" srcId="{5DA6D6F3-00B1-4F26-9EE2-102021F3F9C8}" destId="{33EA3188-A09D-4C7D-A3FA-9BC47E20BD12}" srcOrd="0" destOrd="0" presId="urn:microsoft.com/office/officeart/2005/8/layout/vProcess5"/>
    <dgm:cxn modelId="{CC42C7CE-80CF-4797-BA51-BE10CE19E75E}" srcId="{CD7F2E3C-2819-40B6-84FA-31ABC5D40971}" destId="{5966AC35-03A9-4B96-B49B-9FA7F8F10D69}" srcOrd="4" destOrd="0" parTransId="{58A81469-42F9-453A-8F11-2BB7BB71EFCA}" sibTransId="{464BBE60-1BF9-42F1-89F2-4851D8D2A573}"/>
    <dgm:cxn modelId="{EF2F49D3-B412-470D-A8BD-757237FF8AFD}" type="presOf" srcId="{54050AC4-8A68-47A7-B255-F009345CCDD0}" destId="{3B5A227F-4470-4716-BE9D-973FF8E61C47}" srcOrd="0" destOrd="0" presId="urn:microsoft.com/office/officeart/2005/8/layout/vProcess5"/>
    <dgm:cxn modelId="{6E69C4D9-E7B8-4267-8D4F-3B6A2041A3F7}" type="presOf" srcId="{B3E07098-01BA-44A5-9196-410907D4F0BD}" destId="{93895194-FA65-492F-9708-348BD7CF626D}" srcOrd="1" destOrd="0" presId="urn:microsoft.com/office/officeart/2005/8/layout/vProcess5"/>
    <dgm:cxn modelId="{F1B495DF-7802-4528-8173-A223EF4ADDCD}" srcId="{CD7F2E3C-2819-40B6-84FA-31ABC5D40971}" destId="{6116762E-E172-4C41-8A5C-A58D38C193FB}" srcOrd="3" destOrd="0" parTransId="{92B229E0-3198-4D95-AA22-43E6C59C56C6}" sibTransId="{54CDA96D-B9E9-43FC-968C-AAFAE1775E3D}"/>
    <dgm:cxn modelId="{21B6C5ED-03EF-4B45-9DAC-2D0AF6264CAC}" type="presOf" srcId="{6116762E-E172-4C41-8A5C-A58D38C193FB}" destId="{6D21C710-629F-4B4F-9E54-A4BB392E98BC}" srcOrd="0" destOrd="0" presId="urn:microsoft.com/office/officeart/2005/8/layout/vProcess5"/>
    <dgm:cxn modelId="{37EB2CF8-6F98-458F-B49A-861DADF96227}" type="presOf" srcId="{2585C1F0-0419-4E6F-B027-18DD6CDAB985}" destId="{A8CEBD95-ADE1-4493-B9E6-413C6764D467}" srcOrd="1" destOrd="0" presId="urn:microsoft.com/office/officeart/2005/8/layout/vProcess5"/>
    <dgm:cxn modelId="{811A3BF9-C1FC-47D6-A699-485A26AA3272}" type="presOf" srcId="{54CDA96D-B9E9-43FC-968C-AAFAE1775E3D}" destId="{B11810B3-B824-4B53-AA32-A499ED3380EB}" srcOrd="0" destOrd="0" presId="urn:microsoft.com/office/officeart/2005/8/layout/vProcess5"/>
    <dgm:cxn modelId="{B42E07FC-39A2-42CB-BE8E-6BB142D78C5F}" type="presOf" srcId="{5966AC35-03A9-4B96-B49B-9FA7F8F10D69}" destId="{1887063F-918F-407F-8350-FB1F9944D996}" srcOrd="1" destOrd="0" presId="urn:microsoft.com/office/officeart/2005/8/layout/vProcess5"/>
    <dgm:cxn modelId="{EF76AFFC-2880-4D26-98EE-8F4242E6A72F}" type="presOf" srcId="{5966AC35-03A9-4B96-B49B-9FA7F8F10D69}" destId="{92C948D0-3923-490C-8D9A-42B21F43A7C8}" srcOrd="0" destOrd="0" presId="urn:microsoft.com/office/officeart/2005/8/layout/vProcess5"/>
    <dgm:cxn modelId="{EC30BFFF-2008-4570-81A6-410C8FAC3D73}" type="presOf" srcId="{CD7F2E3C-2819-40B6-84FA-31ABC5D40971}" destId="{A973D916-24D7-4813-8E15-5A0F00E88112}" srcOrd="0" destOrd="0" presId="urn:microsoft.com/office/officeart/2005/8/layout/vProcess5"/>
    <dgm:cxn modelId="{FD79D03F-083C-4CCA-854E-F2405CBC5D8C}" type="presParOf" srcId="{A973D916-24D7-4813-8E15-5A0F00E88112}" destId="{B7F1C5F4-400F-4BCE-9F90-E92166E4A09D}" srcOrd="0" destOrd="0" presId="urn:microsoft.com/office/officeart/2005/8/layout/vProcess5"/>
    <dgm:cxn modelId="{5490A418-4D3B-430E-A840-42E6CFBF1333}" type="presParOf" srcId="{A973D916-24D7-4813-8E15-5A0F00E88112}" destId="{D81F7322-7163-4199-9B74-23B383B909D0}" srcOrd="1" destOrd="0" presId="urn:microsoft.com/office/officeart/2005/8/layout/vProcess5"/>
    <dgm:cxn modelId="{F238F336-6D3D-4D8A-99A7-2C8D4CEE90C8}" type="presParOf" srcId="{A973D916-24D7-4813-8E15-5A0F00E88112}" destId="{1FF9B17A-D2A4-4838-B5FC-BEB1ADBDAA3A}" srcOrd="2" destOrd="0" presId="urn:microsoft.com/office/officeart/2005/8/layout/vProcess5"/>
    <dgm:cxn modelId="{CF27C168-F367-45E4-B6CA-635C03A9B2C1}" type="presParOf" srcId="{A973D916-24D7-4813-8E15-5A0F00E88112}" destId="{33EA3188-A09D-4C7D-A3FA-9BC47E20BD12}" srcOrd="3" destOrd="0" presId="urn:microsoft.com/office/officeart/2005/8/layout/vProcess5"/>
    <dgm:cxn modelId="{0918F4D0-9C79-483A-B5C8-4420FCCFCFB2}" type="presParOf" srcId="{A973D916-24D7-4813-8E15-5A0F00E88112}" destId="{6D21C710-629F-4B4F-9E54-A4BB392E98BC}" srcOrd="4" destOrd="0" presId="urn:microsoft.com/office/officeart/2005/8/layout/vProcess5"/>
    <dgm:cxn modelId="{407B7CFF-F725-40E8-9921-A54F30DC9851}" type="presParOf" srcId="{A973D916-24D7-4813-8E15-5A0F00E88112}" destId="{92C948D0-3923-490C-8D9A-42B21F43A7C8}" srcOrd="5" destOrd="0" presId="urn:microsoft.com/office/officeart/2005/8/layout/vProcess5"/>
    <dgm:cxn modelId="{CFB54728-546D-4A32-BECF-29AEEF16F913}" type="presParOf" srcId="{A973D916-24D7-4813-8E15-5A0F00E88112}" destId="{016E304F-9D25-4A5A-9CBA-1ADC51362A7F}" srcOrd="6" destOrd="0" presId="urn:microsoft.com/office/officeart/2005/8/layout/vProcess5"/>
    <dgm:cxn modelId="{4D4AF047-DFA9-4B65-B12C-38F2DA7E62CA}" type="presParOf" srcId="{A973D916-24D7-4813-8E15-5A0F00E88112}" destId="{3B5A227F-4470-4716-BE9D-973FF8E61C47}" srcOrd="7" destOrd="0" presId="urn:microsoft.com/office/officeart/2005/8/layout/vProcess5"/>
    <dgm:cxn modelId="{C7F54538-AB04-4B4C-9204-FDEABEF44186}" type="presParOf" srcId="{A973D916-24D7-4813-8E15-5A0F00E88112}" destId="{99F37E38-5FAC-4F7A-94A6-A4B284ADC0AF}" srcOrd="8" destOrd="0" presId="urn:microsoft.com/office/officeart/2005/8/layout/vProcess5"/>
    <dgm:cxn modelId="{F57FDC36-F261-4516-A99D-93683A9E2CDD}" type="presParOf" srcId="{A973D916-24D7-4813-8E15-5A0F00E88112}" destId="{B11810B3-B824-4B53-AA32-A499ED3380EB}" srcOrd="9" destOrd="0" presId="urn:microsoft.com/office/officeart/2005/8/layout/vProcess5"/>
    <dgm:cxn modelId="{75C29498-C0E4-41F4-B4D7-15737B63B072}" type="presParOf" srcId="{A973D916-24D7-4813-8E15-5A0F00E88112}" destId="{93895194-FA65-492F-9708-348BD7CF626D}" srcOrd="10" destOrd="0" presId="urn:microsoft.com/office/officeart/2005/8/layout/vProcess5"/>
    <dgm:cxn modelId="{03BB401F-0A0D-4C04-8036-B9C6E1312413}" type="presParOf" srcId="{A973D916-24D7-4813-8E15-5A0F00E88112}" destId="{A8CEBD95-ADE1-4493-B9E6-413C6764D467}" srcOrd="11" destOrd="0" presId="urn:microsoft.com/office/officeart/2005/8/layout/vProcess5"/>
    <dgm:cxn modelId="{BEEAB5B8-84E7-4CA1-BFB4-D0C86BAD67CB}" type="presParOf" srcId="{A973D916-24D7-4813-8E15-5A0F00E88112}" destId="{9C2076F2-CA7D-4E4E-8D65-7497517EDCD6}" srcOrd="12" destOrd="0" presId="urn:microsoft.com/office/officeart/2005/8/layout/vProcess5"/>
    <dgm:cxn modelId="{7670A13A-37DF-4162-BE67-25158DDF8219}" type="presParOf" srcId="{A973D916-24D7-4813-8E15-5A0F00E88112}" destId="{E7332B6C-43E2-4822-A4B9-C360C4F5D6EA}" srcOrd="13" destOrd="0" presId="urn:microsoft.com/office/officeart/2005/8/layout/vProcess5"/>
    <dgm:cxn modelId="{7A889541-1B2C-424D-8AC6-628CB858A93F}" type="presParOf" srcId="{A973D916-24D7-4813-8E15-5A0F00E88112}" destId="{1887063F-918F-407F-8350-FB1F9944D99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A04DA-5A93-4B31-92F2-86C6B730C4C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DF7923A-AF5E-4C1E-A1AE-9C7C39D860C8}">
      <dgm:prSet custT="1"/>
      <dgm:spPr/>
      <dgm:t>
        <a:bodyPr/>
        <a:lstStyle/>
        <a:p>
          <a:r>
            <a:rPr lang="en-IN" sz="1050" dirty="0">
              <a:latin typeface="Lao UI" panose="020B0502040204020203" pitchFamily="34" charset="0"/>
              <a:cs typeface="Lao UI" panose="020B0502040204020203" pitchFamily="34" charset="0"/>
            </a:rPr>
            <a:t>Most cafes are present in areas: Koramangala</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Indiranagar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BTM</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Jayanagar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JP 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MG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HSR </a:t>
          </a:r>
          <a:r>
            <a:rPr lang="id-ID" sz="1050" dirty="0" err="1">
              <a:latin typeface="Lao UI" panose="020B0502040204020203" pitchFamily="34" charset="0"/>
              <a:cs typeface="Lao UI" panose="020B0502040204020203" pitchFamily="34" charset="0"/>
            </a:rPr>
            <a:t>and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Ulsoor </a:t>
          </a:r>
          <a:endParaRPr lang="en-US" sz="1050" dirty="0">
            <a:latin typeface="Lao UI" panose="020B0502040204020203" pitchFamily="34" charset="0"/>
            <a:cs typeface="Lao UI" panose="020B0502040204020203" pitchFamily="34" charset="0"/>
          </a:endParaRPr>
        </a:p>
      </dgm:t>
    </dgm:pt>
    <dgm:pt modelId="{1D94BEBF-F06D-489D-B18C-589B311CF9C4}" type="parTrans" cxnId="{91F25A93-AFC1-4FF4-BD30-674581F9C4EC}">
      <dgm:prSet/>
      <dgm:spPr/>
      <dgm:t>
        <a:bodyPr/>
        <a:lstStyle/>
        <a:p>
          <a:endParaRPr lang="en-US" sz="1050">
            <a:latin typeface="Lao UI" panose="020B0502040204020203" pitchFamily="34" charset="0"/>
            <a:cs typeface="Lao UI" panose="020B0502040204020203" pitchFamily="34" charset="0"/>
          </a:endParaRPr>
        </a:p>
      </dgm:t>
    </dgm:pt>
    <dgm:pt modelId="{38D530D7-95C3-4FA1-A35E-0A6F18BE0986}" type="sibTrans" cxnId="{91F25A93-AFC1-4FF4-BD30-674581F9C4EC}">
      <dgm:prSet/>
      <dgm:spPr/>
      <dgm:t>
        <a:bodyPr/>
        <a:lstStyle/>
        <a:p>
          <a:endParaRPr lang="en-US" sz="1050">
            <a:latin typeface="Lao UI" panose="020B0502040204020203" pitchFamily="34" charset="0"/>
            <a:cs typeface="Lao UI" panose="020B0502040204020203" pitchFamily="34" charset="0"/>
          </a:endParaRPr>
        </a:p>
      </dgm:t>
    </dgm:pt>
    <dgm:pt modelId="{84100231-12F9-4613-A0FB-9346C48D79EB}">
      <dgm:prSet custT="1"/>
      <dgm:spPr/>
      <dgm:t>
        <a:bodyPr/>
        <a:lstStyle/>
        <a:p>
          <a:r>
            <a:rPr lang="en-IN" sz="1050">
              <a:latin typeface="Lao UI" panose="020B0502040204020203" pitchFamily="34" charset="0"/>
              <a:cs typeface="Lao UI" panose="020B0502040204020203" pitchFamily="34" charset="0"/>
            </a:rPr>
            <a:t>Cafe loctions with most online orders</a:t>
          </a:r>
          <a:r>
            <a:rPr lang="id-ID" sz="1050">
              <a:latin typeface="Lao UI" panose="020B0502040204020203" pitchFamily="34" charset="0"/>
              <a:cs typeface="Lao UI" panose="020B0502040204020203" pitchFamily="34" charset="0"/>
            </a:rPr>
            <a:t> are</a:t>
          </a:r>
          <a:r>
            <a:rPr lang="en-IN" sz="1050">
              <a:latin typeface="Lao UI" panose="020B0502040204020203" pitchFamily="34" charset="0"/>
              <a:cs typeface="Lao UI" panose="020B0502040204020203" pitchFamily="34" charset="0"/>
            </a:rPr>
            <a:t> Domlur</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Kormangala</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Brigade road</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Indira nagar</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Sheshadripuram</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Sarjapur </a:t>
          </a:r>
          <a:r>
            <a:rPr lang="id-ID" sz="1050">
              <a:latin typeface="Lao UI" panose="020B0502040204020203" pitchFamily="34" charset="0"/>
              <a:cs typeface="Lao UI" panose="020B0502040204020203" pitchFamily="34" charset="0"/>
            </a:rPr>
            <a:t>and </a:t>
          </a:r>
          <a:r>
            <a:rPr lang="en-IN" sz="1050">
              <a:latin typeface="Lao UI" panose="020B0502040204020203" pitchFamily="34" charset="0"/>
              <a:cs typeface="Lao UI" panose="020B0502040204020203" pitchFamily="34" charset="0"/>
            </a:rPr>
            <a:t>Electronic city</a:t>
          </a:r>
          <a:endParaRPr lang="en-US" sz="1050">
            <a:latin typeface="Lao UI" panose="020B0502040204020203" pitchFamily="34" charset="0"/>
            <a:cs typeface="Lao UI" panose="020B0502040204020203" pitchFamily="34" charset="0"/>
          </a:endParaRPr>
        </a:p>
      </dgm:t>
    </dgm:pt>
    <dgm:pt modelId="{9593277B-410D-4EAB-8A44-AF2648A92AC2}" type="parTrans" cxnId="{23CBF2E3-8FF2-44BD-9687-0434FAC1A9E8}">
      <dgm:prSet/>
      <dgm:spPr/>
      <dgm:t>
        <a:bodyPr/>
        <a:lstStyle/>
        <a:p>
          <a:endParaRPr lang="en-US" sz="1050">
            <a:latin typeface="Lao UI" panose="020B0502040204020203" pitchFamily="34" charset="0"/>
            <a:cs typeface="Lao UI" panose="020B0502040204020203" pitchFamily="34" charset="0"/>
          </a:endParaRPr>
        </a:p>
      </dgm:t>
    </dgm:pt>
    <dgm:pt modelId="{D084205A-BD41-44F9-A5F2-13D196AA91FA}" type="sibTrans" cxnId="{23CBF2E3-8FF2-44BD-9687-0434FAC1A9E8}">
      <dgm:prSet/>
      <dgm:spPr/>
      <dgm:t>
        <a:bodyPr/>
        <a:lstStyle/>
        <a:p>
          <a:endParaRPr lang="en-US" sz="1050">
            <a:latin typeface="Lao UI" panose="020B0502040204020203" pitchFamily="34" charset="0"/>
            <a:cs typeface="Lao UI" panose="020B0502040204020203" pitchFamily="34" charset="0"/>
          </a:endParaRPr>
        </a:p>
      </dgm:t>
    </dgm:pt>
    <dgm:pt modelId="{D2B80522-D6B9-45F5-8ACA-7899551FACC9}">
      <dgm:prSet custT="1"/>
      <dgm:spPr/>
      <dgm:t>
        <a:bodyPr/>
        <a:lstStyle/>
        <a:p>
          <a:r>
            <a:rPr lang="id-ID" sz="1050" dirty="0">
              <a:latin typeface="Lao UI" panose="020B0502040204020203" pitchFamily="34" charset="0"/>
              <a:cs typeface="Lao UI" panose="020B0502040204020203" pitchFamily="34" charset="0"/>
            </a:rPr>
            <a:t>L</a:t>
          </a:r>
          <a:r>
            <a:rPr lang="en-IN" sz="1050" dirty="0" err="1">
              <a:latin typeface="Lao UI" panose="020B0502040204020203" pitchFamily="34" charset="0"/>
              <a:cs typeface="Lao UI" panose="020B0502040204020203" pitchFamily="34" charset="0"/>
            </a:rPr>
            <a:t>ocations</a:t>
          </a:r>
          <a:r>
            <a:rPr lang="en-IN"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with</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high</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average </a:t>
          </a:r>
          <a:r>
            <a:rPr lang="id-ID" sz="1050" dirty="0" err="1">
              <a:latin typeface="Lao UI" panose="020B0502040204020203" pitchFamily="34" charset="0"/>
              <a:cs typeface="Lao UI" panose="020B0502040204020203" pitchFamily="34" charset="0"/>
            </a:rPr>
            <a:t>cafe</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rating</a:t>
          </a:r>
          <a:r>
            <a:rPr lang="id-ID" sz="1050" dirty="0">
              <a:latin typeface="Lao UI" panose="020B0502040204020203" pitchFamily="34" charset="0"/>
              <a:cs typeface="Lao UI" panose="020B0502040204020203" pitchFamily="34" charset="0"/>
            </a:rPr>
            <a:t> are: </a:t>
          </a:r>
          <a:r>
            <a:rPr lang="en-IN" sz="1050" dirty="0">
              <a:latin typeface="Lao UI" panose="020B0502040204020203" pitchFamily="34" charset="0"/>
              <a:cs typeface="Lao UI" panose="020B0502040204020203" pitchFamily="34" charset="0"/>
            </a:rPr>
            <a:t>Koramangala</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Indiranagar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MG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Jayanagar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Church Street</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Ulsoor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Cunningham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JP Nagar </a:t>
          </a:r>
          <a:r>
            <a:rPr lang="id-ID" sz="1050" dirty="0" err="1">
              <a:latin typeface="Lao UI" panose="020B0502040204020203" pitchFamily="34" charset="0"/>
              <a:cs typeface="Lao UI" panose="020B0502040204020203" pitchFamily="34" charset="0"/>
            </a:rPr>
            <a:t>and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HSR </a:t>
          </a:r>
          <a:endParaRPr lang="en-US" sz="1050" dirty="0">
            <a:latin typeface="Lao UI" panose="020B0502040204020203" pitchFamily="34" charset="0"/>
            <a:cs typeface="Lao UI" panose="020B0502040204020203" pitchFamily="34" charset="0"/>
          </a:endParaRPr>
        </a:p>
      </dgm:t>
    </dgm:pt>
    <dgm:pt modelId="{556D7215-CEFA-4B0A-8438-151D65CBC903}" type="parTrans" cxnId="{891F0008-A1FE-4F1F-B809-A28463D893AA}">
      <dgm:prSet/>
      <dgm:spPr/>
      <dgm:t>
        <a:bodyPr/>
        <a:lstStyle/>
        <a:p>
          <a:endParaRPr lang="en-US" sz="1050">
            <a:latin typeface="Lao UI" panose="020B0502040204020203" pitchFamily="34" charset="0"/>
            <a:cs typeface="Lao UI" panose="020B0502040204020203" pitchFamily="34" charset="0"/>
          </a:endParaRPr>
        </a:p>
      </dgm:t>
    </dgm:pt>
    <dgm:pt modelId="{F10E387E-6983-40DC-96FA-4B6B0B21C9A4}" type="sibTrans" cxnId="{891F0008-A1FE-4F1F-B809-A28463D893AA}">
      <dgm:prSet/>
      <dgm:spPr/>
      <dgm:t>
        <a:bodyPr/>
        <a:lstStyle/>
        <a:p>
          <a:endParaRPr lang="en-US" sz="1050">
            <a:latin typeface="Lao UI" panose="020B0502040204020203" pitchFamily="34" charset="0"/>
            <a:cs typeface="Lao UI" panose="020B0502040204020203" pitchFamily="34" charset="0"/>
          </a:endParaRPr>
        </a:p>
      </dgm:t>
    </dgm:pt>
    <dgm:pt modelId="{DC19B2E7-D1E0-48BC-8B56-3DEE629BAE31}">
      <dgm:prSet custT="1"/>
      <dgm:spPr/>
      <dgm:t>
        <a:bodyPr/>
        <a:lstStyle/>
        <a:p>
          <a:r>
            <a:rPr lang="en-IN" sz="1050" dirty="0">
              <a:latin typeface="Lao UI" panose="020B0502040204020203" pitchFamily="34" charset="0"/>
              <a:cs typeface="Lao UI" panose="020B0502040204020203" pitchFamily="34" charset="0"/>
            </a:rPr>
            <a:t>Cafes with low</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high rated cafes (&lt;50% for </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top rated/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total</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cafes</a:t>
          </a:r>
          <a:r>
            <a:rPr lang="en-IN" sz="1050" dirty="0">
              <a:latin typeface="Lao UI" panose="020B0502040204020203" pitchFamily="34" charset="0"/>
              <a:cs typeface="Lao UI" panose="020B0502040204020203" pitchFamily="34" charset="0"/>
            </a:rPr>
            <a:t>) </a:t>
          </a:r>
          <a:r>
            <a:rPr lang="id-ID" sz="1050" dirty="0">
              <a:latin typeface="Lao UI" panose="020B0502040204020203" pitchFamily="34" charset="0"/>
              <a:cs typeface="Lao UI" panose="020B0502040204020203" pitchFamily="34" charset="0"/>
            </a:rPr>
            <a:t>are </a:t>
          </a:r>
          <a:r>
            <a:rPr lang="en-IN" sz="1050" dirty="0">
              <a:latin typeface="Lao UI" panose="020B0502040204020203" pitchFamily="34" charset="0"/>
              <a:cs typeface="Lao UI" panose="020B0502040204020203" pitchFamily="34" charset="0"/>
            </a:rPr>
            <a:t>Bannerghatta Road</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Marathahalli</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Frazer Town</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BTM</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Electronic City</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Brigade Road</a:t>
          </a:r>
          <a:r>
            <a:rPr lang="id-ID"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Bellandur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Domlur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Banashankari</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Malleshwaram</a:t>
          </a:r>
          <a:r>
            <a:rPr lang="id-ID"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Basavanagudi</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Jeevan Bhima 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Kalyan Nagar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JP Nagar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HSR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Whitefield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New BEL road and couple of others</a:t>
          </a:r>
          <a:endParaRPr lang="en-US" sz="1050" dirty="0">
            <a:latin typeface="Lao UI" panose="020B0502040204020203" pitchFamily="34" charset="0"/>
            <a:cs typeface="Lao UI" panose="020B0502040204020203" pitchFamily="34" charset="0"/>
          </a:endParaRPr>
        </a:p>
      </dgm:t>
    </dgm:pt>
    <dgm:pt modelId="{CA786CC3-362C-419D-9529-F5FBAF531E65}" type="parTrans" cxnId="{3372490F-7854-4FB0-B196-E6B36A786F78}">
      <dgm:prSet/>
      <dgm:spPr/>
      <dgm:t>
        <a:bodyPr/>
        <a:lstStyle/>
        <a:p>
          <a:endParaRPr lang="en-US" sz="1050">
            <a:latin typeface="Lao UI" panose="020B0502040204020203" pitchFamily="34" charset="0"/>
            <a:cs typeface="Lao UI" panose="020B0502040204020203" pitchFamily="34" charset="0"/>
          </a:endParaRPr>
        </a:p>
      </dgm:t>
    </dgm:pt>
    <dgm:pt modelId="{673064D6-90AB-443C-A465-0FBB9474F12E}" type="sibTrans" cxnId="{3372490F-7854-4FB0-B196-E6B36A786F78}">
      <dgm:prSet/>
      <dgm:spPr/>
      <dgm:t>
        <a:bodyPr/>
        <a:lstStyle/>
        <a:p>
          <a:endParaRPr lang="en-US" sz="1050">
            <a:latin typeface="Lao UI" panose="020B0502040204020203" pitchFamily="34" charset="0"/>
            <a:cs typeface="Lao UI" panose="020B0502040204020203" pitchFamily="34" charset="0"/>
          </a:endParaRPr>
        </a:p>
      </dgm:t>
    </dgm:pt>
    <dgm:pt modelId="{77D92011-10BE-435F-9DC8-97067D5ADE64}">
      <dgm:prSet custT="1"/>
      <dgm:spPr/>
      <dgm:t>
        <a:bodyPr/>
        <a:lstStyle/>
        <a:p>
          <a:r>
            <a:rPr lang="en-IN" sz="1050">
              <a:latin typeface="Lao UI" panose="020B0502040204020203" pitchFamily="34" charset="0"/>
              <a:cs typeface="Lao UI" panose="020B0502040204020203" pitchFamily="34" charset="0"/>
            </a:rPr>
            <a:t>Top rated cuisines </a:t>
          </a:r>
          <a:r>
            <a:rPr lang="id-ID" sz="1050">
              <a:latin typeface="Lao UI" panose="020B0502040204020203" pitchFamily="34" charset="0"/>
              <a:cs typeface="Lao UI" panose="020B0502040204020203" pitchFamily="34" charset="0"/>
            </a:rPr>
            <a:t>are </a:t>
          </a:r>
          <a:r>
            <a:rPr lang="en-IN" sz="1050">
              <a:latin typeface="Lao UI" panose="020B0502040204020203" pitchFamily="34" charset="0"/>
              <a:cs typeface="Lao UI" panose="020B0502040204020203" pitchFamily="34" charset="0"/>
            </a:rPr>
            <a:t>American burger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Continental</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Desserts</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Pizza</a:t>
          </a:r>
          <a:r>
            <a:rPr lang="id-ID" sz="1050">
              <a:latin typeface="Lao UI" panose="020B0502040204020203" pitchFamily="34" charset="0"/>
              <a:cs typeface="Lao UI" panose="020B0502040204020203" pitchFamily="34" charset="0"/>
            </a:rPr>
            <a:t> and</a:t>
          </a:r>
          <a:r>
            <a:rPr lang="en-IN" sz="1050">
              <a:latin typeface="Lao UI" panose="020B0502040204020203" pitchFamily="34" charset="0"/>
              <a:cs typeface="Lao UI" panose="020B0502040204020203" pitchFamily="34" charset="0"/>
            </a:rPr>
            <a:t> Italian</a:t>
          </a:r>
          <a:endParaRPr lang="en-US" sz="1050">
            <a:latin typeface="Lao UI" panose="020B0502040204020203" pitchFamily="34" charset="0"/>
            <a:cs typeface="Lao UI" panose="020B0502040204020203" pitchFamily="34" charset="0"/>
          </a:endParaRPr>
        </a:p>
      </dgm:t>
    </dgm:pt>
    <dgm:pt modelId="{88EF8A8D-16EE-4A1F-B237-F94FEFF12FCF}" type="parTrans" cxnId="{F298D8F7-E08F-4041-974B-01D8622F8DBB}">
      <dgm:prSet/>
      <dgm:spPr/>
      <dgm:t>
        <a:bodyPr/>
        <a:lstStyle/>
        <a:p>
          <a:endParaRPr lang="en-US" sz="1050">
            <a:latin typeface="Lao UI" panose="020B0502040204020203" pitchFamily="34" charset="0"/>
            <a:cs typeface="Lao UI" panose="020B0502040204020203" pitchFamily="34" charset="0"/>
          </a:endParaRPr>
        </a:p>
      </dgm:t>
    </dgm:pt>
    <dgm:pt modelId="{9D6DF635-B5DF-4E63-9692-863D3627D8EC}" type="sibTrans" cxnId="{F298D8F7-E08F-4041-974B-01D8622F8DBB}">
      <dgm:prSet/>
      <dgm:spPr/>
      <dgm:t>
        <a:bodyPr/>
        <a:lstStyle/>
        <a:p>
          <a:endParaRPr lang="en-US" sz="1050">
            <a:latin typeface="Lao UI" panose="020B0502040204020203" pitchFamily="34" charset="0"/>
            <a:cs typeface="Lao UI" panose="020B0502040204020203" pitchFamily="34" charset="0"/>
          </a:endParaRPr>
        </a:p>
      </dgm:t>
    </dgm:pt>
    <dgm:pt modelId="{82004459-0E5D-4A6D-B978-5584D7E3C209}">
      <dgm:prSet custT="1"/>
      <dgm:spPr/>
      <dgm:t>
        <a:bodyPr/>
        <a:lstStyle/>
        <a:p>
          <a:r>
            <a:rPr lang="en-IN" sz="1050">
              <a:latin typeface="Lao UI" panose="020B0502040204020203" pitchFamily="34" charset="0"/>
              <a:cs typeface="Lao UI" panose="020B0502040204020203" pitchFamily="34" charset="0"/>
            </a:rPr>
            <a:t>Range of cost</a:t>
          </a:r>
          <a:r>
            <a:rPr lang="id-ID" sz="1050">
              <a:latin typeface="Lao UI" panose="020B0502040204020203" pitchFamily="34" charset="0"/>
              <a:cs typeface="Lao UI" panose="020B0502040204020203" pitchFamily="34" charset="0"/>
            </a:rPr>
            <a:t> for two,</a:t>
          </a:r>
          <a:r>
            <a:rPr lang="en-IN" sz="1050">
              <a:latin typeface="Lao UI" panose="020B0502040204020203" pitchFamily="34" charset="0"/>
              <a:cs typeface="Lao UI" panose="020B0502040204020203" pitchFamily="34" charset="0"/>
            </a:rPr>
            <a:t> for most </a:t>
          </a:r>
          <a:r>
            <a:rPr lang="id-ID" sz="1050">
              <a:latin typeface="Lao UI" panose="020B0502040204020203" pitchFamily="34" charset="0"/>
              <a:cs typeface="Lao UI" panose="020B0502040204020203" pitchFamily="34" charset="0"/>
            </a:rPr>
            <a:t>popular</a:t>
          </a:r>
          <a:r>
            <a:rPr lang="en-IN" sz="1050">
              <a:latin typeface="Lao UI" panose="020B0502040204020203" pitchFamily="34" charset="0"/>
              <a:cs typeface="Lao UI" panose="020B0502040204020203" pitchFamily="34" charset="0"/>
            </a:rPr>
            <a:t> cafes: 600-900 </a:t>
          </a:r>
          <a:endParaRPr lang="en-US" sz="1050">
            <a:latin typeface="Lao UI" panose="020B0502040204020203" pitchFamily="34" charset="0"/>
            <a:cs typeface="Lao UI" panose="020B0502040204020203" pitchFamily="34" charset="0"/>
          </a:endParaRPr>
        </a:p>
      </dgm:t>
    </dgm:pt>
    <dgm:pt modelId="{AEEBAD56-B803-4E8B-9FCA-D6E00C8663CE}" type="parTrans" cxnId="{1A654136-5DE7-4FC8-B6BE-B84E0A985DA3}">
      <dgm:prSet/>
      <dgm:spPr/>
      <dgm:t>
        <a:bodyPr/>
        <a:lstStyle/>
        <a:p>
          <a:endParaRPr lang="en-US" sz="1050">
            <a:latin typeface="Lao UI" panose="020B0502040204020203" pitchFamily="34" charset="0"/>
            <a:cs typeface="Lao UI" panose="020B0502040204020203" pitchFamily="34" charset="0"/>
          </a:endParaRPr>
        </a:p>
      </dgm:t>
    </dgm:pt>
    <dgm:pt modelId="{F0C7F766-0E08-480D-B4EA-D511FC2EDF86}" type="sibTrans" cxnId="{1A654136-5DE7-4FC8-B6BE-B84E0A985DA3}">
      <dgm:prSet/>
      <dgm:spPr/>
      <dgm:t>
        <a:bodyPr/>
        <a:lstStyle/>
        <a:p>
          <a:endParaRPr lang="en-US" sz="1050">
            <a:latin typeface="Lao UI" panose="020B0502040204020203" pitchFamily="34" charset="0"/>
            <a:cs typeface="Lao UI" panose="020B0502040204020203" pitchFamily="34" charset="0"/>
          </a:endParaRPr>
        </a:p>
      </dgm:t>
    </dgm:pt>
    <dgm:pt modelId="{D8D9A648-32A8-4B7F-8C8B-901F5A6ADBD1}">
      <dgm:prSet custT="1"/>
      <dgm:spPr/>
      <dgm:t>
        <a:bodyPr/>
        <a:lstStyle/>
        <a:p>
          <a:r>
            <a:rPr lang="en-IN" sz="1050">
              <a:latin typeface="Lao UI" panose="020B0502040204020203" pitchFamily="34" charset="0"/>
              <a:cs typeface="Lao UI" panose="020B0502040204020203" pitchFamily="34" charset="0"/>
            </a:rPr>
            <a:t>Most popular locations by votes</a:t>
          </a:r>
          <a:r>
            <a:rPr lang="id-ID" sz="1050">
              <a:latin typeface="Lao UI" panose="020B0502040204020203" pitchFamily="34" charset="0"/>
              <a:cs typeface="Lao UI" panose="020B0502040204020203" pitchFamily="34" charset="0"/>
            </a:rPr>
            <a:t> are</a:t>
          </a:r>
          <a:r>
            <a:rPr lang="en-IN" sz="1050">
              <a:latin typeface="Lao UI" panose="020B0502040204020203" pitchFamily="34" charset="0"/>
              <a:cs typeface="Lao UI" panose="020B0502040204020203" pitchFamily="34" charset="0"/>
            </a:rPr>
            <a:t> Kormangala</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Indira nagar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New BEL road</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JP Nagar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HSR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Lavelle road </a:t>
          </a:r>
          <a:r>
            <a:rPr lang="id-ID" sz="1050">
              <a:latin typeface="Lao UI" panose="020B0502040204020203" pitchFamily="34" charset="0"/>
              <a:cs typeface="Lao UI" panose="020B0502040204020203" pitchFamily="34" charset="0"/>
            </a:rPr>
            <a:t>and </a:t>
          </a:r>
          <a:r>
            <a:rPr lang="en-IN" sz="1050">
              <a:latin typeface="Lao UI" panose="020B0502040204020203" pitchFamily="34" charset="0"/>
              <a:cs typeface="Lao UI" panose="020B0502040204020203" pitchFamily="34" charset="0"/>
            </a:rPr>
            <a:t>Church Street</a:t>
          </a:r>
          <a:endParaRPr lang="en-US" sz="1050">
            <a:latin typeface="Lao UI" panose="020B0502040204020203" pitchFamily="34" charset="0"/>
            <a:cs typeface="Lao UI" panose="020B0502040204020203" pitchFamily="34" charset="0"/>
          </a:endParaRPr>
        </a:p>
      </dgm:t>
    </dgm:pt>
    <dgm:pt modelId="{7362B783-4FCD-4BFF-997E-1B171E82742F}" type="parTrans" cxnId="{7414419B-1CAF-4393-9450-6A405E8CBE64}">
      <dgm:prSet/>
      <dgm:spPr/>
      <dgm:t>
        <a:bodyPr/>
        <a:lstStyle/>
        <a:p>
          <a:endParaRPr lang="en-US" sz="1050">
            <a:latin typeface="Lao UI" panose="020B0502040204020203" pitchFamily="34" charset="0"/>
            <a:cs typeface="Lao UI" panose="020B0502040204020203" pitchFamily="34" charset="0"/>
          </a:endParaRPr>
        </a:p>
      </dgm:t>
    </dgm:pt>
    <dgm:pt modelId="{9B73881F-F94A-4819-B43B-6F604FB25217}" type="sibTrans" cxnId="{7414419B-1CAF-4393-9450-6A405E8CBE64}">
      <dgm:prSet/>
      <dgm:spPr/>
      <dgm:t>
        <a:bodyPr/>
        <a:lstStyle/>
        <a:p>
          <a:endParaRPr lang="en-US" sz="1050">
            <a:latin typeface="Lao UI" panose="020B0502040204020203" pitchFamily="34" charset="0"/>
            <a:cs typeface="Lao UI" panose="020B0502040204020203" pitchFamily="34" charset="0"/>
          </a:endParaRPr>
        </a:p>
      </dgm:t>
    </dgm:pt>
    <dgm:pt modelId="{26825E70-8CBF-43A2-989E-12F020C7AB65}" type="pres">
      <dgm:prSet presAssocID="{F4CA04DA-5A93-4B31-92F2-86C6B730C4CD}" presName="diagram" presStyleCnt="0">
        <dgm:presLayoutVars>
          <dgm:dir/>
          <dgm:resizeHandles val="exact"/>
        </dgm:presLayoutVars>
      </dgm:prSet>
      <dgm:spPr/>
    </dgm:pt>
    <dgm:pt modelId="{C63BA756-AAD0-4318-B0A7-2C5B0580C119}" type="pres">
      <dgm:prSet presAssocID="{6DF7923A-AF5E-4C1E-A1AE-9C7C39D860C8}" presName="node" presStyleLbl="node1" presStyleIdx="0" presStyleCnt="7">
        <dgm:presLayoutVars>
          <dgm:bulletEnabled val="1"/>
        </dgm:presLayoutVars>
      </dgm:prSet>
      <dgm:spPr/>
    </dgm:pt>
    <dgm:pt modelId="{69509807-BDFF-487A-AAAC-4EB5B9543BF2}" type="pres">
      <dgm:prSet presAssocID="{38D530D7-95C3-4FA1-A35E-0A6F18BE0986}" presName="sibTrans" presStyleCnt="0"/>
      <dgm:spPr/>
    </dgm:pt>
    <dgm:pt modelId="{56810E04-2DC9-4333-ABCC-E7CDC3B9336D}" type="pres">
      <dgm:prSet presAssocID="{84100231-12F9-4613-A0FB-9346C48D79EB}" presName="node" presStyleLbl="node1" presStyleIdx="1" presStyleCnt="7">
        <dgm:presLayoutVars>
          <dgm:bulletEnabled val="1"/>
        </dgm:presLayoutVars>
      </dgm:prSet>
      <dgm:spPr/>
    </dgm:pt>
    <dgm:pt modelId="{83500E98-F468-43E8-B4E1-5425F8FA6620}" type="pres">
      <dgm:prSet presAssocID="{D084205A-BD41-44F9-A5F2-13D196AA91FA}" presName="sibTrans" presStyleCnt="0"/>
      <dgm:spPr/>
    </dgm:pt>
    <dgm:pt modelId="{B71567DC-A5D0-420D-A46B-0F0E2A024863}" type="pres">
      <dgm:prSet presAssocID="{D2B80522-D6B9-45F5-8ACA-7899551FACC9}" presName="node" presStyleLbl="node1" presStyleIdx="2" presStyleCnt="7">
        <dgm:presLayoutVars>
          <dgm:bulletEnabled val="1"/>
        </dgm:presLayoutVars>
      </dgm:prSet>
      <dgm:spPr/>
    </dgm:pt>
    <dgm:pt modelId="{42970885-3140-4850-899C-A2FF368FA3A9}" type="pres">
      <dgm:prSet presAssocID="{F10E387E-6983-40DC-96FA-4B6B0B21C9A4}" presName="sibTrans" presStyleCnt="0"/>
      <dgm:spPr/>
    </dgm:pt>
    <dgm:pt modelId="{AF784121-E40F-4343-9DD7-9B2C92F5A637}" type="pres">
      <dgm:prSet presAssocID="{DC19B2E7-D1E0-48BC-8B56-3DEE629BAE31}" presName="node" presStyleLbl="node1" presStyleIdx="3" presStyleCnt="7">
        <dgm:presLayoutVars>
          <dgm:bulletEnabled val="1"/>
        </dgm:presLayoutVars>
      </dgm:prSet>
      <dgm:spPr/>
    </dgm:pt>
    <dgm:pt modelId="{9CE33A37-2D10-470D-B80B-61F063B96B5D}" type="pres">
      <dgm:prSet presAssocID="{673064D6-90AB-443C-A465-0FBB9474F12E}" presName="sibTrans" presStyleCnt="0"/>
      <dgm:spPr/>
    </dgm:pt>
    <dgm:pt modelId="{06A72CF4-7E30-4BEB-8AAE-49B0A3DB305D}" type="pres">
      <dgm:prSet presAssocID="{77D92011-10BE-435F-9DC8-97067D5ADE64}" presName="node" presStyleLbl="node1" presStyleIdx="4" presStyleCnt="7">
        <dgm:presLayoutVars>
          <dgm:bulletEnabled val="1"/>
        </dgm:presLayoutVars>
      </dgm:prSet>
      <dgm:spPr/>
    </dgm:pt>
    <dgm:pt modelId="{61445150-AE36-4B04-9736-EB4D810146E8}" type="pres">
      <dgm:prSet presAssocID="{9D6DF635-B5DF-4E63-9692-863D3627D8EC}" presName="sibTrans" presStyleCnt="0"/>
      <dgm:spPr/>
    </dgm:pt>
    <dgm:pt modelId="{9490037B-BD9B-4004-81DE-117570FED228}" type="pres">
      <dgm:prSet presAssocID="{82004459-0E5D-4A6D-B978-5584D7E3C209}" presName="node" presStyleLbl="node1" presStyleIdx="5" presStyleCnt="7">
        <dgm:presLayoutVars>
          <dgm:bulletEnabled val="1"/>
        </dgm:presLayoutVars>
      </dgm:prSet>
      <dgm:spPr/>
    </dgm:pt>
    <dgm:pt modelId="{82CE9883-A521-4E69-9DAE-6F4BD1B3DD99}" type="pres">
      <dgm:prSet presAssocID="{F0C7F766-0E08-480D-B4EA-D511FC2EDF86}" presName="sibTrans" presStyleCnt="0"/>
      <dgm:spPr/>
    </dgm:pt>
    <dgm:pt modelId="{A43E0260-8B2C-402D-A7F2-3FC7859CC462}" type="pres">
      <dgm:prSet presAssocID="{D8D9A648-32A8-4B7F-8C8B-901F5A6ADBD1}" presName="node" presStyleLbl="node1" presStyleIdx="6" presStyleCnt="7">
        <dgm:presLayoutVars>
          <dgm:bulletEnabled val="1"/>
        </dgm:presLayoutVars>
      </dgm:prSet>
      <dgm:spPr/>
    </dgm:pt>
  </dgm:ptLst>
  <dgm:cxnLst>
    <dgm:cxn modelId="{891F0008-A1FE-4F1F-B809-A28463D893AA}" srcId="{F4CA04DA-5A93-4B31-92F2-86C6B730C4CD}" destId="{D2B80522-D6B9-45F5-8ACA-7899551FACC9}" srcOrd="2" destOrd="0" parTransId="{556D7215-CEFA-4B0A-8438-151D65CBC903}" sibTransId="{F10E387E-6983-40DC-96FA-4B6B0B21C9A4}"/>
    <dgm:cxn modelId="{3372490F-7854-4FB0-B196-E6B36A786F78}" srcId="{F4CA04DA-5A93-4B31-92F2-86C6B730C4CD}" destId="{DC19B2E7-D1E0-48BC-8B56-3DEE629BAE31}" srcOrd="3" destOrd="0" parTransId="{CA786CC3-362C-419D-9529-F5FBAF531E65}" sibTransId="{673064D6-90AB-443C-A465-0FBB9474F12E}"/>
    <dgm:cxn modelId="{083E2732-E223-41F1-B0FA-9EB324FFF07A}" type="presOf" srcId="{D2B80522-D6B9-45F5-8ACA-7899551FACC9}" destId="{B71567DC-A5D0-420D-A46B-0F0E2A024863}" srcOrd="0" destOrd="0" presId="urn:microsoft.com/office/officeart/2005/8/layout/default"/>
    <dgm:cxn modelId="{1A654136-5DE7-4FC8-B6BE-B84E0A985DA3}" srcId="{F4CA04DA-5A93-4B31-92F2-86C6B730C4CD}" destId="{82004459-0E5D-4A6D-B978-5584D7E3C209}" srcOrd="5" destOrd="0" parTransId="{AEEBAD56-B803-4E8B-9FCA-D6E00C8663CE}" sibTransId="{F0C7F766-0E08-480D-B4EA-D511FC2EDF86}"/>
    <dgm:cxn modelId="{C889EA44-B0D5-4CDE-88D6-A30BE2102405}" type="presOf" srcId="{6DF7923A-AF5E-4C1E-A1AE-9C7C39D860C8}" destId="{C63BA756-AAD0-4318-B0A7-2C5B0580C119}" srcOrd="0" destOrd="0" presId="urn:microsoft.com/office/officeart/2005/8/layout/default"/>
    <dgm:cxn modelId="{30F8F467-68BB-424F-AB96-8BA91D21EC9E}" type="presOf" srcId="{F4CA04DA-5A93-4B31-92F2-86C6B730C4CD}" destId="{26825E70-8CBF-43A2-989E-12F020C7AB65}" srcOrd="0" destOrd="0" presId="urn:microsoft.com/office/officeart/2005/8/layout/default"/>
    <dgm:cxn modelId="{25A67C78-2B2A-4799-B1E3-045F3DCD9FCC}" type="presOf" srcId="{77D92011-10BE-435F-9DC8-97067D5ADE64}" destId="{06A72CF4-7E30-4BEB-8AAE-49B0A3DB305D}" srcOrd="0" destOrd="0" presId="urn:microsoft.com/office/officeart/2005/8/layout/default"/>
    <dgm:cxn modelId="{5803087C-01C4-4B4E-880A-0E81E215068E}" type="presOf" srcId="{84100231-12F9-4613-A0FB-9346C48D79EB}" destId="{56810E04-2DC9-4333-ABCC-E7CDC3B9336D}" srcOrd="0" destOrd="0" presId="urn:microsoft.com/office/officeart/2005/8/layout/default"/>
    <dgm:cxn modelId="{CFC4557E-C385-4EB3-8700-3078E6833506}" type="presOf" srcId="{D8D9A648-32A8-4B7F-8C8B-901F5A6ADBD1}" destId="{A43E0260-8B2C-402D-A7F2-3FC7859CC462}" srcOrd="0" destOrd="0" presId="urn:microsoft.com/office/officeart/2005/8/layout/default"/>
    <dgm:cxn modelId="{91F25A93-AFC1-4FF4-BD30-674581F9C4EC}" srcId="{F4CA04DA-5A93-4B31-92F2-86C6B730C4CD}" destId="{6DF7923A-AF5E-4C1E-A1AE-9C7C39D860C8}" srcOrd="0" destOrd="0" parTransId="{1D94BEBF-F06D-489D-B18C-589B311CF9C4}" sibTransId="{38D530D7-95C3-4FA1-A35E-0A6F18BE0986}"/>
    <dgm:cxn modelId="{7414419B-1CAF-4393-9450-6A405E8CBE64}" srcId="{F4CA04DA-5A93-4B31-92F2-86C6B730C4CD}" destId="{D8D9A648-32A8-4B7F-8C8B-901F5A6ADBD1}" srcOrd="6" destOrd="0" parTransId="{7362B783-4FCD-4BFF-997E-1B171E82742F}" sibTransId="{9B73881F-F94A-4819-B43B-6F604FB25217}"/>
    <dgm:cxn modelId="{13DEB1C3-660E-43DB-9FEA-681724FE2354}" type="presOf" srcId="{DC19B2E7-D1E0-48BC-8B56-3DEE629BAE31}" destId="{AF784121-E40F-4343-9DD7-9B2C92F5A637}" srcOrd="0" destOrd="0" presId="urn:microsoft.com/office/officeart/2005/8/layout/default"/>
    <dgm:cxn modelId="{23CBF2E3-8FF2-44BD-9687-0434FAC1A9E8}" srcId="{F4CA04DA-5A93-4B31-92F2-86C6B730C4CD}" destId="{84100231-12F9-4613-A0FB-9346C48D79EB}" srcOrd="1" destOrd="0" parTransId="{9593277B-410D-4EAB-8A44-AF2648A92AC2}" sibTransId="{D084205A-BD41-44F9-A5F2-13D196AA91FA}"/>
    <dgm:cxn modelId="{D3D324F0-5D7A-4631-B333-37A6D62B1774}" type="presOf" srcId="{82004459-0E5D-4A6D-B978-5584D7E3C209}" destId="{9490037B-BD9B-4004-81DE-117570FED228}" srcOrd="0" destOrd="0" presId="urn:microsoft.com/office/officeart/2005/8/layout/default"/>
    <dgm:cxn modelId="{F298D8F7-E08F-4041-974B-01D8622F8DBB}" srcId="{F4CA04DA-5A93-4B31-92F2-86C6B730C4CD}" destId="{77D92011-10BE-435F-9DC8-97067D5ADE64}" srcOrd="4" destOrd="0" parTransId="{88EF8A8D-16EE-4A1F-B237-F94FEFF12FCF}" sibTransId="{9D6DF635-B5DF-4E63-9692-863D3627D8EC}"/>
    <dgm:cxn modelId="{04E92B89-7C6D-4C76-81F0-29F7A54B36AD}" type="presParOf" srcId="{26825E70-8CBF-43A2-989E-12F020C7AB65}" destId="{C63BA756-AAD0-4318-B0A7-2C5B0580C119}" srcOrd="0" destOrd="0" presId="urn:microsoft.com/office/officeart/2005/8/layout/default"/>
    <dgm:cxn modelId="{9EFB7FE5-6E05-4D1E-B1B6-01282DCA82EA}" type="presParOf" srcId="{26825E70-8CBF-43A2-989E-12F020C7AB65}" destId="{69509807-BDFF-487A-AAAC-4EB5B9543BF2}" srcOrd="1" destOrd="0" presId="urn:microsoft.com/office/officeart/2005/8/layout/default"/>
    <dgm:cxn modelId="{A3A2AB2F-A93D-4B5E-AD40-16C881EF440F}" type="presParOf" srcId="{26825E70-8CBF-43A2-989E-12F020C7AB65}" destId="{56810E04-2DC9-4333-ABCC-E7CDC3B9336D}" srcOrd="2" destOrd="0" presId="urn:microsoft.com/office/officeart/2005/8/layout/default"/>
    <dgm:cxn modelId="{44F7AA83-FAFA-45F5-A601-8381407093BA}" type="presParOf" srcId="{26825E70-8CBF-43A2-989E-12F020C7AB65}" destId="{83500E98-F468-43E8-B4E1-5425F8FA6620}" srcOrd="3" destOrd="0" presId="urn:microsoft.com/office/officeart/2005/8/layout/default"/>
    <dgm:cxn modelId="{8BDFD641-915C-4F81-805E-17271A6B4B04}" type="presParOf" srcId="{26825E70-8CBF-43A2-989E-12F020C7AB65}" destId="{B71567DC-A5D0-420D-A46B-0F0E2A024863}" srcOrd="4" destOrd="0" presId="urn:microsoft.com/office/officeart/2005/8/layout/default"/>
    <dgm:cxn modelId="{94006736-383F-4963-BE0A-FA864B7F8C2A}" type="presParOf" srcId="{26825E70-8CBF-43A2-989E-12F020C7AB65}" destId="{42970885-3140-4850-899C-A2FF368FA3A9}" srcOrd="5" destOrd="0" presId="urn:microsoft.com/office/officeart/2005/8/layout/default"/>
    <dgm:cxn modelId="{5D63AB62-0B5C-4CFC-963F-46178DACB89B}" type="presParOf" srcId="{26825E70-8CBF-43A2-989E-12F020C7AB65}" destId="{AF784121-E40F-4343-9DD7-9B2C92F5A637}" srcOrd="6" destOrd="0" presId="urn:microsoft.com/office/officeart/2005/8/layout/default"/>
    <dgm:cxn modelId="{0C027A2F-78E5-48E2-BC7D-AEADDFFF2F2C}" type="presParOf" srcId="{26825E70-8CBF-43A2-989E-12F020C7AB65}" destId="{9CE33A37-2D10-470D-B80B-61F063B96B5D}" srcOrd="7" destOrd="0" presId="urn:microsoft.com/office/officeart/2005/8/layout/default"/>
    <dgm:cxn modelId="{73DF3174-0843-446D-AD10-90287F802083}" type="presParOf" srcId="{26825E70-8CBF-43A2-989E-12F020C7AB65}" destId="{06A72CF4-7E30-4BEB-8AAE-49B0A3DB305D}" srcOrd="8" destOrd="0" presId="urn:microsoft.com/office/officeart/2005/8/layout/default"/>
    <dgm:cxn modelId="{18704A06-2106-4584-ACFC-DB245742A0C1}" type="presParOf" srcId="{26825E70-8CBF-43A2-989E-12F020C7AB65}" destId="{61445150-AE36-4B04-9736-EB4D810146E8}" srcOrd="9" destOrd="0" presId="urn:microsoft.com/office/officeart/2005/8/layout/default"/>
    <dgm:cxn modelId="{39814207-14FA-4DC2-9DED-04021D7D2BF2}" type="presParOf" srcId="{26825E70-8CBF-43A2-989E-12F020C7AB65}" destId="{9490037B-BD9B-4004-81DE-117570FED228}" srcOrd="10" destOrd="0" presId="urn:microsoft.com/office/officeart/2005/8/layout/default"/>
    <dgm:cxn modelId="{662F1AB8-6760-47F5-BFAE-B432FAF13A03}" type="presParOf" srcId="{26825E70-8CBF-43A2-989E-12F020C7AB65}" destId="{82CE9883-A521-4E69-9DAE-6F4BD1B3DD99}" srcOrd="11" destOrd="0" presId="urn:microsoft.com/office/officeart/2005/8/layout/default"/>
    <dgm:cxn modelId="{0E98496E-7C8D-4278-9968-4EF14CB59B2B}" type="presParOf" srcId="{26825E70-8CBF-43A2-989E-12F020C7AB65}" destId="{A43E0260-8B2C-402D-A7F2-3FC7859CC46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DF6C0A-3333-452E-A2D5-A2449922305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134CAB-E412-42F3-B017-7A4691DB7D90}">
      <dgm:prSet custT="1"/>
      <dgm:spPr/>
      <dgm:t>
        <a:bodyPr/>
        <a:lstStyle/>
        <a:p>
          <a:r>
            <a:rPr lang="en-US" sz="1050" dirty="0">
              <a:latin typeface="Lao UI" panose="020B0502040204020203" pitchFamily="34" charset="0"/>
              <a:cs typeface="Lao UI" panose="020B0502040204020203" pitchFamily="34" charset="0"/>
            </a:rPr>
            <a:t>Starting with locations where most people visit and those where high rated are few, so that there is low competition are New BEL road and HSR. </a:t>
          </a:r>
        </a:p>
      </dgm:t>
    </dgm:pt>
    <dgm:pt modelId="{D8FE8ADE-E657-4D4B-B0FC-EAEE46C5F8FD}" type="parTrans" cxnId="{13DD5832-B196-43EF-BA37-BAC7B6F5022E}">
      <dgm:prSet/>
      <dgm:spPr/>
      <dgm:t>
        <a:bodyPr/>
        <a:lstStyle/>
        <a:p>
          <a:endParaRPr lang="en-US" sz="1050">
            <a:latin typeface="Lao UI" panose="020B0502040204020203" pitchFamily="34" charset="0"/>
            <a:cs typeface="Lao UI" panose="020B0502040204020203" pitchFamily="34" charset="0"/>
          </a:endParaRPr>
        </a:p>
      </dgm:t>
    </dgm:pt>
    <dgm:pt modelId="{113CCDA8-0197-4144-877E-52976AEB3628}" type="sibTrans" cxnId="{13DD5832-B196-43EF-BA37-BAC7B6F5022E}">
      <dgm:prSet/>
      <dgm:spPr/>
      <dgm:t>
        <a:bodyPr/>
        <a:lstStyle/>
        <a:p>
          <a:endParaRPr lang="en-US" sz="1050">
            <a:latin typeface="Lao UI" panose="020B0502040204020203" pitchFamily="34" charset="0"/>
            <a:cs typeface="Lao UI" panose="020B0502040204020203" pitchFamily="34" charset="0"/>
          </a:endParaRPr>
        </a:p>
      </dgm:t>
    </dgm:pt>
    <dgm:pt modelId="{64207BF1-86BD-4A52-A4A3-792007F574CC}">
      <dgm:prSet custT="1"/>
      <dgm:spPr/>
      <dgm:t>
        <a:bodyPr/>
        <a:lstStyle/>
        <a:p>
          <a:r>
            <a:rPr lang="id-ID" sz="1050" dirty="0">
              <a:latin typeface="Lao UI" panose="020B0502040204020203" pitchFamily="34" charset="0"/>
              <a:cs typeface="Lao UI" panose="020B0502040204020203" pitchFamily="34" charset="0"/>
            </a:rPr>
            <a:t>H</a:t>
          </a:r>
          <a:r>
            <a:rPr lang="en-US" sz="1050" dirty="0">
              <a:latin typeface="Lao UI" panose="020B0502040204020203" pitchFamily="34" charset="0"/>
              <a:cs typeface="Lao UI" panose="020B0502040204020203" pitchFamily="34" charset="0"/>
            </a:rPr>
            <a:t>ow</a:t>
          </a:r>
          <a:r>
            <a:rPr lang="id-ID" sz="1050" dirty="0">
              <a:latin typeface="Lao UI" panose="020B0502040204020203" pitchFamily="34" charset="0"/>
              <a:cs typeface="Lao UI" panose="020B0502040204020203" pitchFamily="34" charset="0"/>
            </a:rPr>
            <a:t>e</a:t>
          </a:r>
          <a:r>
            <a:rPr lang="en-US" sz="1050" dirty="0" err="1">
              <a:latin typeface="Lao UI" panose="020B0502040204020203" pitchFamily="34" charset="0"/>
              <a:cs typeface="Lao UI" panose="020B0502040204020203" pitchFamily="34" charset="0"/>
            </a:rPr>
            <a:t>ver</a:t>
          </a:r>
          <a:r>
            <a:rPr lang="en-US" sz="1050" dirty="0">
              <a:latin typeface="Lao UI" panose="020B0502040204020203" pitchFamily="34" charset="0"/>
              <a:cs typeface="Lao UI" panose="020B0502040204020203" pitchFamily="34" charset="0"/>
            </a:rPr>
            <a:t>, looking at </a:t>
          </a:r>
          <a:r>
            <a:rPr lang="id-ID" sz="1050" dirty="0" err="1">
              <a:latin typeface="Lao UI" panose="020B0502040204020203" pitchFamily="34" charset="0"/>
              <a:cs typeface="Lao UI" panose="020B0502040204020203" pitchFamily="34" charset="0"/>
            </a:rPr>
            <a:t>number</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of</a:t>
          </a:r>
          <a:r>
            <a:rPr lang="id-ID" sz="1050" dirty="0">
              <a:latin typeface="Lao UI" panose="020B0502040204020203" pitchFamily="34" charset="0"/>
              <a:cs typeface="Lao UI" panose="020B0502040204020203" pitchFamily="34" charset="0"/>
            </a:rPr>
            <a:t> </a:t>
          </a:r>
          <a:r>
            <a:rPr lang="en-US" sz="1050" dirty="0">
              <a:latin typeface="Lao UI" panose="020B0502040204020203" pitchFamily="34" charset="0"/>
              <a:cs typeface="Lao UI" panose="020B0502040204020203" pitchFamily="34" charset="0"/>
            </a:rPr>
            <a:t>cafes around HSR have many,</a:t>
          </a:r>
          <a:r>
            <a:rPr lang="id-ID" sz="1050" dirty="0">
              <a:latin typeface="Lao UI" panose="020B0502040204020203" pitchFamily="34" charset="0"/>
              <a:cs typeface="Lao UI" panose="020B0502040204020203" pitchFamily="34" charset="0"/>
            </a:rPr>
            <a:t> </a:t>
          </a:r>
          <a:r>
            <a:rPr lang="en-US" sz="1050" dirty="0">
              <a:latin typeface="Lao UI" panose="020B0502040204020203" pitchFamily="34" charset="0"/>
              <a:cs typeface="Lao UI" panose="020B0502040204020203" pitchFamily="34" charset="0"/>
            </a:rPr>
            <a:t>as compared to New BEL road</a:t>
          </a:r>
        </a:p>
      </dgm:t>
    </dgm:pt>
    <dgm:pt modelId="{7160C48C-5160-46D9-9ED0-1D84D823C291}" type="parTrans" cxnId="{54346543-64CD-4910-9A8E-F600D5A2C8E9}">
      <dgm:prSet/>
      <dgm:spPr/>
      <dgm:t>
        <a:bodyPr/>
        <a:lstStyle/>
        <a:p>
          <a:endParaRPr lang="en-US" sz="1050">
            <a:latin typeface="Lao UI" panose="020B0502040204020203" pitchFamily="34" charset="0"/>
            <a:cs typeface="Lao UI" panose="020B0502040204020203" pitchFamily="34" charset="0"/>
          </a:endParaRPr>
        </a:p>
      </dgm:t>
    </dgm:pt>
    <dgm:pt modelId="{9BDA429C-643C-4E16-AC04-DEE9D0A3D2A9}" type="sibTrans" cxnId="{54346543-64CD-4910-9A8E-F600D5A2C8E9}">
      <dgm:prSet/>
      <dgm:spPr/>
      <dgm:t>
        <a:bodyPr/>
        <a:lstStyle/>
        <a:p>
          <a:endParaRPr lang="en-US" sz="1050">
            <a:latin typeface="Lao UI" panose="020B0502040204020203" pitchFamily="34" charset="0"/>
            <a:cs typeface="Lao UI" panose="020B0502040204020203" pitchFamily="34" charset="0"/>
          </a:endParaRPr>
        </a:p>
      </dgm:t>
    </dgm:pt>
    <dgm:pt modelId="{A7143C30-8405-4764-9BBD-3AE4122DE0E9}">
      <dgm:prSet custT="1"/>
      <dgm:spPr/>
      <dgm:t>
        <a:bodyPr/>
        <a:lstStyle/>
        <a:p>
          <a:r>
            <a:rPr lang="en-US" sz="1050" dirty="0">
              <a:latin typeface="Lao UI" panose="020B0502040204020203" pitchFamily="34" charset="0"/>
              <a:cs typeface="Lao UI" panose="020B0502040204020203" pitchFamily="34" charset="0"/>
            </a:rPr>
            <a:t>But if </a:t>
          </a:r>
          <a:r>
            <a:rPr lang="id-ID" sz="1050" dirty="0" err="1">
              <a:latin typeface="Lao UI" panose="020B0502040204020203" pitchFamily="34" charset="0"/>
              <a:cs typeface="Lao UI" panose="020B0502040204020203" pitchFamily="34" charset="0"/>
            </a:rPr>
            <a:t>we</a:t>
          </a:r>
          <a:r>
            <a:rPr lang="en-US" sz="1050" dirty="0">
              <a:latin typeface="Lao UI" panose="020B0502040204020203" pitchFamily="34" charset="0"/>
              <a:cs typeface="Lao UI" panose="020B0502040204020203" pitchFamily="34" charset="0"/>
            </a:rPr>
            <a:t> want to be open for online ordering service as well, then HSR is better</a:t>
          </a:r>
        </a:p>
      </dgm:t>
    </dgm:pt>
    <dgm:pt modelId="{0B2362DF-BBC0-43FE-B74B-6BEEF015783F}" type="parTrans" cxnId="{11218409-5185-484E-89A7-B0C08FF9117A}">
      <dgm:prSet/>
      <dgm:spPr/>
      <dgm:t>
        <a:bodyPr/>
        <a:lstStyle/>
        <a:p>
          <a:endParaRPr lang="en-US" sz="1050">
            <a:latin typeface="Lao UI" panose="020B0502040204020203" pitchFamily="34" charset="0"/>
            <a:cs typeface="Lao UI" panose="020B0502040204020203" pitchFamily="34" charset="0"/>
          </a:endParaRPr>
        </a:p>
      </dgm:t>
    </dgm:pt>
    <dgm:pt modelId="{C543E30C-FFE9-409D-AF0F-1BD9E522383B}" type="sibTrans" cxnId="{11218409-5185-484E-89A7-B0C08FF9117A}">
      <dgm:prSet/>
      <dgm:spPr/>
      <dgm:t>
        <a:bodyPr/>
        <a:lstStyle/>
        <a:p>
          <a:endParaRPr lang="en-US" sz="1050">
            <a:latin typeface="Lao UI" panose="020B0502040204020203" pitchFamily="34" charset="0"/>
            <a:cs typeface="Lao UI" panose="020B0502040204020203" pitchFamily="34" charset="0"/>
          </a:endParaRPr>
        </a:p>
      </dgm:t>
    </dgm:pt>
    <dgm:pt modelId="{DABB28A2-3FC6-41F2-A5C9-8636CFB03FB2}">
      <dgm:prSet custT="1"/>
      <dgm:spPr/>
      <dgm:t>
        <a:bodyPr/>
        <a:lstStyle/>
        <a:p>
          <a:r>
            <a:rPr lang="en-US" sz="1050">
              <a:latin typeface="Lao UI" panose="020B0502040204020203" pitchFamily="34" charset="0"/>
              <a:cs typeface="Lao UI" panose="020B0502040204020203" pitchFamily="34" charset="0"/>
            </a:rPr>
            <a:t>So based on </a:t>
          </a:r>
          <a:r>
            <a:rPr lang="id-ID" sz="1050">
              <a:latin typeface="Lao UI" panose="020B0502040204020203" pitchFamily="34" charset="0"/>
              <a:cs typeface="Lao UI" panose="020B0502040204020203" pitchFamily="34" charset="0"/>
            </a:rPr>
            <a:t>the </a:t>
          </a:r>
          <a:r>
            <a:rPr lang="en-US" sz="1050">
              <a:latin typeface="Lao UI" panose="020B0502040204020203" pitchFamily="34" charset="0"/>
              <a:cs typeface="Lao UI" panose="020B0502040204020203" pitchFamily="34" charset="0"/>
            </a:rPr>
            <a:t>budget</a:t>
          </a:r>
          <a:r>
            <a:rPr lang="id-ID" sz="1050">
              <a:latin typeface="Lao UI" panose="020B0502040204020203" pitchFamily="34" charset="0"/>
              <a:cs typeface="Lao UI" panose="020B0502040204020203" pitchFamily="34" charset="0"/>
            </a:rPr>
            <a:t>,</a:t>
          </a:r>
          <a:r>
            <a:rPr lang="en-US" sz="1050">
              <a:latin typeface="Lao UI" panose="020B0502040204020203" pitchFamily="34" charset="0"/>
              <a:cs typeface="Lao UI" panose="020B0502040204020203" pitchFamily="34" charset="0"/>
            </a:rPr>
            <a:t> either of the locations will be good</a:t>
          </a:r>
        </a:p>
      </dgm:t>
    </dgm:pt>
    <dgm:pt modelId="{C8ADC159-F093-48D4-ADC6-55352DFD749E}" type="parTrans" cxnId="{C127EAA4-4BEC-442E-B65A-76AA15EAD248}">
      <dgm:prSet/>
      <dgm:spPr/>
      <dgm:t>
        <a:bodyPr/>
        <a:lstStyle/>
        <a:p>
          <a:endParaRPr lang="en-US" sz="1050">
            <a:latin typeface="Lao UI" panose="020B0502040204020203" pitchFamily="34" charset="0"/>
            <a:cs typeface="Lao UI" panose="020B0502040204020203" pitchFamily="34" charset="0"/>
          </a:endParaRPr>
        </a:p>
      </dgm:t>
    </dgm:pt>
    <dgm:pt modelId="{1EF3ABC8-F0BD-4E5A-AC95-54995ADBECF2}" type="sibTrans" cxnId="{C127EAA4-4BEC-442E-B65A-76AA15EAD248}">
      <dgm:prSet/>
      <dgm:spPr/>
      <dgm:t>
        <a:bodyPr/>
        <a:lstStyle/>
        <a:p>
          <a:endParaRPr lang="en-US" sz="1050">
            <a:latin typeface="Lao UI" panose="020B0502040204020203" pitchFamily="34" charset="0"/>
            <a:cs typeface="Lao UI" panose="020B0502040204020203" pitchFamily="34" charset="0"/>
          </a:endParaRPr>
        </a:p>
      </dgm:t>
    </dgm:pt>
    <dgm:pt modelId="{FF0E2D65-070C-43D7-AF68-215816C7C157}">
      <dgm:prSet custT="1"/>
      <dgm:spPr/>
      <dgm:t>
        <a:bodyPr/>
        <a:lstStyle/>
        <a:p>
          <a:r>
            <a:rPr lang="id-ID" sz="1050">
              <a:latin typeface="Lao UI" panose="020B0502040204020203" pitchFamily="34" charset="0"/>
              <a:cs typeface="Lao UI" panose="020B0502040204020203" pitchFamily="34" charset="0"/>
            </a:rPr>
            <a:t>W</a:t>
          </a:r>
          <a:r>
            <a:rPr lang="en-US" sz="1050">
              <a:latin typeface="Lao UI" panose="020B0502040204020203" pitchFamily="34" charset="0"/>
              <a:cs typeface="Lao UI" panose="020B0502040204020203" pitchFamily="34" charset="0"/>
            </a:rPr>
            <a:t>ith cost</a:t>
          </a:r>
          <a:r>
            <a:rPr lang="id-ID" sz="1050">
              <a:latin typeface="Lao UI" panose="020B0502040204020203" pitchFamily="34" charset="0"/>
              <a:cs typeface="Lao UI" panose="020B0502040204020203" pitchFamily="34" charset="0"/>
            </a:rPr>
            <a:t> for two</a:t>
          </a:r>
          <a:r>
            <a:rPr lang="en-US" sz="1050">
              <a:latin typeface="Lao UI" panose="020B0502040204020203" pitchFamily="34" charset="0"/>
              <a:cs typeface="Lao UI" panose="020B0502040204020203" pitchFamily="34" charset="0"/>
            </a:rPr>
            <a:t> around 600-900</a:t>
          </a:r>
          <a:r>
            <a:rPr lang="id-ID" sz="1050">
              <a:latin typeface="Lao UI" panose="020B0502040204020203" pitchFamily="34" charset="0"/>
              <a:cs typeface="Lao UI" panose="020B0502040204020203" pitchFamily="34" charset="0"/>
            </a:rPr>
            <a:t> and cuisine in continental / desserts / Italian are other recommendations</a:t>
          </a:r>
          <a:endParaRPr lang="en-US" sz="1050">
            <a:latin typeface="Lao UI" panose="020B0502040204020203" pitchFamily="34" charset="0"/>
            <a:cs typeface="Lao UI" panose="020B0502040204020203" pitchFamily="34" charset="0"/>
          </a:endParaRPr>
        </a:p>
      </dgm:t>
    </dgm:pt>
    <dgm:pt modelId="{3470B68C-F2A1-4CE9-909C-870D29644B9E}" type="parTrans" cxnId="{E7C27130-EAF8-495A-B45E-AD6C457D5BD5}">
      <dgm:prSet/>
      <dgm:spPr/>
      <dgm:t>
        <a:bodyPr/>
        <a:lstStyle/>
        <a:p>
          <a:endParaRPr lang="en-US" sz="1050">
            <a:latin typeface="Lao UI" panose="020B0502040204020203" pitchFamily="34" charset="0"/>
            <a:cs typeface="Lao UI" panose="020B0502040204020203" pitchFamily="34" charset="0"/>
          </a:endParaRPr>
        </a:p>
      </dgm:t>
    </dgm:pt>
    <dgm:pt modelId="{20C3563F-3966-4494-A2F5-504B8EF3C42A}" type="sibTrans" cxnId="{E7C27130-EAF8-495A-B45E-AD6C457D5BD5}">
      <dgm:prSet/>
      <dgm:spPr/>
      <dgm:t>
        <a:bodyPr/>
        <a:lstStyle/>
        <a:p>
          <a:endParaRPr lang="en-US" sz="1050">
            <a:latin typeface="Lao UI" panose="020B0502040204020203" pitchFamily="34" charset="0"/>
            <a:cs typeface="Lao UI" panose="020B0502040204020203" pitchFamily="34" charset="0"/>
          </a:endParaRPr>
        </a:p>
      </dgm:t>
    </dgm:pt>
    <dgm:pt modelId="{33E1B332-137F-4D5B-A87F-21C772FA0742}" type="pres">
      <dgm:prSet presAssocID="{BEDF6C0A-3333-452E-A2D5-A24499223052}" presName="root" presStyleCnt="0">
        <dgm:presLayoutVars>
          <dgm:dir/>
          <dgm:resizeHandles val="exact"/>
        </dgm:presLayoutVars>
      </dgm:prSet>
      <dgm:spPr/>
    </dgm:pt>
    <dgm:pt modelId="{B30D3C77-50CE-489F-9B81-63FD18DC709A}" type="pres">
      <dgm:prSet presAssocID="{D8134CAB-E412-42F3-B017-7A4691DB7D90}" presName="compNode" presStyleCnt="0"/>
      <dgm:spPr/>
    </dgm:pt>
    <dgm:pt modelId="{A667BAB6-7A9A-48E8-9F19-926088DC501D}" type="pres">
      <dgm:prSet presAssocID="{D8134CAB-E412-42F3-B017-7A4691DB7D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DBB09657-1A3F-4A33-8838-6EFFAA711255}" type="pres">
      <dgm:prSet presAssocID="{D8134CAB-E412-42F3-B017-7A4691DB7D90}" presName="spaceRect" presStyleCnt="0"/>
      <dgm:spPr/>
    </dgm:pt>
    <dgm:pt modelId="{3031C099-76F5-43C5-B1B5-A2EACA81FBC9}" type="pres">
      <dgm:prSet presAssocID="{D8134CAB-E412-42F3-B017-7A4691DB7D90}" presName="textRect" presStyleLbl="revTx" presStyleIdx="0" presStyleCnt="5">
        <dgm:presLayoutVars>
          <dgm:chMax val="1"/>
          <dgm:chPref val="1"/>
        </dgm:presLayoutVars>
      </dgm:prSet>
      <dgm:spPr/>
    </dgm:pt>
    <dgm:pt modelId="{419F1E56-835B-41C9-B1D4-3CD256ABE2DD}" type="pres">
      <dgm:prSet presAssocID="{113CCDA8-0197-4144-877E-52976AEB3628}" presName="sibTrans" presStyleCnt="0"/>
      <dgm:spPr/>
    </dgm:pt>
    <dgm:pt modelId="{2DC6F541-B96E-4ACD-B9EC-0D085DFFC769}" type="pres">
      <dgm:prSet presAssocID="{64207BF1-86BD-4A52-A4A3-792007F574CC}" presName="compNode" presStyleCnt="0"/>
      <dgm:spPr/>
    </dgm:pt>
    <dgm:pt modelId="{4A054964-728C-4371-B062-4D64ABC96A21}" type="pres">
      <dgm:prSet presAssocID="{64207BF1-86BD-4A52-A4A3-792007F574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Beans"/>
        </a:ext>
      </dgm:extLst>
    </dgm:pt>
    <dgm:pt modelId="{FF3BAC19-AF3F-4753-821A-C6CB9C276896}" type="pres">
      <dgm:prSet presAssocID="{64207BF1-86BD-4A52-A4A3-792007F574CC}" presName="spaceRect" presStyleCnt="0"/>
      <dgm:spPr/>
    </dgm:pt>
    <dgm:pt modelId="{84B78237-2905-4A55-A2B9-2DC9CDF94BC4}" type="pres">
      <dgm:prSet presAssocID="{64207BF1-86BD-4A52-A4A3-792007F574CC}" presName="textRect" presStyleLbl="revTx" presStyleIdx="1" presStyleCnt="5">
        <dgm:presLayoutVars>
          <dgm:chMax val="1"/>
          <dgm:chPref val="1"/>
        </dgm:presLayoutVars>
      </dgm:prSet>
      <dgm:spPr/>
    </dgm:pt>
    <dgm:pt modelId="{1B94E967-BE15-4D60-A574-A4E946483A35}" type="pres">
      <dgm:prSet presAssocID="{9BDA429C-643C-4E16-AC04-DEE9D0A3D2A9}" presName="sibTrans" presStyleCnt="0"/>
      <dgm:spPr/>
    </dgm:pt>
    <dgm:pt modelId="{8B29277C-40AC-4FE0-B4E9-2E2D85ECA20F}" type="pres">
      <dgm:prSet presAssocID="{A7143C30-8405-4764-9BBD-3AE4122DE0E9}" presName="compNode" presStyleCnt="0"/>
      <dgm:spPr/>
    </dgm:pt>
    <dgm:pt modelId="{D531356F-ACF9-4EE0-ACD2-D4ED555DBE5C}" type="pres">
      <dgm:prSet presAssocID="{A7143C30-8405-4764-9BBD-3AE4122DE0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fe"/>
        </a:ext>
      </dgm:extLst>
    </dgm:pt>
    <dgm:pt modelId="{AE155EE8-596C-4ADC-9BFC-BB1591ADE903}" type="pres">
      <dgm:prSet presAssocID="{A7143C30-8405-4764-9BBD-3AE4122DE0E9}" presName="spaceRect" presStyleCnt="0"/>
      <dgm:spPr/>
    </dgm:pt>
    <dgm:pt modelId="{3E0B1688-0AAA-4650-AE2B-A0FCC9C7687E}" type="pres">
      <dgm:prSet presAssocID="{A7143C30-8405-4764-9BBD-3AE4122DE0E9}" presName="textRect" presStyleLbl="revTx" presStyleIdx="2" presStyleCnt="5">
        <dgm:presLayoutVars>
          <dgm:chMax val="1"/>
          <dgm:chPref val="1"/>
        </dgm:presLayoutVars>
      </dgm:prSet>
      <dgm:spPr/>
    </dgm:pt>
    <dgm:pt modelId="{173B5774-D93A-49DE-8653-CE67A6918962}" type="pres">
      <dgm:prSet presAssocID="{C543E30C-FFE9-409D-AF0F-1BD9E522383B}" presName="sibTrans" presStyleCnt="0"/>
      <dgm:spPr/>
    </dgm:pt>
    <dgm:pt modelId="{AB5BD305-2E61-4A27-978D-F85D599B3A4A}" type="pres">
      <dgm:prSet presAssocID="{DABB28A2-3FC6-41F2-A5C9-8636CFB03FB2}" presName="compNode" presStyleCnt="0"/>
      <dgm:spPr/>
    </dgm:pt>
    <dgm:pt modelId="{E4A24F43-358C-4103-BB4B-C25DC8F131F8}" type="pres">
      <dgm:prSet presAssocID="{DABB28A2-3FC6-41F2-A5C9-8636CFB03F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mitments"/>
        </a:ext>
      </dgm:extLst>
    </dgm:pt>
    <dgm:pt modelId="{1235A81B-F0E8-4266-87F3-9D8CA2544704}" type="pres">
      <dgm:prSet presAssocID="{DABB28A2-3FC6-41F2-A5C9-8636CFB03FB2}" presName="spaceRect" presStyleCnt="0"/>
      <dgm:spPr/>
    </dgm:pt>
    <dgm:pt modelId="{FA71967B-E05E-4C8A-8FF2-2D12E39EF039}" type="pres">
      <dgm:prSet presAssocID="{DABB28A2-3FC6-41F2-A5C9-8636CFB03FB2}" presName="textRect" presStyleLbl="revTx" presStyleIdx="3" presStyleCnt="5">
        <dgm:presLayoutVars>
          <dgm:chMax val="1"/>
          <dgm:chPref val="1"/>
        </dgm:presLayoutVars>
      </dgm:prSet>
      <dgm:spPr/>
    </dgm:pt>
    <dgm:pt modelId="{A2A5551B-33AB-4E76-B12E-29B6E9FD46AA}" type="pres">
      <dgm:prSet presAssocID="{1EF3ABC8-F0BD-4E5A-AC95-54995ADBECF2}" presName="sibTrans" presStyleCnt="0"/>
      <dgm:spPr/>
    </dgm:pt>
    <dgm:pt modelId="{B5DDE262-66C9-41F1-A121-7F53E5374033}" type="pres">
      <dgm:prSet presAssocID="{FF0E2D65-070C-43D7-AF68-215816C7C157}" presName="compNode" presStyleCnt="0"/>
      <dgm:spPr/>
    </dgm:pt>
    <dgm:pt modelId="{0FDA69A9-A52D-4DED-B2EB-3E11EDFD5B6A}" type="pres">
      <dgm:prSet presAssocID="{FF0E2D65-070C-43D7-AF68-215816C7C1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unch"/>
        </a:ext>
      </dgm:extLst>
    </dgm:pt>
    <dgm:pt modelId="{3DB974CB-F7FF-4801-A577-29B76C5D62D1}" type="pres">
      <dgm:prSet presAssocID="{FF0E2D65-070C-43D7-AF68-215816C7C157}" presName="spaceRect" presStyleCnt="0"/>
      <dgm:spPr/>
    </dgm:pt>
    <dgm:pt modelId="{7552CA4E-E968-4075-A756-550867DC155A}" type="pres">
      <dgm:prSet presAssocID="{FF0E2D65-070C-43D7-AF68-215816C7C157}" presName="textRect" presStyleLbl="revTx" presStyleIdx="4" presStyleCnt="5">
        <dgm:presLayoutVars>
          <dgm:chMax val="1"/>
          <dgm:chPref val="1"/>
        </dgm:presLayoutVars>
      </dgm:prSet>
      <dgm:spPr/>
    </dgm:pt>
  </dgm:ptLst>
  <dgm:cxnLst>
    <dgm:cxn modelId="{11218409-5185-484E-89A7-B0C08FF9117A}" srcId="{BEDF6C0A-3333-452E-A2D5-A24499223052}" destId="{A7143C30-8405-4764-9BBD-3AE4122DE0E9}" srcOrd="2" destOrd="0" parTransId="{0B2362DF-BBC0-43FE-B74B-6BEEF015783F}" sibTransId="{C543E30C-FFE9-409D-AF0F-1BD9E522383B}"/>
    <dgm:cxn modelId="{E7C27130-EAF8-495A-B45E-AD6C457D5BD5}" srcId="{BEDF6C0A-3333-452E-A2D5-A24499223052}" destId="{FF0E2D65-070C-43D7-AF68-215816C7C157}" srcOrd="4" destOrd="0" parTransId="{3470B68C-F2A1-4CE9-909C-870D29644B9E}" sibTransId="{20C3563F-3966-4494-A2F5-504B8EF3C42A}"/>
    <dgm:cxn modelId="{13DD5832-B196-43EF-BA37-BAC7B6F5022E}" srcId="{BEDF6C0A-3333-452E-A2D5-A24499223052}" destId="{D8134CAB-E412-42F3-B017-7A4691DB7D90}" srcOrd="0" destOrd="0" parTransId="{D8FE8ADE-E657-4D4B-B0FC-EAEE46C5F8FD}" sibTransId="{113CCDA8-0197-4144-877E-52976AEB3628}"/>
    <dgm:cxn modelId="{54346543-64CD-4910-9A8E-F600D5A2C8E9}" srcId="{BEDF6C0A-3333-452E-A2D5-A24499223052}" destId="{64207BF1-86BD-4A52-A4A3-792007F574CC}" srcOrd="1" destOrd="0" parTransId="{7160C48C-5160-46D9-9ED0-1D84D823C291}" sibTransId="{9BDA429C-643C-4E16-AC04-DEE9D0A3D2A9}"/>
    <dgm:cxn modelId="{CD829D64-2D9A-4C48-BDE6-4EA9A1CDDBC3}" type="presOf" srcId="{A7143C30-8405-4764-9BBD-3AE4122DE0E9}" destId="{3E0B1688-0AAA-4650-AE2B-A0FCC9C7687E}" srcOrd="0" destOrd="0" presId="urn:microsoft.com/office/officeart/2018/2/layout/IconLabelList"/>
    <dgm:cxn modelId="{16A0AB4C-188A-4318-9712-C41B8742B767}" type="presOf" srcId="{D8134CAB-E412-42F3-B017-7A4691DB7D90}" destId="{3031C099-76F5-43C5-B1B5-A2EACA81FBC9}" srcOrd="0" destOrd="0" presId="urn:microsoft.com/office/officeart/2018/2/layout/IconLabelList"/>
    <dgm:cxn modelId="{272F9EA3-3D4B-4A7B-B2BD-FDECAD845857}" type="presOf" srcId="{64207BF1-86BD-4A52-A4A3-792007F574CC}" destId="{84B78237-2905-4A55-A2B9-2DC9CDF94BC4}" srcOrd="0" destOrd="0" presId="urn:microsoft.com/office/officeart/2018/2/layout/IconLabelList"/>
    <dgm:cxn modelId="{C127EAA4-4BEC-442E-B65A-76AA15EAD248}" srcId="{BEDF6C0A-3333-452E-A2D5-A24499223052}" destId="{DABB28A2-3FC6-41F2-A5C9-8636CFB03FB2}" srcOrd="3" destOrd="0" parTransId="{C8ADC159-F093-48D4-ADC6-55352DFD749E}" sibTransId="{1EF3ABC8-F0BD-4E5A-AC95-54995ADBECF2}"/>
    <dgm:cxn modelId="{B2A301AA-F805-4001-B9B0-14FCF795ACC8}" type="presOf" srcId="{FF0E2D65-070C-43D7-AF68-215816C7C157}" destId="{7552CA4E-E968-4075-A756-550867DC155A}" srcOrd="0" destOrd="0" presId="urn:microsoft.com/office/officeart/2018/2/layout/IconLabelList"/>
    <dgm:cxn modelId="{890C7BAB-EC3B-4CC7-A4A3-4DA9C5DE58ED}" type="presOf" srcId="{DABB28A2-3FC6-41F2-A5C9-8636CFB03FB2}" destId="{FA71967B-E05E-4C8A-8FF2-2D12E39EF039}" srcOrd="0" destOrd="0" presId="urn:microsoft.com/office/officeart/2018/2/layout/IconLabelList"/>
    <dgm:cxn modelId="{C9F1B9BA-CA23-45D1-9F09-E04DE4AC74F7}" type="presOf" srcId="{BEDF6C0A-3333-452E-A2D5-A24499223052}" destId="{33E1B332-137F-4D5B-A87F-21C772FA0742}" srcOrd="0" destOrd="0" presId="urn:microsoft.com/office/officeart/2018/2/layout/IconLabelList"/>
    <dgm:cxn modelId="{C77FFFEE-A298-4796-878E-3E34A9527B58}" type="presParOf" srcId="{33E1B332-137F-4D5B-A87F-21C772FA0742}" destId="{B30D3C77-50CE-489F-9B81-63FD18DC709A}" srcOrd="0" destOrd="0" presId="urn:microsoft.com/office/officeart/2018/2/layout/IconLabelList"/>
    <dgm:cxn modelId="{EA4D2353-3978-4E0E-B943-0EF8BA9A701E}" type="presParOf" srcId="{B30D3C77-50CE-489F-9B81-63FD18DC709A}" destId="{A667BAB6-7A9A-48E8-9F19-926088DC501D}" srcOrd="0" destOrd="0" presId="urn:microsoft.com/office/officeart/2018/2/layout/IconLabelList"/>
    <dgm:cxn modelId="{B8DFADC7-9C78-43BD-AF62-6357D7259BD1}" type="presParOf" srcId="{B30D3C77-50CE-489F-9B81-63FD18DC709A}" destId="{DBB09657-1A3F-4A33-8838-6EFFAA711255}" srcOrd="1" destOrd="0" presId="urn:microsoft.com/office/officeart/2018/2/layout/IconLabelList"/>
    <dgm:cxn modelId="{F35A97D0-BADA-4CBF-8CE7-DE6F61A18595}" type="presParOf" srcId="{B30D3C77-50CE-489F-9B81-63FD18DC709A}" destId="{3031C099-76F5-43C5-B1B5-A2EACA81FBC9}" srcOrd="2" destOrd="0" presId="urn:microsoft.com/office/officeart/2018/2/layout/IconLabelList"/>
    <dgm:cxn modelId="{65102548-C90E-4626-BB98-8038DA7A3C50}" type="presParOf" srcId="{33E1B332-137F-4D5B-A87F-21C772FA0742}" destId="{419F1E56-835B-41C9-B1D4-3CD256ABE2DD}" srcOrd="1" destOrd="0" presId="urn:microsoft.com/office/officeart/2018/2/layout/IconLabelList"/>
    <dgm:cxn modelId="{3C047109-9B89-4B96-85EA-CD985AEBB639}" type="presParOf" srcId="{33E1B332-137F-4D5B-A87F-21C772FA0742}" destId="{2DC6F541-B96E-4ACD-B9EC-0D085DFFC769}" srcOrd="2" destOrd="0" presId="urn:microsoft.com/office/officeart/2018/2/layout/IconLabelList"/>
    <dgm:cxn modelId="{96F656AA-3631-4345-8199-EA0814F17155}" type="presParOf" srcId="{2DC6F541-B96E-4ACD-B9EC-0D085DFFC769}" destId="{4A054964-728C-4371-B062-4D64ABC96A21}" srcOrd="0" destOrd="0" presId="urn:microsoft.com/office/officeart/2018/2/layout/IconLabelList"/>
    <dgm:cxn modelId="{F27062CB-DB0C-405D-AD06-B1496795AC11}" type="presParOf" srcId="{2DC6F541-B96E-4ACD-B9EC-0D085DFFC769}" destId="{FF3BAC19-AF3F-4753-821A-C6CB9C276896}" srcOrd="1" destOrd="0" presId="urn:microsoft.com/office/officeart/2018/2/layout/IconLabelList"/>
    <dgm:cxn modelId="{C9FB422D-E635-45BE-8D81-E554D1E5874B}" type="presParOf" srcId="{2DC6F541-B96E-4ACD-B9EC-0D085DFFC769}" destId="{84B78237-2905-4A55-A2B9-2DC9CDF94BC4}" srcOrd="2" destOrd="0" presId="urn:microsoft.com/office/officeart/2018/2/layout/IconLabelList"/>
    <dgm:cxn modelId="{D306BB64-0D7C-4CF1-AC47-246A708A11E9}" type="presParOf" srcId="{33E1B332-137F-4D5B-A87F-21C772FA0742}" destId="{1B94E967-BE15-4D60-A574-A4E946483A35}" srcOrd="3" destOrd="0" presId="urn:microsoft.com/office/officeart/2018/2/layout/IconLabelList"/>
    <dgm:cxn modelId="{FEFA7828-96FD-4077-918A-A266DE68E355}" type="presParOf" srcId="{33E1B332-137F-4D5B-A87F-21C772FA0742}" destId="{8B29277C-40AC-4FE0-B4E9-2E2D85ECA20F}" srcOrd="4" destOrd="0" presId="urn:microsoft.com/office/officeart/2018/2/layout/IconLabelList"/>
    <dgm:cxn modelId="{26825D79-198A-4359-9B78-C9256FD7A654}" type="presParOf" srcId="{8B29277C-40AC-4FE0-B4E9-2E2D85ECA20F}" destId="{D531356F-ACF9-4EE0-ACD2-D4ED555DBE5C}" srcOrd="0" destOrd="0" presId="urn:microsoft.com/office/officeart/2018/2/layout/IconLabelList"/>
    <dgm:cxn modelId="{2665E9F4-A1B7-4EA5-B76D-608D3E91B54D}" type="presParOf" srcId="{8B29277C-40AC-4FE0-B4E9-2E2D85ECA20F}" destId="{AE155EE8-596C-4ADC-9BFC-BB1591ADE903}" srcOrd="1" destOrd="0" presId="urn:microsoft.com/office/officeart/2018/2/layout/IconLabelList"/>
    <dgm:cxn modelId="{6368D876-684F-407A-A03B-857FEB09DEC1}" type="presParOf" srcId="{8B29277C-40AC-4FE0-B4E9-2E2D85ECA20F}" destId="{3E0B1688-0AAA-4650-AE2B-A0FCC9C7687E}" srcOrd="2" destOrd="0" presId="urn:microsoft.com/office/officeart/2018/2/layout/IconLabelList"/>
    <dgm:cxn modelId="{DA5237C3-98B2-4F95-9A7B-D85644A1D187}" type="presParOf" srcId="{33E1B332-137F-4D5B-A87F-21C772FA0742}" destId="{173B5774-D93A-49DE-8653-CE67A6918962}" srcOrd="5" destOrd="0" presId="urn:microsoft.com/office/officeart/2018/2/layout/IconLabelList"/>
    <dgm:cxn modelId="{51638B6A-5731-4752-A38F-9A66E1CA7CA1}" type="presParOf" srcId="{33E1B332-137F-4D5B-A87F-21C772FA0742}" destId="{AB5BD305-2E61-4A27-978D-F85D599B3A4A}" srcOrd="6" destOrd="0" presId="urn:microsoft.com/office/officeart/2018/2/layout/IconLabelList"/>
    <dgm:cxn modelId="{CC970F33-CBC2-405D-BF7B-626D31955250}" type="presParOf" srcId="{AB5BD305-2E61-4A27-978D-F85D599B3A4A}" destId="{E4A24F43-358C-4103-BB4B-C25DC8F131F8}" srcOrd="0" destOrd="0" presId="urn:microsoft.com/office/officeart/2018/2/layout/IconLabelList"/>
    <dgm:cxn modelId="{B8FD7F9C-D20C-471D-B190-62D53B8FC3D1}" type="presParOf" srcId="{AB5BD305-2E61-4A27-978D-F85D599B3A4A}" destId="{1235A81B-F0E8-4266-87F3-9D8CA2544704}" srcOrd="1" destOrd="0" presId="urn:microsoft.com/office/officeart/2018/2/layout/IconLabelList"/>
    <dgm:cxn modelId="{BBBFC78C-2C0A-41E9-BBEB-A1598C245B83}" type="presParOf" srcId="{AB5BD305-2E61-4A27-978D-F85D599B3A4A}" destId="{FA71967B-E05E-4C8A-8FF2-2D12E39EF039}" srcOrd="2" destOrd="0" presId="urn:microsoft.com/office/officeart/2018/2/layout/IconLabelList"/>
    <dgm:cxn modelId="{28ECD9C3-AC5A-4FA0-BC7D-7D0DAB32F46D}" type="presParOf" srcId="{33E1B332-137F-4D5B-A87F-21C772FA0742}" destId="{A2A5551B-33AB-4E76-B12E-29B6E9FD46AA}" srcOrd="7" destOrd="0" presId="urn:microsoft.com/office/officeart/2018/2/layout/IconLabelList"/>
    <dgm:cxn modelId="{CC0C8CEF-B791-47DC-95B5-51FD1AB400EB}" type="presParOf" srcId="{33E1B332-137F-4D5B-A87F-21C772FA0742}" destId="{B5DDE262-66C9-41F1-A121-7F53E5374033}" srcOrd="8" destOrd="0" presId="urn:microsoft.com/office/officeart/2018/2/layout/IconLabelList"/>
    <dgm:cxn modelId="{085DEF6C-0FBA-4E06-A089-4C73D5F1CC5D}" type="presParOf" srcId="{B5DDE262-66C9-41F1-A121-7F53E5374033}" destId="{0FDA69A9-A52D-4DED-B2EB-3E11EDFD5B6A}" srcOrd="0" destOrd="0" presId="urn:microsoft.com/office/officeart/2018/2/layout/IconLabelList"/>
    <dgm:cxn modelId="{822FDDBE-4CBD-4C5C-98D3-CF5D7847E0ED}" type="presParOf" srcId="{B5DDE262-66C9-41F1-A121-7F53E5374033}" destId="{3DB974CB-F7FF-4801-A577-29B76C5D62D1}" srcOrd="1" destOrd="0" presId="urn:microsoft.com/office/officeart/2018/2/layout/IconLabelList"/>
    <dgm:cxn modelId="{FA63F1EB-476E-47D2-BF71-D91D0C579146}" type="presParOf" srcId="{B5DDE262-66C9-41F1-A121-7F53E5374033}" destId="{7552CA4E-E968-4075-A756-550867DC15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6E852-7A34-48BA-AF22-30259542A324}">
      <dsp:nvSpPr>
        <dsp:cNvPr id="0" name=""/>
        <dsp:cNvSpPr/>
      </dsp:nvSpPr>
      <dsp:spPr>
        <a:xfrm>
          <a:off x="883166" y="664"/>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A59ED-D81E-4AB8-98B1-66A4473DC138}">
      <dsp:nvSpPr>
        <dsp:cNvPr id="0" name=""/>
        <dsp:cNvSpPr/>
      </dsp:nvSpPr>
      <dsp:spPr>
        <a:xfrm>
          <a:off x="1110310" y="227809"/>
          <a:ext cx="611542" cy="611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64694-3728-4CFD-A291-64A9B8A2BFCA}">
      <dsp:nvSpPr>
        <dsp:cNvPr id="0" name=""/>
        <dsp:cNvSpPr/>
      </dsp:nvSpPr>
      <dsp:spPr>
        <a:xfrm>
          <a:off x="542449" y="1398477"/>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Bengaluru</a:t>
          </a:r>
          <a:r>
            <a:rPr lang="id-ID" sz="1000" kern="1200" cap="none" dirty="0">
              <a:latin typeface="Lao UI" panose="020B0502040204020203" pitchFamily="34" charset="0"/>
              <a:cs typeface="Lao UI" panose="020B0502040204020203" pitchFamily="34" charset="0"/>
            </a:rPr>
            <a:t> </a:t>
          </a:r>
          <a:r>
            <a:rPr lang="en-US" sz="1000" kern="1200" cap="none" dirty="0">
              <a:latin typeface="Lao UI" panose="020B0502040204020203" pitchFamily="34" charset="0"/>
              <a:cs typeface="Lao UI" panose="020B0502040204020203" pitchFamily="34" charset="0"/>
            </a:rPr>
            <a:t>is one the India's IT hub</a:t>
          </a:r>
        </a:p>
      </dsp:txBody>
      <dsp:txXfrm>
        <a:off x="542449" y="1398477"/>
        <a:ext cx="1747265" cy="1201245"/>
      </dsp:txXfrm>
    </dsp:sp>
    <dsp:sp modelId="{17EE1590-9822-40C7-BA75-B22C3DDE03DB}">
      <dsp:nvSpPr>
        <dsp:cNvPr id="0" name=""/>
        <dsp:cNvSpPr/>
      </dsp:nvSpPr>
      <dsp:spPr>
        <a:xfrm>
          <a:off x="2936203" y="664"/>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42E15-44CC-4E9B-965A-D50CE9625B8C}">
      <dsp:nvSpPr>
        <dsp:cNvPr id="0" name=""/>
        <dsp:cNvSpPr/>
      </dsp:nvSpPr>
      <dsp:spPr>
        <a:xfrm>
          <a:off x="3163348" y="227809"/>
          <a:ext cx="611542" cy="611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57F43-31EF-40F6-B13C-CA76AAFED244}">
      <dsp:nvSpPr>
        <dsp:cNvPr id="0" name=""/>
        <dsp:cNvSpPr/>
      </dsp:nvSpPr>
      <dsp:spPr>
        <a:xfrm>
          <a:off x="2595486" y="1398477"/>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This city famous for its </a:t>
          </a:r>
          <a:r>
            <a:rPr lang="en-US" sz="1000" kern="1200" cap="none" dirty="0" err="1">
              <a:latin typeface="Lao UI" panose="020B0502040204020203" pitchFamily="34" charset="0"/>
              <a:cs typeface="Lao UI" panose="020B0502040204020203" pitchFamily="34" charset="0"/>
            </a:rPr>
            <a:t>parks,malls</a:t>
          </a:r>
          <a:r>
            <a:rPr lang="en-US" sz="1000" kern="1200" cap="none" dirty="0">
              <a:latin typeface="Lao UI" panose="020B0502040204020203" pitchFamily="34" charset="0"/>
              <a:cs typeface="Lao UI" panose="020B0502040204020203" pitchFamily="34" charset="0"/>
            </a:rPr>
            <a:t> and nightlife. Its sometimes referred to as the “</a:t>
          </a:r>
          <a:r>
            <a:rPr lang="id-ID" sz="1000" kern="1200" cap="none" dirty="0">
              <a:latin typeface="Lao UI" panose="020B0502040204020203" pitchFamily="34" charset="0"/>
              <a:cs typeface="Lao UI" panose="020B0502040204020203" pitchFamily="34" charset="0"/>
            </a:rPr>
            <a:t>S</a:t>
          </a:r>
          <a:r>
            <a:rPr lang="en-US" sz="1000" kern="1200" cap="none" dirty="0" err="1">
              <a:latin typeface="Lao UI" panose="020B0502040204020203" pitchFamily="34" charset="0"/>
              <a:cs typeface="Lao UI" panose="020B0502040204020203" pitchFamily="34" charset="0"/>
            </a:rPr>
            <a:t>ilicon</a:t>
          </a:r>
          <a:r>
            <a:rPr lang="en-US" sz="1000" kern="1200" cap="none" dirty="0">
              <a:latin typeface="Lao UI" panose="020B0502040204020203" pitchFamily="34" charset="0"/>
              <a:cs typeface="Lao UI" panose="020B0502040204020203" pitchFamily="34" charset="0"/>
            </a:rPr>
            <a:t> valley of </a:t>
          </a:r>
          <a:r>
            <a:rPr lang="id-ID" sz="1000" kern="1200" cap="none" dirty="0">
              <a:latin typeface="Lao UI" panose="020B0502040204020203" pitchFamily="34" charset="0"/>
              <a:cs typeface="Lao UI" panose="020B0502040204020203" pitchFamily="34" charset="0"/>
            </a:rPr>
            <a:t>I</a:t>
          </a:r>
          <a:r>
            <a:rPr lang="en-US" sz="1000" kern="1200" cap="none" dirty="0" err="1">
              <a:latin typeface="Lao UI" panose="020B0502040204020203" pitchFamily="34" charset="0"/>
              <a:cs typeface="Lao UI" panose="020B0502040204020203" pitchFamily="34" charset="0"/>
            </a:rPr>
            <a:t>ndia</a:t>
          </a:r>
          <a:r>
            <a:rPr lang="en-US" sz="1000" kern="1200" cap="none" dirty="0">
              <a:latin typeface="Lao UI" panose="020B0502040204020203" pitchFamily="34" charset="0"/>
              <a:cs typeface="Lao UI" panose="020B0502040204020203" pitchFamily="34" charset="0"/>
            </a:rPr>
            <a:t>“</a:t>
          </a:r>
        </a:p>
      </dsp:txBody>
      <dsp:txXfrm>
        <a:off x="2595486" y="1398477"/>
        <a:ext cx="1747265" cy="1201245"/>
      </dsp:txXfrm>
    </dsp:sp>
    <dsp:sp modelId="{01FF9535-881E-4A20-9476-D999FA7E4E99}">
      <dsp:nvSpPr>
        <dsp:cNvPr id="0" name=""/>
        <dsp:cNvSpPr/>
      </dsp:nvSpPr>
      <dsp:spPr>
        <a:xfrm>
          <a:off x="883166" y="3036538"/>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714FA-3D52-4C9B-8E49-908DC30D8CC0}">
      <dsp:nvSpPr>
        <dsp:cNvPr id="0" name=""/>
        <dsp:cNvSpPr/>
      </dsp:nvSpPr>
      <dsp:spPr>
        <a:xfrm>
          <a:off x="1110310" y="3263683"/>
          <a:ext cx="611542" cy="611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15B3A-0A4C-49D9-AD4A-119D529A123B}">
      <dsp:nvSpPr>
        <dsp:cNvPr id="0" name=""/>
        <dsp:cNvSpPr/>
      </dsp:nvSpPr>
      <dsp:spPr>
        <a:xfrm>
          <a:off x="542449" y="4434351"/>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Being an IT hub, its also a great place for businesses like malls, cinema and recreational places as most of the people here are dependent mainly on the restaurant food as they don’t have time to cook for themselves</a:t>
          </a:r>
        </a:p>
      </dsp:txBody>
      <dsp:txXfrm>
        <a:off x="542449" y="4434351"/>
        <a:ext cx="1747265" cy="1201245"/>
      </dsp:txXfrm>
    </dsp:sp>
    <dsp:sp modelId="{8A755B8D-19BD-4CBF-AF27-3B45D5F464F6}">
      <dsp:nvSpPr>
        <dsp:cNvPr id="0" name=""/>
        <dsp:cNvSpPr/>
      </dsp:nvSpPr>
      <dsp:spPr>
        <a:xfrm>
          <a:off x="2936203" y="3036538"/>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34D48-E585-4196-8882-7F5563B5811E}">
      <dsp:nvSpPr>
        <dsp:cNvPr id="0" name=""/>
        <dsp:cNvSpPr/>
      </dsp:nvSpPr>
      <dsp:spPr>
        <a:xfrm>
          <a:off x="3163348" y="3263683"/>
          <a:ext cx="611542" cy="611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E8CD1-FC42-420E-8B61-6D3F7B4537AF}">
      <dsp:nvSpPr>
        <dsp:cNvPr id="0" name=""/>
        <dsp:cNvSpPr/>
      </dsp:nvSpPr>
      <dsp:spPr>
        <a:xfrm>
          <a:off x="2595486" y="4434351"/>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With such an overwhelming demand </a:t>
          </a:r>
          <a:r>
            <a:rPr lang="id-ID" sz="1000" kern="1200" cap="none" dirty="0" err="1">
              <a:latin typeface="Lao UI" panose="020B0502040204020203" pitchFamily="34" charset="0"/>
              <a:cs typeface="Lao UI" panose="020B0502040204020203" pitchFamily="34" charset="0"/>
            </a:rPr>
            <a:t>for</a:t>
          </a:r>
          <a:r>
            <a:rPr lang="id-ID" sz="1000" kern="1200" cap="none" dirty="0">
              <a:latin typeface="Lao UI" panose="020B0502040204020203" pitchFamily="34" charset="0"/>
              <a:cs typeface="Lao UI" panose="020B0502040204020203" pitchFamily="34" charset="0"/>
            </a:rPr>
            <a:t> </a:t>
          </a:r>
          <a:r>
            <a:rPr lang="en-US" sz="1000" kern="1200" cap="none" dirty="0">
              <a:latin typeface="Lao UI" panose="020B0502040204020203" pitchFamily="34" charset="0"/>
              <a:cs typeface="Lao UI" panose="020B0502040204020203" pitchFamily="34" charset="0"/>
            </a:rPr>
            <a:t>restaurants</a:t>
          </a:r>
          <a:r>
            <a:rPr lang="id-ID" sz="1000" kern="1200" cap="none" dirty="0">
              <a:latin typeface="Lao UI" panose="020B0502040204020203" pitchFamily="34" charset="0"/>
              <a:cs typeface="Lao UI" panose="020B0502040204020203" pitchFamily="34" charset="0"/>
            </a:rPr>
            <a:t>,</a:t>
          </a:r>
          <a:r>
            <a:rPr lang="en-US" sz="1000" kern="1200" cap="none" dirty="0">
              <a:latin typeface="Lao UI" panose="020B0502040204020203" pitchFamily="34" charset="0"/>
              <a:cs typeface="Lao UI" panose="020B0502040204020203" pitchFamily="34" charset="0"/>
            </a:rPr>
            <a:t> it has become important to study the demography of a location</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and</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to</a:t>
          </a:r>
          <a:r>
            <a:rPr lang="id-ID" sz="1000" kern="1200" cap="none" dirty="0">
              <a:latin typeface="Lao UI" panose="020B0502040204020203" pitchFamily="34" charset="0"/>
              <a:cs typeface="Lao UI" panose="020B0502040204020203" pitchFamily="34" charset="0"/>
            </a:rPr>
            <a:t> understand </a:t>
          </a:r>
          <a:r>
            <a:rPr lang="id-ID" sz="1000" kern="1200" cap="none" dirty="0" err="1">
              <a:latin typeface="Lao UI" panose="020B0502040204020203" pitchFamily="34" charset="0"/>
              <a:cs typeface="Lao UI" panose="020B0502040204020203" pitchFamily="34" charset="0"/>
            </a:rPr>
            <a:t>the</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restraurant</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business</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across</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the</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city</a:t>
          </a:r>
          <a:endParaRPr lang="en-US" sz="1000" kern="1200" cap="none" dirty="0">
            <a:latin typeface="Lao UI" panose="020B0502040204020203" pitchFamily="34" charset="0"/>
            <a:cs typeface="Lao UI" panose="020B0502040204020203" pitchFamily="34" charset="0"/>
          </a:endParaRPr>
        </a:p>
      </dsp:txBody>
      <dsp:txXfrm>
        <a:off x="2595486" y="4434351"/>
        <a:ext cx="1747265" cy="1201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F7322-7163-4199-9B74-23B383B909D0}">
      <dsp:nvSpPr>
        <dsp:cNvPr id="0" name=""/>
        <dsp:cNvSpPr/>
      </dsp:nvSpPr>
      <dsp:spPr>
        <a:xfrm>
          <a:off x="0" y="0"/>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Data scraping from zomato for cafes in Banglore</a:t>
          </a:r>
          <a:endParaRPr lang="en-US" sz="1700" kern="1200"/>
        </a:p>
      </dsp:txBody>
      <dsp:txXfrm>
        <a:off x="19073" y="19073"/>
        <a:ext cx="5105970" cy="613066"/>
      </dsp:txXfrm>
    </dsp:sp>
    <dsp:sp modelId="{1FF9B17A-D2A4-4838-B5FC-BEB1ADBDAA3A}">
      <dsp:nvSpPr>
        <dsp:cNvPr id="0" name=""/>
        <dsp:cNvSpPr/>
      </dsp:nvSpPr>
      <dsp:spPr>
        <a:xfrm>
          <a:off x="439454" y="741658"/>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Location coordinates from geopy</a:t>
          </a:r>
          <a:endParaRPr lang="en-US" sz="1700" kern="1200"/>
        </a:p>
      </dsp:txBody>
      <dsp:txXfrm>
        <a:off x="458527" y="760731"/>
        <a:ext cx="4983982" cy="613066"/>
      </dsp:txXfrm>
    </dsp:sp>
    <dsp:sp modelId="{33EA3188-A09D-4C7D-A3FA-9BC47E20BD12}">
      <dsp:nvSpPr>
        <dsp:cNvPr id="0" name=""/>
        <dsp:cNvSpPr/>
      </dsp:nvSpPr>
      <dsp:spPr>
        <a:xfrm>
          <a:off x="878909" y="1483316"/>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dirty="0"/>
            <a:t>Neighborhood ratings from Foursquare api</a:t>
          </a:r>
          <a:endParaRPr lang="en-US" sz="1700" kern="1200" dirty="0"/>
        </a:p>
      </dsp:txBody>
      <dsp:txXfrm>
        <a:off x="897982" y="1502389"/>
        <a:ext cx="4983982" cy="613066"/>
      </dsp:txXfrm>
    </dsp:sp>
    <dsp:sp modelId="{6D21C710-629F-4B4F-9E54-A4BB392E98BC}">
      <dsp:nvSpPr>
        <dsp:cNvPr id="0" name=""/>
        <dsp:cNvSpPr/>
      </dsp:nvSpPr>
      <dsp:spPr>
        <a:xfrm>
          <a:off x="1318363" y="2224974"/>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Data had around 5090 cafes across with 13 columns for various features</a:t>
          </a:r>
          <a:endParaRPr lang="en-US" sz="1700" kern="1200"/>
        </a:p>
      </dsp:txBody>
      <dsp:txXfrm>
        <a:off x="1337436" y="2244047"/>
        <a:ext cx="4983982" cy="613066"/>
      </dsp:txXfrm>
    </dsp:sp>
    <dsp:sp modelId="{92C948D0-3923-490C-8D9A-42B21F43A7C8}">
      <dsp:nvSpPr>
        <dsp:cNvPr id="0" name=""/>
        <dsp:cNvSpPr/>
      </dsp:nvSpPr>
      <dsp:spPr>
        <a:xfrm>
          <a:off x="1757818" y="2966632"/>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Basic data cleaning and treatment</a:t>
          </a:r>
          <a:endParaRPr lang="en-US" sz="1700" kern="1200"/>
        </a:p>
      </dsp:txBody>
      <dsp:txXfrm>
        <a:off x="1776891" y="2985705"/>
        <a:ext cx="4983982" cy="613066"/>
      </dsp:txXfrm>
    </dsp:sp>
    <dsp:sp modelId="{016E304F-9D25-4A5A-9CBA-1ADC51362A7F}">
      <dsp:nvSpPr>
        <dsp:cNvPr id="0" name=""/>
        <dsp:cNvSpPr/>
      </dsp:nvSpPr>
      <dsp:spPr>
        <a:xfrm>
          <a:off x="5461582" y="475746"/>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556822" y="475746"/>
        <a:ext cx="232807" cy="318523"/>
      </dsp:txXfrm>
    </dsp:sp>
    <dsp:sp modelId="{3B5A227F-4470-4716-BE9D-973FF8E61C47}">
      <dsp:nvSpPr>
        <dsp:cNvPr id="0" name=""/>
        <dsp:cNvSpPr/>
      </dsp:nvSpPr>
      <dsp:spPr>
        <a:xfrm>
          <a:off x="5901037" y="1217404"/>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996277" y="1217404"/>
        <a:ext cx="232807" cy="318523"/>
      </dsp:txXfrm>
    </dsp:sp>
    <dsp:sp modelId="{99F37E38-5FAC-4F7A-94A6-A4B284ADC0AF}">
      <dsp:nvSpPr>
        <dsp:cNvPr id="0" name=""/>
        <dsp:cNvSpPr/>
      </dsp:nvSpPr>
      <dsp:spPr>
        <a:xfrm>
          <a:off x="6340491" y="1948209"/>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35731" y="1948209"/>
        <a:ext cx="232807" cy="318523"/>
      </dsp:txXfrm>
    </dsp:sp>
    <dsp:sp modelId="{B11810B3-B824-4B53-AA32-A499ED3380EB}">
      <dsp:nvSpPr>
        <dsp:cNvPr id="0" name=""/>
        <dsp:cNvSpPr/>
      </dsp:nvSpPr>
      <dsp:spPr>
        <a:xfrm>
          <a:off x="6779946" y="2697103"/>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875186" y="2697103"/>
        <a:ext cx="232807" cy="318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BA756-AAD0-4318-B0A7-2C5B0580C119}">
      <dsp:nvSpPr>
        <dsp:cNvPr id="0" name=""/>
        <dsp:cNvSpPr/>
      </dsp:nvSpPr>
      <dsp:spPr>
        <a:xfrm>
          <a:off x="0" y="47548"/>
          <a:ext cx="2561427" cy="15368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Lao UI" panose="020B0502040204020203" pitchFamily="34" charset="0"/>
              <a:cs typeface="Lao UI" panose="020B0502040204020203" pitchFamily="34" charset="0"/>
            </a:rPr>
            <a:t>Most cafes are present in areas: Koramangala</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Indiranagar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BTM</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Jayanagar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JP 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MG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HSR </a:t>
          </a:r>
          <a:r>
            <a:rPr lang="id-ID" sz="1050" kern="1200" dirty="0" err="1">
              <a:latin typeface="Lao UI" panose="020B0502040204020203" pitchFamily="34" charset="0"/>
              <a:cs typeface="Lao UI" panose="020B0502040204020203" pitchFamily="34" charset="0"/>
            </a:rPr>
            <a:t>and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Ulsoor </a:t>
          </a:r>
          <a:endParaRPr lang="en-US" sz="1050" kern="1200" dirty="0">
            <a:latin typeface="Lao UI" panose="020B0502040204020203" pitchFamily="34" charset="0"/>
            <a:cs typeface="Lao UI" panose="020B0502040204020203" pitchFamily="34" charset="0"/>
          </a:endParaRPr>
        </a:p>
      </dsp:txBody>
      <dsp:txXfrm>
        <a:off x="0" y="47548"/>
        <a:ext cx="2561427" cy="1536856"/>
      </dsp:txXfrm>
    </dsp:sp>
    <dsp:sp modelId="{56810E04-2DC9-4333-ABCC-E7CDC3B9336D}">
      <dsp:nvSpPr>
        <dsp:cNvPr id="0" name=""/>
        <dsp:cNvSpPr/>
      </dsp:nvSpPr>
      <dsp:spPr>
        <a:xfrm>
          <a:off x="2817570" y="47548"/>
          <a:ext cx="2561427" cy="15368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Cafe loctions with most online orders</a:t>
          </a:r>
          <a:r>
            <a:rPr lang="id-ID" sz="1050" kern="1200">
              <a:latin typeface="Lao UI" panose="020B0502040204020203" pitchFamily="34" charset="0"/>
              <a:cs typeface="Lao UI" panose="020B0502040204020203" pitchFamily="34" charset="0"/>
            </a:rPr>
            <a:t> are</a:t>
          </a:r>
          <a:r>
            <a:rPr lang="en-IN" sz="1050" kern="1200">
              <a:latin typeface="Lao UI" panose="020B0502040204020203" pitchFamily="34" charset="0"/>
              <a:cs typeface="Lao UI" panose="020B0502040204020203" pitchFamily="34" charset="0"/>
            </a:rPr>
            <a:t> Domlur</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Kormangala</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Brigade road</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Indira nagar</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Sheshadripuram</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Sarjapur </a:t>
          </a:r>
          <a:r>
            <a:rPr lang="id-ID" sz="1050" kern="1200">
              <a:latin typeface="Lao UI" panose="020B0502040204020203" pitchFamily="34" charset="0"/>
              <a:cs typeface="Lao UI" panose="020B0502040204020203" pitchFamily="34" charset="0"/>
            </a:rPr>
            <a:t>and </a:t>
          </a:r>
          <a:r>
            <a:rPr lang="en-IN" sz="1050" kern="1200">
              <a:latin typeface="Lao UI" panose="020B0502040204020203" pitchFamily="34" charset="0"/>
              <a:cs typeface="Lao UI" panose="020B0502040204020203" pitchFamily="34" charset="0"/>
            </a:rPr>
            <a:t>Electronic city</a:t>
          </a:r>
          <a:endParaRPr lang="en-US" sz="1050" kern="1200">
            <a:latin typeface="Lao UI" panose="020B0502040204020203" pitchFamily="34" charset="0"/>
            <a:cs typeface="Lao UI" panose="020B0502040204020203" pitchFamily="34" charset="0"/>
          </a:endParaRPr>
        </a:p>
      </dsp:txBody>
      <dsp:txXfrm>
        <a:off x="2817570" y="47548"/>
        <a:ext cx="2561427" cy="1536856"/>
      </dsp:txXfrm>
    </dsp:sp>
    <dsp:sp modelId="{B71567DC-A5D0-420D-A46B-0F0E2A024863}">
      <dsp:nvSpPr>
        <dsp:cNvPr id="0" name=""/>
        <dsp:cNvSpPr/>
      </dsp:nvSpPr>
      <dsp:spPr>
        <a:xfrm>
          <a:off x="5635140" y="47548"/>
          <a:ext cx="2561427" cy="15368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id-ID" sz="1050" kern="1200" dirty="0">
              <a:latin typeface="Lao UI" panose="020B0502040204020203" pitchFamily="34" charset="0"/>
              <a:cs typeface="Lao UI" panose="020B0502040204020203" pitchFamily="34" charset="0"/>
            </a:rPr>
            <a:t>L</a:t>
          </a:r>
          <a:r>
            <a:rPr lang="en-IN" sz="1050" kern="1200" dirty="0" err="1">
              <a:latin typeface="Lao UI" panose="020B0502040204020203" pitchFamily="34" charset="0"/>
              <a:cs typeface="Lao UI" panose="020B0502040204020203" pitchFamily="34" charset="0"/>
            </a:rPr>
            <a:t>ocations</a:t>
          </a:r>
          <a:r>
            <a:rPr lang="en-IN"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with</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high</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average </a:t>
          </a:r>
          <a:r>
            <a:rPr lang="id-ID" sz="1050" kern="1200" dirty="0" err="1">
              <a:latin typeface="Lao UI" panose="020B0502040204020203" pitchFamily="34" charset="0"/>
              <a:cs typeface="Lao UI" panose="020B0502040204020203" pitchFamily="34" charset="0"/>
            </a:rPr>
            <a:t>cafe</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rating</a:t>
          </a:r>
          <a:r>
            <a:rPr lang="id-ID" sz="1050" kern="1200" dirty="0">
              <a:latin typeface="Lao UI" panose="020B0502040204020203" pitchFamily="34" charset="0"/>
              <a:cs typeface="Lao UI" panose="020B0502040204020203" pitchFamily="34" charset="0"/>
            </a:rPr>
            <a:t> are: </a:t>
          </a:r>
          <a:r>
            <a:rPr lang="en-IN" sz="1050" kern="1200" dirty="0">
              <a:latin typeface="Lao UI" panose="020B0502040204020203" pitchFamily="34" charset="0"/>
              <a:cs typeface="Lao UI" panose="020B0502040204020203" pitchFamily="34" charset="0"/>
            </a:rPr>
            <a:t>Koramangala</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Indiranagar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MG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Jayanagar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Church Street</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Ulsoor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Cunningham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JP Nagar </a:t>
          </a:r>
          <a:r>
            <a:rPr lang="id-ID" sz="1050" kern="1200" dirty="0" err="1">
              <a:latin typeface="Lao UI" panose="020B0502040204020203" pitchFamily="34" charset="0"/>
              <a:cs typeface="Lao UI" panose="020B0502040204020203" pitchFamily="34" charset="0"/>
            </a:rPr>
            <a:t>and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HSR </a:t>
          </a:r>
          <a:endParaRPr lang="en-US" sz="1050" kern="1200" dirty="0">
            <a:latin typeface="Lao UI" panose="020B0502040204020203" pitchFamily="34" charset="0"/>
            <a:cs typeface="Lao UI" panose="020B0502040204020203" pitchFamily="34" charset="0"/>
          </a:endParaRPr>
        </a:p>
      </dsp:txBody>
      <dsp:txXfrm>
        <a:off x="5635140" y="47548"/>
        <a:ext cx="2561427" cy="1536856"/>
      </dsp:txXfrm>
    </dsp:sp>
    <dsp:sp modelId="{AF784121-E40F-4343-9DD7-9B2C92F5A637}">
      <dsp:nvSpPr>
        <dsp:cNvPr id="0" name=""/>
        <dsp:cNvSpPr/>
      </dsp:nvSpPr>
      <dsp:spPr>
        <a:xfrm>
          <a:off x="0" y="1840548"/>
          <a:ext cx="2561427" cy="15368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Lao UI" panose="020B0502040204020203" pitchFamily="34" charset="0"/>
              <a:cs typeface="Lao UI" panose="020B0502040204020203" pitchFamily="34" charset="0"/>
            </a:rPr>
            <a:t>Cafes with low</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high rated cafes (&lt;50% for </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top rated/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total</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cafes</a:t>
          </a:r>
          <a:r>
            <a:rPr lang="en-IN" sz="1050" kern="1200" dirty="0">
              <a:latin typeface="Lao UI" panose="020B0502040204020203" pitchFamily="34" charset="0"/>
              <a:cs typeface="Lao UI" panose="020B0502040204020203" pitchFamily="34" charset="0"/>
            </a:rPr>
            <a:t>) </a:t>
          </a:r>
          <a:r>
            <a:rPr lang="id-ID" sz="1050" kern="1200" dirty="0">
              <a:latin typeface="Lao UI" panose="020B0502040204020203" pitchFamily="34" charset="0"/>
              <a:cs typeface="Lao UI" panose="020B0502040204020203" pitchFamily="34" charset="0"/>
            </a:rPr>
            <a:t>are </a:t>
          </a:r>
          <a:r>
            <a:rPr lang="en-IN" sz="1050" kern="1200" dirty="0">
              <a:latin typeface="Lao UI" panose="020B0502040204020203" pitchFamily="34" charset="0"/>
              <a:cs typeface="Lao UI" panose="020B0502040204020203" pitchFamily="34" charset="0"/>
            </a:rPr>
            <a:t>Bannerghatta Road</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Marathahalli</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Frazer Town</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BTM</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Electronic City</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Brigade Road</a:t>
          </a:r>
          <a:r>
            <a:rPr lang="id-ID"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Bellandur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Domlur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Banashankari</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Malleshwaram</a:t>
          </a:r>
          <a:r>
            <a:rPr lang="id-ID"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Basavanagudi</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Jeevan Bhima 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Kalyan Nagar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JP Nagar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HSR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Whitefield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New BEL road and couple of others</a:t>
          </a:r>
          <a:endParaRPr lang="en-US" sz="1050" kern="1200" dirty="0">
            <a:latin typeface="Lao UI" panose="020B0502040204020203" pitchFamily="34" charset="0"/>
            <a:cs typeface="Lao UI" panose="020B0502040204020203" pitchFamily="34" charset="0"/>
          </a:endParaRPr>
        </a:p>
      </dsp:txBody>
      <dsp:txXfrm>
        <a:off x="0" y="1840548"/>
        <a:ext cx="2561427" cy="1536856"/>
      </dsp:txXfrm>
    </dsp:sp>
    <dsp:sp modelId="{06A72CF4-7E30-4BEB-8AAE-49B0A3DB305D}">
      <dsp:nvSpPr>
        <dsp:cNvPr id="0" name=""/>
        <dsp:cNvSpPr/>
      </dsp:nvSpPr>
      <dsp:spPr>
        <a:xfrm>
          <a:off x="2817570" y="1840548"/>
          <a:ext cx="2561427" cy="15368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Top rated cuisines </a:t>
          </a:r>
          <a:r>
            <a:rPr lang="id-ID" sz="1050" kern="1200">
              <a:latin typeface="Lao UI" panose="020B0502040204020203" pitchFamily="34" charset="0"/>
              <a:cs typeface="Lao UI" panose="020B0502040204020203" pitchFamily="34" charset="0"/>
            </a:rPr>
            <a:t>are </a:t>
          </a:r>
          <a:r>
            <a:rPr lang="en-IN" sz="1050" kern="1200">
              <a:latin typeface="Lao UI" panose="020B0502040204020203" pitchFamily="34" charset="0"/>
              <a:cs typeface="Lao UI" panose="020B0502040204020203" pitchFamily="34" charset="0"/>
            </a:rPr>
            <a:t>American burger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Continental</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Desserts</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Pizza</a:t>
          </a:r>
          <a:r>
            <a:rPr lang="id-ID" sz="1050" kern="1200">
              <a:latin typeface="Lao UI" panose="020B0502040204020203" pitchFamily="34" charset="0"/>
              <a:cs typeface="Lao UI" panose="020B0502040204020203" pitchFamily="34" charset="0"/>
            </a:rPr>
            <a:t> and</a:t>
          </a:r>
          <a:r>
            <a:rPr lang="en-IN" sz="1050" kern="1200">
              <a:latin typeface="Lao UI" panose="020B0502040204020203" pitchFamily="34" charset="0"/>
              <a:cs typeface="Lao UI" panose="020B0502040204020203" pitchFamily="34" charset="0"/>
            </a:rPr>
            <a:t> Italian</a:t>
          </a:r>
          <a:endParaRPr lang="en-US" sz="1050" kern="1200">
            <a:latin typeface="Lao UI" panose="020B0502040204020203" pitchFamily="34" charset="0"/>
            <a:cs typeface="Lao UI" panose="020B0502040204020203" pitchFamily="34" charset="0"/>
          </a:endParaRPr>
        </a:p>
      </dsp:txBody>
      <dsp:txXfrm>
        <a:off x="2817570" y="1840548"/>
        <a:ext cx="2561427" cy="1536856"/>
      </dsp:txXfrm>
    </dsp:sp>
    <dsp:sp modelId="{9490037B-BD9B-4004-81DE-117570FED228}">
      <dsp:nvSpPr>
        <dsp:cNvPr id="0" name=""/>
        <dsp:cNvSpPr/>
      </dsp:nvSpPr>
      <dsp:spPr>
        <a:xfrm>
          <a:off x="5635140" y="1840548"/>
          <a:ext cx="2561427" cy="15368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Range of cost</a:t>
          </a:r>
          <a:r>
            <a:rPr lang="id-ID" sz="1050" kern="1200">
              <a:latin typeface="Lao UI" panose="020B0502040204020203" pitchFamily="34" charset="0"/>
              <a:cs typeface="Lao UI" panose="020B0502040204020203" pitchFamily="34" charset="0"/>
            </a:rPr>
            <a:t> for two,</a:t>
          </a:r>
          <a:r>
            <a:rPr lang="en-IN" sz="1050" kern="1200">
              <a:latin typeface="Lao UI" panose="020B0502040204020203" pitchFamily="34" charset="0"/>
              <a:cs typeface="Lao UI" panose="020B0502040204020203" pitchFamily="34" charset="0"/>
            </a:rPr>
            <a:t> for most </a:t>
          </a:r>
          <a:r>
            <a:rPr lang="id-ID" sz="1050" kern="1200">
              <a:latin typeface="Lao UI" panose="020B0502040204020203" pitchFamily="34" charset="0"/>
              <a:cs typeface="Lao UI" panose="020B0502040204020203" pitchFamily="34" charset="0"/>
            </a:rPr>
            <a:t>popular</a:t>
          </a:r>
          <a:r>
            <a:rPr lang="en-IN" sz="1050" kern="1200">
              <a:latin typeface="Lao UI" panose="020B0502040204020203" pitchFamily="34" charset="0"/>
              <a:cs typeface="Lao UI" panose="020B0502040204020203" pitchFamily="34" charset="0"/>
            </a:rPr>
            <a:t> cafes: 600-900 </a:t>
          </a:r>
          <a:endParaRPr lang="en-US" sz="1050" kern="1200">
            <a:latin typeface="Lao UI" panose="020B0502040204020203" pitchFamily="34" charset="0"/>
            <a:cs typeface="Lao UI" panose="020B0502040204020203" pitchFamily="34" charset="0"/>
          </a:endParaRPr>
        </a:p>
      </dsp:txBody>
      <dsp:txXfrm>
        <a:off x="5635140" y="1840548"/>
        <a:ext cx="2561427" cy="1536856"/>
      </dsp:txXfrm>
    </dsp:sp>
    <dsp:sp modelId="{A43E0260-8B2C-402D-A7F2-3FC7859CC462}">
      <dsp:nvSpPr>
        <dsp:cNvPr id="0" name=""/>
        <dsp:cNvSpPr/>
      </dsp:nvSpPr>
      <dsp:spPr>
        <a:xfrm>
          <a:off x="2817570" y="3633547"/>
          <a:ext cx="2561427" cy="15368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Most popular locations by votes</a:t>
          </a:r>
          <a:r>
            <a:rPr lang="id-ID" sz="1050" kern="1200">
              <a:latin typeface="Lao UI" panose="020B0502040204020203" pitchFamily="34" charset="0"/>
              <a:cs typeface="Lao UI" panose="020B0502040204020203" pitchFamily="34" charset="0"/>
            </a:rPr>
            <a:t> are</a:t>
          </a:r>
          <a:r>
            <a:rPr lang="en-IN" sz="1050" kern="1200">
              <a:latin typeface="Lao UI" panose="020B0502040204020203" pitchFamily="34" charset="0"/>
              <a:cs typeface="Lao UI" panose="020B0502040204020203" pitchFamily="34" charset="0"/>
            </a:rPr>
            <a:t> Kormangala</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Indira nagar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New BEL road</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JP Nagar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HSR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Lavelle road </a:t>
          </a:r>
          <a:r>
            <a:rPr lang="id-ID" sz="1050" kern="1200">
              <a:latin typeface="Lao UI" panose="020B0502040204020203" pitchFamily="34" charset="0"/>
              <a:cs typeface="Lao UI" panose="020B0502040204020203" pitchFamily="34" charset="0"/>
            </a:rPr>
            <a:t>and </a:t>
          </a:r>
          <a:r>
            <a:rPr lang="en-IN" sz="1050" kern="1200">
              <a:latin typeface="Lao UI" panose="020B0502040204020203" pitchFamily="34" charset="0"/>
              <a:cs typeface="Lao UI" panose="020B0502040204020203" pitchFamily="34" charset="0"/>
            </a:rPr>
            <a:t>Church Street</a:t>
          </a:r>
          <a:endParaRPr lang="en-US" sz="1050" kern="1200">
            <a:latin typeface="Lao UI" panose="020B0502040204020203" pitchFamily="34" charset="0"/>
            <a:cs typeface="Lao UI" panose="020B0502040204020203" pitchFamily="34" charset="0"/>
          </a:endParaRPr>
        </a:p>
      </dsp:txBody>
      <dsp:txXfrm>
        <a:off x="2817570" y="3633547"/>
        <a:ext cx="2561427" cy="1536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7BAB6-7A9A-48E8-9F19-926088DC501D}">
      <dsp:nvSpPr>
        <dsp:cNvPr id="0" name=""/>
        <dsp:cNvSpPr/>
      </dsp:nvSpPr>
      <dsp:spPr>
        <a:xfrm>
          <a:off x="949289" y="370482"/>
          <a:ext cx="677900" cy="677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1C099-76F5-43C5-B1B5-A2EACA81FBC9}">
      <dsp:nvSpPr>
        <dsp:cNvPr id="0" name=""/>
        <dsp:cNvSpPr/>
      </dsp:nvSpPr>
      <dsp:spPr>
        <a:xfrm>
          <a:off x="535017"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dirty="0">
              <a:latin typeface="Lao UI" panose="020B0502040204020203" pitchFamily="34" charset="0"/>
              <a:cs typeface="Lao UI" panose="020B0502040204020203" pitchFamily="34" charset="0"/>
            </a:rPr>
            <a:t>Starting with locations where most people visit and those where high rated are few, so that there is low competition are New BEL road and HSR. </a:t>
          </a:r>
        </a:p>
      </dsp:txBody>
      <dsp:txXfrm>
        <a:off x="535017" y="1309462"/>
        <a:ext cx="1506445" cy="677900"/>
      </dsp:txXfrm>
    </dsp:sp>
    <dsp:sp modelId="{4A054964-728C-4371-B062-4D64ABC96A21}">
      <dsp:nvSpPr>
        <dsp:cNvPr id="0" name=""/>
        <dsp:cNvSpPr/>
      </dsp:nvSpPr>
      <dsp:spPr>
        <a:xfrm>
          <a:off x="2719363" y="370482"/>
          <a:ext cx="677900" cy="677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78237-2905-4A55-A2B9-2DC9CDF94BC4}">
      <dsp:nvSpPr>
        <dsp:cNvPr id="0" name=""/>
        <dsp:cNvSpPr/>
      </dsp:nvSpPr>
      <dsp:spPr>
        <a:xfrm>
          <a:off x="2305090"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id-ID" sz="1050" kern="1200" dirty="0">
              <a:latin typeface="Lao UI" panose="020B0502040204020203" pitchFamily="34" charset="0"/>
              <a:cs typeface="Lao UI" panose="020B0502040204020203" pitchFamily="34" charset="0"/>
            </a:rPr>
            <a:t>H</a:t>
          </a:r>
          <a:r>
            <a:rPr lang="en-US" sz="1050" kern="1200" dirty="0">
              <a:latin typeface="Lao UI" panose="020B0502040204020203" pitchFamily="34" charset="0"/>
              <a:cs typeface="Lao UI" panose="020B0502040204020203" pitchFamily="34" charset="0"/>
            </a:rPr>
            <a:t>ow</a:t>
          </a:r>
          <a:r>
            <a:rPr lang="id-ID" sz="1050" kern="1200" dirty="0">
              <a:latin typeface="Lao UI" panose="020B0502040204020203" pitchFamily="34" charset="0"/>
              <a:cs typeface="Lao UI" panose="020B0502040204020203" pitchFamily="34" charset="0"/>
            </a:rPr>
            <a:t>e</a:t>
          </a:r>
          <a:r>
            <a:rPr lang="en-US" sz="1050" kern="1200" dirty="0" err="1">
              <a:latin typeface="Lao UI" panose="020B0502040204020203" pitchFamily="34" charset="0"/>
              <a:cs typeface="Lao UI" panose="020B0502040204020203" pitchFamily="34" charset="0"/>
            </a:rPr>
            <a:t>ver</a:t>
          </a:r>
          <a:r>
            <a:rPr lang="en-US" sz="1050" kern="1200" dirty="0">
              <a:latin typeface="Lao UI" panose="020B0502040204020203" pitchFamily="34" charset="0"/>
              <a:cs typeface="Lao UI" panose="020B0502040204020203" pitchFamily="34" charset="0"/>
            </a:rPr>
            <a:t>, looking at </a:t>
          </a:r>
          <a:r>
            <a:rPr lang="id-ID" sz="1050" kern="1200" dirty="0" err="1">
              <a:latin typeface="Lao UI" panose="020B0502040204020203" pitchFamily="34" charset="0"/>
              <a:cs typeface="Lao UI" panose="020B0502040204020203" pitchFamily="34" charset="0"/>
            </a:rPr>
            <a:t>number</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of</a:t>
          </a:r>
          <a:r>
            <a:rPr lang="id-ID" sz="1050" kern="1200" dirty="0">
              <a:latin typeface="Lao UI" panose="020B0502040204020203" pitchFamily="34" charset="0"/>
              <a:cs typeface="Lao UI" panose="020B0502040204020203" pitchFamily="34" charset="0"/>
            </a:rPr>
            <a:t> </a:t>
          </a:r>
          <a:r>
            <a:rPr lang="en-US" sz="1050" kern="1200" dirty="0">
              <a:latin typeface="Lao UI" panose="020B0502040204020203" pitchFamily="34" charset="0"/>
              <a:cs typeface="Lao UI" panose="020B0502040204020203" pitchFamily="34" charset="0"/>
            </a:rPr>
            <a:t>cafes around HSR have many,</a:t>
          </a:r>
          <a:r>
            <a:rPr lang="id-ID" sz="1050" kern="1200" dirty="0">
              <a:latin typeface="Lao UI" panose="020B0502040204020203" pitchFamily="34" charset="0"/>
              <a:cs typeface="Lao UI" panose="020B0502040204020203" pitchFamily="34" charset="0"/>
            </a:rPr>
            <a:t> </a:t>
          </a:r>
          <a:r>
            <a:rPr lang="en-US" sz="1050" kern="1200" dirty="0">
              <a:latin typeface="Lao UI" panose="020B0502040204020203" pitchFamily="34" charset="0"/>
              <a:cs typeface="Lao UI" panose="020B0502040204020203" pitchFamily="34" charset="0"/>
            </a:rPr>
            <a:t>as compared to New BEL road</a:t>
          </a:r>
        </a:p>
      </dsp:txBody>
      <dsp:txXfrm>
        <a:off x="2305090" y="1309462"/>
        <a:ext cx="1506445" cy="677900"/>
      </dsp:txXfrm>
    </dsp:sp>
    <dsp:sp modelId="{D531356F-ACF9-4EE0-ACD2-D4ED555DBE5C}">
      <dsp:nvSpPr>
        <dsp:cNvPr id="0" name=""/>
        <dsp:cNvSpPr/>
      </dsp:nvSpPr>
      <dsp:spPr>
        <a:xfrm>
          <a:off x="4489436" y="370482"/>
          <a:ext cx="677900" cy="677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B1688-0AAA-4650-AE2B-A0FCC9C7687E}">
      <dsp:nvSpPr>
        <dsp:cNvPr id="0" name=""/>
        <dsp:cNvSpPr/>
      </dsp:nvSpPr>
      <dsp:spPr>
        <a:xfrm>
          <a:off x="4075163"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dirty="0">
              <a:latin typeface="Lao UI" panose="020B0502040204020203" pitchFamily="34" charset="0"/>
              <a:cs typeface="Lao UI" panose="020B0502040204020203" pitchFamily="34" charset="0"/>
            </a:rPr>
            <a:t>But if </a:t>
          </a:r>
          <a:r>
            <a:rPr lang="id-ID" sz="1050" kern="1200" dirty="0" err="1">
              <a:latin typeface="Lao UI" panose="020B0502040204020203" pitchFamily="34" charset="0"/>
              <a:cs typeface="Lao UI" panose="020B0502040204020203" pitchFamily="34" charset="0"/>
            </a:rPr>
            <a:t>we</a:t>
          </a:r>
          <a:r>
            <a:rPr lang="en-US" sz="1050" kern="1200" dirty="0">
              <a:latin typeface="Lao UI" panose="020B0502040204020203" pitchFamily="34" charset="0"/>
              <a:cs typeface="Lao UI" panose="020B0502040204020203" pitchFamily="34" charset="0"/>
            </a:rPr>
            <a:t> want to be open for online ordering service as well, then HSR is better</a:t>
          </a:r>
        </a:p>
      </dsp:txBody>
      <dsp:txXfrm>
        <a:off x="4075163" y="1309462"/>
        <a:ext cx="1506445" cy="677900"/>
      </dsp:txXfrm>
    </dsp:sp>
    <dsp:sp modelId="{E4A24F43-358C-4103-BB4B-C25DC8F131F8}">
      <dsp:nvSpPr>
        <dsp:cNvPr id="0" name=""/>
        <dsp:cNvSpPr/>
      </dsp:nvSpPr>
      <dsp:spPr>
        <a:xfrm>
          <a:off x="6259509" y="370482"/>
          <a:ext cx="677900" cy="6779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71967B-E05E-4C8A-8FF2-2D12E39EF039}">
      <dsp:nvSpPr>
        <dsp:cNvPr id="0" name=""/>
        <dsp:cNvSpPr/>
      </dsp:nvSpPr>
      <dsp:spPr>
        <a:xfrm>
          <a:off x="5845237"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a:latin typeface="Lao UI" panose="020B0502040204020203" pitchFamily="34" charset="0"/>
              <a:cs typeface="Lao UI" panose="020B0502040204020203" pitchFamily="34" charset="0"/>
            </a:rPr>
            <a:t>So based on </a:t>
          </a:r>
          <a:r>
            <a:rPr lang="id-ID" sz="1050" kern="1200">
              <a:latin typeface="Lao UI" panose="020B0502040204020203" pitchFamily="34" charset="0"/>
              <a:cs typeface="Lao UI" panose="020B0502040204020203" pitchFamily="34" charset="0"/>
            </a:rPr>
            <a:t>the </a:t>
          </a:r>
          <a:r>
            <a:rPr lang="en-US" sz="1050" kern="1200">
              <a:latin typeface="Lao UI" panose="020B0502040204020203" pitchFamily="34" charset="0"/>
              <a:cs typeface="Lao UI" panose="020B0502040204020203" pitchFamily="34" charset="0"/>
            </a:rPr>
            <a:t>budget</a:t>
          </a:r>
          <a:r>
            <a:rPr lang="id-ID" sz="1050" kern="1200">
              <a:latin typeface="Lao UI" panose="020B0502040204020203" pitchFamily="34" charset="0"/>
              <a:cs typeface="Lao UI" panose="020B0502040204020203" pitchFamily="34" charset="0"/>
            </a:rPr>
            <a:t>,</a:t>
          </a:r>
          <a:r>
            <a:rPr lang="en-US" sz="1050" kern="1200">
              <a:latin typeface="Lao UI" panose="020B0502040204020203" pitchFamily="34" charset="0"/>
              <a:cs typeface="Lao UI" panose="020B0502040204020203" pitchFamily="34" charset="0"/>
            </a:rPr>
            <a:t> either of the locations will be good</a:t>
          </a:r>
        </a:p>
      </dsp:txBody>
      <dsp:txXfrm>
        <a:off x="5845237" y="1309462"/>
        <a:ext cx="1506445" cy="677900"/>
      </dsp:txXfrm>
    </dsp:sp>
    <dsp:sp modelId="{0FDA69A9-A52D-4DED-B2EB-3E11EDFD5B6A}">
      <dsp:nvSpPr>
        <dsp:cNvPr id="0" name=""/>
        <dsp:cNvSpPr/>
      </dsp:nvSpPr>
      <dsp:spPr>
        <a:xfrm>
          <a:off x="3604399" y="2363974"/>
          <a:ext cx="677900" cy="6779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2CA4E-E968-4075-A756-550867DC155A}">
      <dsp:nvSpPr>
        <dsp:cNvPr id="0" name=""/>
        <dsp:cNvSpPr/>
      </dsp:nvSpPr>
      <dsp:spPr>
        <a:xfrm>
          <a:off x="3190127" y="3302955"/>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id-ID" sz="1050" kern="1200">
              <a:latin typeface="Lao UI" panose="020B0502040204020203" pitchFamily="34" charset="0"/>
              <a:cs typeface="Lao UI" panose="020B0502040204020203" pitchFamily="34" charset="0"/>
            </a:rPr>
            <a:t>W</a:t>
          </a:r>
          <a:r>
            <a:rPr lang="en-US" sz="1050" kern="1200">
              <a:latin typeface="Lao UI" panose="020B0502040204020203" pitchFamily="34" charset="0"/>
              <a:cs typeface="Lao UI" panose="020B0502040204020203" pitchFamily="34" charset="0"/>
            </a:rPr>
            <a:t>ith cost</a:t>
          </a:r>
          <a:r>
            <a:rPr lang="id-ID" sz="1050" kern="1200">
              <a:latin typeface="Lao UI" panose="020B0502040204020203" pitchFamily="34" charset="0"/>
              <a:cs typeface="Lao UI" panose="020B0502040204020203" pitchFamily="34" charset="0"/>
            </a:rPr>
            <a:t> for two</a:t>
          </a:r>
          <a:r>
            <a:rPr lang="en-US" sz="1050" kern="1200">
              <a:latin typeface="Lao UI" panose="020B0502040204020203" pitchFamily="34" charset="0"/>
              <a:cs typeface="Lao UI" panose="020B0502040204020203" pitchFamily="34" charset="0"/>
            </a:rPr>
            <a:t> around 600-900</a:t>
          </a:r>
          <a:r>
            <a:rPr lang="id-ID" sz="1050" kern="1200">
              <a:latin typeface="Lao UI" panose="020B0502040204020203" pitchFamily="34" charset="0"/>
              <a:cs typeface="Lao UI" panose="020B0502040204020203" pitchFamily="34" charset="0"/>
            </a:rPr>
            <a:t> and cuisine in continental / desserts / Italian are other recommendations</a:t>
          </a:r>
          <a:endParaRPr lang="en-US" sz="1050" kern="1200">
            <a:latin typeface="Lao UI" panose="020B0502040204020203" pitchFamily="34" charset="0"/>
            <a:cs typeface="Lao UI" panose="020B0502040204020203" pitchFamily="34" charset="0"/>
          </a:endParaRPr>
        </a:p>
      </dsp:txBody>
      <dsp:txXfrm>
        <a:off x="3190127" y="3302955"/>
        <a:ext cx="1506445" cy="6779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44064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6132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6431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6368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84DEB-E57C-46BE-9A61-0AB5A1073991}"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56993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84DEB-E57C-46BE-9A61-0AB5A1073991}"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829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84DEB-E57C-46BE-9A61-0AB5A1073991}" type="datetimeFigureOut">
              <a:rPr lang="en-IN" smtClean="0"/>
              <a:t>03-04-2020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13024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84DEB-E57C-46BE-9A61-0AB5A1073991}" type="datetimeFigureOut">
              <a:rPr lang="en-IN" smtClean="0"/>
              <a:t>03-04-2020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224471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84DEB-E57C-46BE-9A61-0AB5A1073991}" type="datetimeFigureOut">
              <a:rPr lang="en-IN" smtClean="0"/>
              <a:t>03-04-2020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159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84DEB-E57C-46BE-9A61-0AB5A1073991}"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75671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84DEB-E57C-46BE-9A61-0AB5A1073991}"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868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84DEB-E57C-46BE-9A61-0AB5A1073991}" type="datetimeFigureOut">
              <a:rPr lang="en-IN" smtClean="0"/>
              <a:t>03-04-2020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B42A7-9B67-447E-93CD-32DAA03FE9EE}" type="slidenum">
              <a:rPr lang="en-IN" smtClean="0"/>
              <a:t>‹#›</a:t>
            </a:fld>
            <a:endParaRPr lang="en-IN"/>
          </a:p>
        </p:txBody>
      </p:sp>
    </p:spTree>
    <p:extLst>
      <p:ext uri="{BB962C8B-B14F-4D97-AF65-F5344CB8AC3E}">
        <p14:creationId xmlns:p14="http://schemas.microsoft.com/office/powerpoint/2010/main" val="965325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github.com/Narumanchi/Capstone/blob/master/cafe_data(1).csv"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6642-CB71-411A-90F4-89D1AB225DF0}"/>
              </a:ext>
            </a:extLst>
          </p:cNvPr>
          <p:cNvSpPr>
            <a:spLocks noGrp="1"/>
          </p:cNvSpPr>
          <p:nvPr>
            <p:ph type="ctrTitle"/>
          </p:nvPr>
        </p:nvSpPr>
        <p:spPr>
          <a:xfrm>
            <a:off x="4554334" y="3703003"/>
            <a:ext cx="4127273" cy="1441688"/>
          </a:xfrm>
        </p:spPr>
        <p:txBody>
          <a:bodyPr anchor="t">
            <a:normAutofit/>
          </a:bodyPr>
          <a:lstStyle/>
          <a:p>
            <a:pPr algn="l"/>
            <a:r>
              <a:rPr lang="id-ID" sz="3600"/>
              <a:t>Best location to open a Cafe in </a:t>
            </a:r>
            <a:r>
              <a:rPr lang="en-US" sz="3600"/>
              <a:t>Bengaluru</a:t>
            </a:r>
            <a:endParaRPr lang="en-IN" sz="3600"/>
          </a:p>
        </p:txBody>
      </p:sp>
      <p:sp>
        <p:nvSpPr>
          <p:cNvPr id="33" name="Freeform: Shape 11">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5328" y="7320"/>
            <a:ext cx="3360420" cy="1885495"/>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4" name="Freeform: Shape 13">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8772" y="7321"/>
            <a:ext cx="3113532" cy="176205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Picture 6" descr="A picture containing turner&#10;&#10;Description automatically generated">
            <a:extLst>
              <a:ext uri="{FF2B5EF4-FFF2-40B4-BE49-F238E27FC236}">
                <a16:creationId xmlns:a16="http://schemas.microsoft.com/office/drawing/2014/main" id="{6113848B-5A09-4C9F-80F0-6A08AE739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741" y="75436"/>
            <a:ext cx="1399592" cy="1371601"/>
          </a:xfrm>
          <a:prstGeom prst="rect">
            <a:avLst/>
          </a:prstGeom>
        </p:spPr>
      </p:pic>
      <p:sp>
        <p:nvSpPr>
          <p:cNvPr id="35" name="Freeform: Shape 15">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77098"/>
            <a:ext cx="4045328" cy="4780901"/>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36" name="Freeform: Shape 17">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00028"/>
            <a:ext cx="3922397" cy="4657972"/>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5" name="Picture 4" descr="A picture containing vector graphics&#10;&#10;Description automatically generated">
            <a:extLst>
              <a:ext uri="{FF2B5EF4-FFF2-40B4-BE49-F238E27FC236}">
                <a16:creationId xmlns:a16="http://schemas.microsoft.com/office/drawing/2014/main" id="{C5151A5E-FBA2-4D0D-8CC5-639EF41A6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45" y="3234858"/>
            <a:ext cx="2792127" cy="2792127"/>
          </a:xfrm>
          <a:prstGeom prst="rect">
            <a:avLst/>
          </a:prstGeom>
        </p:spPr>
      </p:pic>
    </p:spTree>
    <p:extLst>
      <p:ext uri="{BB962C8B-B14F-4D97-AF65-F5344CB8AC3E}">
        <p14:creationId xmlns:p14="http://schemas.microsoft.com/office/powerpoint/2010/main" val="22325336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60BAF-4716-49F5-B51A-185A2EC30526}"/>
              </a:ext>
            </a:extLst>
          </p:cNvPr>
          <p:cNvSpPr>
            <a:spLocks noGrp="1"/>
          </p:cNvSpPr>
          <p:nvPr>
            <p:ph type="title"/>
          </p:nvPr>
        </p:nvSpPr>
        <p:spPr>
          <a:xfrm>
            <a:off x="647271" y="1012004"/>
            <a:ext cx="2562119" cy="4795408"/>
          </a:xfrm>
        </p:spPr>
        <p:txBody>
          <a:bodyPr>
            <a:normAutofit/>
          </a:bodyPr>
          <a:lstStyle/>
          <a:p>
            <a:r>
              <a:rPr lang="id-ID" sz="4100">
                <a:solidFill>
                  <a:srgbClr val="FFFFFF"/>
                </a:solidFill>
              </a:rPr>
              <a:t>Cafe in Bengaluru, because we love Food!</a:t>
            </a:r>
            <a:endParaRPr lang="en-IN" sz="4100">
              <a:solidFill>
                <a:srgbClr val="FFFFFF"/>
              </a:solidFill>
            </a:endParaRPr>
          </a:p>
        </p:txBody>
      </p:sp>
      <p:graphicFrame>
        <p:nvGraphicFramePr>
          <p:cNvPr id="9" name="Content Placeholder 2">
            <a:extLst>
              <a:ext uri="{FF2B5EF4-FFF2-40B4-BE49-F238E27FC236}">
                <a16:creationId xmlns:a16="http://schemas.microsoft.com/office/drawing/2014/main" id="{5842F50C-2C98-4B5E-B902-99A59AEEDDCD}"/>
              </a:ext>
            </a:extLst>
          </p:cNvPr>
          <p:cNvGraphicFramePr>
            <a:graphicFrameLocks noGrp="1"/>
          </p:cNvGraphicFramePr>
          <p:nvPr>
            <p:ph idx="1"/>
            <p:extLst>
              <p:ext uri="{D42A27DB-BD31-4B8C-83A1-F6EECF244321}">
                <p14:modId xmlns:p14="http://schemas.microsoft.com/office/powerpoint/2010/main" val="520656014"/>
              </p:ext>
            </p:extLst>
          </p:nvPr>
        </p:nvGraphicFramePr>
        <p:xfrm>
          <a:off x="3895726" y="470923"/>
          <a:ext cx="4885202" cy="5636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77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6F44-1111-4D39-ABFB-4AB4A91E2883}"/>
              </a:ext>
            </a:extLst>
          </p:cNvPr>
          <p:cNvSpPr>
            <a:spLocks noGrp="1"/>
          </p:cNvSpPr>
          <p:nvPr>
            <p:ph type="title"/>
          </p:nvPr>
        </p:nvSpPr>
        <p:spPr>
          <a:xfrm>
            <a:off x="652653" y="606564"/>
            <a:ext cx="7838694" cy="1325563"/>
          </a:xfrm>
        </p:spPr>
        <p:txBody>
          <a:bodyPr anchor="ctr">
            <a:normAutofit/>
          </a:bodyPr>
          <a:lstStyle/>
          <a:p>
            <a:r>
              <a:rPr lang="id-ID" dirty="0"/>
              <a:t>Data</a:t>
            </a:r>
            <a:endParaRPr lang="en-IN" dirty="0"/>
          </a:p>
        </p:txBody>
      </p:sp>
      <p:sp>
        <p:nvSpPr>
          <p:cNvPr id="31" name="Rectangle 3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655" y="2043803"/>
            <a:ext cx="7642689"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41FBE5EF-DF24-40EB-B755-82AE38F4EFC5}"/>
              </a:ext>
            </a:extLst>
          </p:cNvPr>
          <p:cNvGraphicFramePr>
            <a:graphicFrameLocks noGrp="1"/>
          </p:cNvGraphicFramePr>
          <p:nvPr>
            <p:ph idx="1"/>
            <p:extLst>
              <p:ext uri="{D42A27DB-BD31-4B8C-83A1-F6EECF244321}">
                <p14:modId xmlns:p14="http://schemas.microsoft.com/office/powerpoint/2010/main" val="1384397685"/>
              </p:ext>
            </p:extLst>
          </p:nvPr>
        </p:nvGraphicFramePr>
        <p:xfrm>
          <a:off x="750655" y="2385390"/>
          <a:ext cx="7642689"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hlinkClick r:id="rId7"/>
            <a:extLst>
              <a:ext uri="{FF2B5EF4-FFF2-40B4-BE49-F238E27FC236}">
                <a16:creationId xmlns:a16="http://schemas.microsoft.com/office/drawing/2014/main" id="{6B94A6EA-C016-46FF-9FFA-AA3EA9EDAB14}"/>
              </a:ext>
            </a:extLst>
          </p:cNvPr>
          <p:cNvSpPr txBox="1"/>
          <p:nvPr/>
        </p:nvSpPr>
        <p:spPr>
          <a:xfrm>
            <a:off x="553673" y="6264139"/>
            <a:ext cx="6451134" cy="369332"/>
          </a:xfrm>
          <a:prstGeom prst="rect">
            <a:avLst/>
          </a:prstGeom>
          <a:noFill/>
        </p:spPr>
        <p:txBody>
          <a:bodyPr wrap="square" rtlCol="0">
            <a:spAutoFit/>
          </a:bodyPr>
          <a:lstStyle/>
          <a:p>
            <a:r>
              <a:rPr lang="en-IN" dirty="0"/>
              <a:t>Link to data scraped from Zomato: </a:t>
            </a:r>
            <a:r>
              <a:rPr lang="en-IN" dirty="0">
                <a:hlinkClick r:id="rId7"/>
              </a:rPr>
              <a:t>here</a:t>
            </a:r>
            <a:endParaRPr lang="en-IN" dirty="0"/>
          </a:p>
        </p:txBody>
      </p:sp>
    </p:spTree>
    <p:extLst>
      <p:ext uri="{BB962C8B-B14F-4D97-AF65-F5344CB8AC3E}">
        <p14:creationId xmlns:p14="http://schemas.microsoft.com/office/powerpoint/2010/main" val="305211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7C64-D503-41A8-88B9-763C18B40816}"/>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a:solidFill>
                  <a:srgbClr val="FFFFFF"/>
                </a:solidFill>
              </a:rPr>
              <a:t>Analysis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DC09E48C-B790-4894-AFEE-AF1B96477D98}"/>
              </a:ext>
            </a:extLst>
          </p:cNvPr>
          <p:cNvPicPr/>
          <p:nvPr/>
        </p:nvPicPr>
        <p:blipFill>
          <a:blip r:embed="rId2">
            <a:extLst>
              <a:ext uri="{28A0092B-C50C-407E-A947-70E740481C1C}">
                <a14:useLocalDpi xmlns:a14="http://schemas.microsoft.com/office/drawing/2010/main" val="0"/>
              </a:ext>
            </a:extLst>
          </a:blip>
          <a:stretch>
            <a:fillRect/>
          </a:stretch>
        </p:blipFill>
        <p:spPr>
          <a:xfrm>
            <a:off x="218257" y="2426817"/>
            <a:ext cx="2910823"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C17CEE00-33BE-4F48-A5B5-3ACB5FC4DBDA}"/>
              </a:ext>
            </a:extLst>
          </p:cNvPr>
          <p:cNvPicPr/>
          <p:nvPr/>
        </p:nvPicPr>
        <p:blipFill>
          <a:blip r:embed="rId3">
            <a:extLst>
              <a:ext uri="{28A0092B-C50C-407E-A947-70E740481C1C}">
                <a14:useLocalDpi xmlns:a14="http://schemas.microsoft.com/office/drawing/2010/main" val="0"/>
              </a:ext>
            </a:extLst>
          </a:blip>
          <a:stretch>
            <a:fillRect/>
          </a:stretch>
        </p:blipFill>
        <p:spPr>
          <a:xfrm>
            <a:off x="4832139" y="2596835"/>
            <a:ext cx="4093603" cy="2218445"/>
          </a:xfrm>
          <a:prstGeom prst="rect">
            <a:avLst/>
          </a:prstGeom>
        </p:spPr>
      </p:pic>
      <p:sp>
        <p:nvSpPr>
          <p:cNvPr id="6" name="TextBox 5">
            <a:extLst>
              <a:ext uri="{FF2B5EF4-FFF2-40B4-BE49-F238E27FC236}">
                <a16:creationId xmlns:a16="http://schemas.microsoft.com/office/drawing/2014/main" id="{A5F96D6E-05CA-4477-9658-CB57E5421AFC}"/>
              </a:ext>
            </a:extLst>
          </p:cNvPr>
          <p:cNvSpPr txBox="1"/>
          <p:nvPr/>
        </p:nvSpPr>
        <p:spPr>
          <a:xfrm>
            <a:off x="2850761" y="2378430"/>
            <a:ext cx="1543563" cy="1200329"/>
          </a:xfrm>
          <a:prstGeom prst="rect">
            <a:avLst/>
          </a:prstGeom>
          <a:noFill/>
        </p:spPr>
        <p:txBody>
          <a:bodyPr wrap="square" rtlCol="0">
            <a:spAutoFit/>
          </a:bodyPr>
          <a:lstStyle/>
          <a:p>
            <a:r>
              <a:rPr lang="en-IN" sz="1200" dirty="0">
                <a:latin typeface="Lao UI" panose="020B0502040204020203" pitchFamily="34" charset="0"/>
                <a:cs typeface="Lao UI" panose="020B0502040204020203" pitchFamily="34" charset="0"/>
              </a:rPr>
              <a:t>#best rated cafes/total# cafes to understand the location with necessity for a good cafe</a:t>
            </a:r>
          </a:p>
        </p:txBody>
      </p:sp>
      <p:pic>
        <p:nvPicPr>
          <p:cNvPr id="8" name="Picture 7" descr="A close up of a logo&#10;&#10;Description automatically generated">
            <a:extLst>
              <a:ext uri="{FF2B5EF4-FFF2-40B4-BE49-F238E27FC236}">
                <a16:creationId xmlns:a16="http://schemas.microsoft.com/office/drawing/2014/main" id="{68304C5A-ED31-4346-9D20-5A9B7051B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0093" y="4907760"/>
            <a:ext cx="4093604" cy="1578412"/>
          </a:xfrm>
          <a:prstGeom prst="rect">
            <a:avLst/>
          </a:prstGeom>
        </p:spPr>
      </p:pic>
      <p:sp>
        <p:nvSpPr>
          <p:cNvPr id="9" name="TextBox 8">
            <a:extLst>
              <a:ext uri="{FF2B5EF4-FFF2-40B4-BE49-F238E27FC236}">
                <a16:creationId xmlns:a16="http://schemas.microsoft.com/office/drawing/2014/main" id="{03C15638-7B33-4307-8C93-7C0BF43D5DCC}"/>
              </a:ext>
            </a:extLst>
          </p:cNvPr>
          <p:cNvSpPr txBox="1"/>
          <p:nvPr/>
        </p:nvSpPr>
        <p:spPr>
          <a:xfrm>
            <a:off x="3281966" y="3734581"/>
            <a:ext cx="1427708" cy="830997"/>
          </a:xfrm>
          <a:prstGeom prst="rect">
            <a:avLst/>
          </a:prstGeom>
          <a:noFill/>
        </p:spPr>
        <p:txBody>
          <a:bodyPr wrap="square" rtlCol="0">
            <a:spAutoFit/>
          </a:bodyPr>
          <a:lstStyle/>
          <a:p>
            <a:r>
              <a:rPr lang="en-IN" sz="1200" dirty="0">
                <a:latin typeface="Lao UI" panose="020B0502040204020203" pitchFamily="34" charset="0"/>
                <a:cs typeface="Lao UI" panose="020B0502040204020203" pitchFamily="34" charset="0"/>
              </a:rPr>
              <a:t>To obtain #cafes per location which had more than 4/5 rating</a:t>
            </a:r>
          </a:p>
        </p:txBody>
      </p:sp>
      <p:sp>
        <p:nvSpPr>
          <p:cNvPr id="13" name="TextBox 12">
            <a:extLst>
              <a:ext uri="{FF2B5EF4-FFF2-40B4-BE49-F238E27FC236}">
                <a16:creationId xmlns:a16="http://schemas.microsoft.com/office/drawing/2014/main" id="{B5066DFE-2667-4211-B6A6-0EC4A21FCDD1}"/>
              </a:ext>
            </a:extLst>
          </p:cNvPr>
          <p:cNvSpPr txBox="1"/>
          <p:nvPr/>
        </p:nvSpPr>
        <p:spPr>
          <a:xfrm>
            <a:off x="3191549" y="5281467"/>
            <a:ext cx="1427708" cy="830997"/>
          </a:xfrm>
          <a:prstGeom prst="rect">
            <a:avLst/>
          </a:prstGeom>
          <a:noFill/>
        </p:spPr>
        <p:txBody>
          <a:bodyPr wrap="square" rtlCol="0">
            <a:spAutoFit/>
          </a:bodyPr>
          <a:lstStyle/>
          <a:p>
            <a:r>
              <a:rPr lang="en-IN" sz="1200" dirty="0">
                <a:latin typeface="Lao UI" panose="020B0502040204020203" pitchFamily="34" charset="0"/>
                <a:cs typeface="Lao UI" panose="020B0502040204020203" pitchFamily="34" charset="0"/>
              </a:rPr>
              <a:t>To obtain #cafes per location which had most #online orders</a:t>
            </a:r>
          </a:p>
        </p:txBody>
      </p:sp>
    </p:spTree>
    <p:extLst>
      <p:ext uri="{BB962C8B-B14F-4D97-AF65-F5344CB8AC3E}">
        <p14:creationId xmlns:p14="http://schemas.microsoft.com/office/powerpoint/2010/main" val="303162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7C64-D503-41A8-88B9-763C18B40816}"/>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a:solidFill>
                  <a:srgbClr val="FFFFFF"/>
                </a:solidFill>
              </a:rPr>
              <a:t>Analysis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6C0CB6A9-0871-4E97-A30F-E26D436EEF75}"/>
              </a:ext>
            </a:extLst>
          </p:cNvPr>
          <p:cNvPicPr>
            <a:picLocks noChangeAspect="1"/>
          </p:cNvPicPr>
          <p:nvPr/>
        </p:nvPicPr>
        <p:blipFill rotWithShape="1">
          <a:blip r:embed="rId2">
            <a:extLst>
              <a:ext uri="{28A0092B-C50C-407E-A947-70E740481C1C}">
                <a14:useLocalDpi xmlns:a14="http://schemas.microsoft.com/office/drawing/2010/main" val="0"/>
              </a:ext>
            </a:extLst>
          </a:blip>
          <a:srcRect t="2945" r="917"/>
          <a:stretch/>
        </p:blipFill>
        <p:spPr>
          <a:xfrm>
            <a:off x="196984" y="2428256"/>
            <a:ext cx="4160934" cy="2001487"/>
          </a:xfrm>
          <a:prstGeom prst="rect">
            <a:avLst/>
          </a:prstGeom>
        </p:spPr>
      </p:pic>
      <p:pic>
        <p:nvPicPr>
          <p:cNvPr id="15" name="Picture 14" descr="A close up of a map&#10;&#10;Description automatically generated">
            <a:extLst>
              <a:ext uri="{FF2B5EF4-FFF2-40B4-BE49-F238E27FC236}">
                <a16:creationId xmlns:a16="http://schemas.microsoft.com/office/drawing/2014/main" id="{FECF6300-7E1B-44AD-87DA-3279E4DDF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396" y="2524555"/>
            <a:ext cx="4276413" cy="1905188"/>
          </a:xfrm>
          <a:prstGeom prst="rect">
            <a:avLst/>
          </a:prstGeom>
        </p:spPr>
      </p:pic>
      <p:sp>
        <p:nvSpPr>
          <p:cNvPr id="16" name="TextBox 15">
            <a:extLst>
              <a:ext uri="{FF2B5EF4-FFF2-40B4-BE49-F238E27FC236}">
                <a16:creationId xmlns:a16="http://schemas.microsoft.com/office/drawing/2014/main" id="{BCB7435F-D827-483D-B302-A2633D7438DE}"/>
              </a:ext>
            </a:extLst>
          </p:cNvPr>
          <p:cNvSpPr txBox="1"/>
          <p:nvPr/>
        </p:nvSpPr>
        <p:spPr>
          <a:xfrm>
            <a:off x="297661" y="4647501"/>
            <a:ext cx="4060246" cy="646331"/>
          </a:xfrm>
          <a:prstGeom prst="rect">
            <a:avLst/>
          </a:prstGeom>
          <a:noFill/>
        </p:spPr>
        <p:txBody>
          <a:bodyPr wrap="square" rtlCol="0">
            <a:spAutoFit/>
          </a:bodyPr>
          <a:lstStyle/>
          <a:p>
            <a:r>
              <a:rPr lang="en-IN" dirty="0"/>
              <a:t>Location heat map showing cafes across Bangalore.</a:t>
            </a:r>
          </a:p>
        </p:txBody>
      </p:sp>
      <p:sp>
        <p:nvSpPr>
          <p:cNvPr id="17" name="TextBox 16">
            <a:extLst>
              <a:ext uri="{FF2B5EF4-FFF2-40B4-BE49-F238E27FC236}">
                <a16:creationId xmlns:a16="http://schemas.microsoft.com/office/drawing/2014/main" id="{138C0E12-0E66-4770-B318-D1677B1104D8}"/>
              </a:ext>
            </a:extLst>
          </p:cNvPr>
          <p:cNvSpPr txBox="1"/>
          <p:nvPr/>
        </p:nvSpPr>
        <p:spPr>
          <a:xfrm>
            <a:off x="4739597" y="4647500"/>
            <a:ext cx="4060246" cy="923330"/>
          </a:xfrm>
          <a:prstGeom prst="rect">
            <a:avLst/>
          </a:prstGeom>
          <a:noFill/>
        </p:spPr>
        <p:txBody>
          <a:bodyPr wrap="square" rtlCol="0">
            <a:spAutoFit/>
          </a:bodyPr>
          <a:lstStyle/>
          <a:p>
            <a:r>
              <a:rPr lang="en-IN" dirty="0"/>
              <a:t>Location heat map showing neighbourhood restaurants across Bangalore</a:t>
            </a:r>
          </a:p>
        </p:txBody>
      </p:sp>
    </p:spTree>
    <p:extLst>
      <p:ext uri="{BB962C8B-B14F-4D97-AF65-F5344CB8AC3E}">
        <p14:creationId xmlns:p14="http://schemas.microsoft.com/office/powerpoint/2010/main" val="9608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7C64-D503-41A8-88B9-763C18B40816}"/>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a:solidFill>
                  <a:srgbClr val="FFFFFF"/>
                </a:solidFill>
              </a:rPr>
              <a:t>Analysis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B7435F-D827-483D-B302-A2633D7438DE}"/>
              </a:ext>
            </a:extLst>
          </p:cNvPr>
          <p:cNvSpPr txBox="1"/>
          <p:nvPr/>
        </p:nvSpPr>
        <p:spPr>
          <a:xfrm>
            <a:off x="297661" y="5931295"/>
            <a:ext cx="4060246" cy="369332"/>
          </a:xfrm>
          <a:prstGeom prst="rect">
            <a:avLst/>
          </a:prstGeom>
          <a:noFill/>
        </p:spPr>
        <p:txBody>
          <a:bodyPr wrap="square" rtlCol="0">
            <a:spAutoFit/>
          </a:bodyPr>
          <a:lstStyle/>
          <a:p>
            <a:r>
              <a:rPr lang="en-IN" dirty="0"/>
              <a:t>Location wise cafe popularity vs cost </a:t>
            </a:r>
          </a:p>
        </p:txBody>
      </p:sp>
      <p:sp>
        <p:nvSpPr>
          <p:cNvPr id="17" name="TextBox 16">
            <a:extLst>
              <a:ext uri="{FF2B5EF4-FFF2-40B4-BE49-F238E27FC236}">
                <a16:creationId xmlns:a16="http://schemas.microsoft.com/office/drawing/2014/main" id="{138C0E12-0E66-4770-B318-D1677B1104D8}"/>
              </a:ext>
            </a:extLst>
          </p:cNvPr>
          <p:cNvSpPr txBox="1"/>
          <p:nvPr/>
        </p:nvSpPr>
        <p:spPr>
          <a:xfrm>
            <a:off x="4704406" y="5931687"/>
            <a:ext cx="4060246" cy="369332"/>
          </a:xfrm>
          <a:prstGeom prst="rect">
            <a:avLst/>
          </a:prstGeom>
          <a:noFill/>
        </p:spPr>
        <p:txBody>
          <a:bodyPr wrap="square" rtlCol="0">
            <a:spAutoFit/>
          </a:bodyPr>
          <a:lstStyle/>
          <a:p>
            <a:r>
              <a:rPr lang="en-IN" dirty="0"/>
              <a:t>Location wise best rated cuisines</a:t>
            </a:r>
          </a:p>
        </p:txBody>
      </p:sp>
      <p:pic>
        <p:nvPicPr>
          <p:cNvPr id="11" name="Picture 10">
            <a:extLst>
              <a:ext uri="{FF2B5EF4-FFF2-40B4-BE49-F238E27FC236}">
                <a16:creationId xmlns:a16="http://schemas.microsoft.com/office/drawing/2014/main" id="{76F2E331-C6E0-472F-8009-D03C11451C94}"/>
              </a:ext>
            </a:extLst>
          </p:cNvPr>
          <p:cNvPicPr/>
          <p:nvPr/>
        </p:nvPicPr>
        <p:blipFill>
          <a:blip r:embed="rId2">
            <a:extLst>
              <a:ext uri="{28A0092B-C50C-407E-A947-70E740481C1C}">
                <a14:useLocalDpi xmlns:a14="http://schemas.microsoft.com/office/drawing/2010/main" val="0"/>
              </a:ext>
            </a:extLst>
          </a:blip>
          <a:stretch>
            <a:fillRect/>
          </a:stretch>
        </p:blipFill>
        <p:spPr>
          <a:xfrm>
            <a:off x="297661" y="2426788"/>
            <a:ext cx="3779382" cy="3328060"/>
          </a:xfrm>
          <a:prstGeom prst="rect">
            <a:avLst/>
          </a:prstGeom>
        </p:spPr>
      </p:pic>
      <p:pic>
        <p:nvPicPr>
          <p:cNvPr id="13" name="Picture 12">
            <a:extLst>
              <a:ext uri="{FF2B5EF4-FFF2-40B4-BE49-F238E27FC236}">
                <a16:creationId xmlns:a16="http://schemas.microsoft.com/office/drawing/2014/main" id="{01C2F67B-5A56-497D-A771-5AB8C87BEB43}"/>
              </a:ext>
            </a:extLst>
          </p:cNvPr>
          <p:cNvPicPr/>
          <p:nvPr/>
        </p:nvPicPr>
        <p:blipFill rotWithShape="1">
          <a:blip r:embed="rId3">
            <a:extLst>
              <a:ext uri="{28A0092B-C50C-407E-A947-70E740481C1C}">
                <a14:useLocalDpi xmlns:a14="http://schemas.microsoft.com/office/drawing/2010/main" val="0"/>
              </a:ext>
            </a:extLst>
          </a:blip>
          <a:srcRect l="-1" r="147" b="4860"/>
          <a:stretch/>
        </p:blipFill>
        <p:spPr>
          <a:xfrm>
            <a:off x="4810907" y="2426788"/>
            <a:ext cx="3773778" cy="3413059"/>
          </a:xfrm>
          <a:prstGeom prst="rect">
            <a:avLst/>
          </a:prstGeom>
        </p:spPr>
      </p:pic>
    </p:spTree>
    <p:extLst>
      <p:ext uri="{BB962C8B-B14F-4D97-AF65-F5344CB8AC3E}">
        <p14:creationId xmlns:p14="http://schemas.microsoft.com/office/powerpoint/2010/main" val="368972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DB56-763A-4ED4-9DDD-6AD16D3949E4}"/>
              </a:ext>
            </a:extLst>
          </p:cNvPr>
          <p:cNvSpPr>
            <a:spLocks noGrp="1"/>
          </p:cNvSpPr>
          <p:nvPr>
            <p:ph type="title"/>
          </p:nvPr>
        </p:nvSpPr>
        <p:spPr>
          <a:xfrm>
            <a:off x="628650" y="365125"/>
            <a:ext cx="7886700" cy="1325563"/>
          </a:xfrm>
        </p:spPr>
        <p:txBody>
          <a:bodyPr>
            <a:normAutofit/>
          </a:bodyPr>
          <a:lstStyle/>
          <a:p>
            <a:r>
              <a:rPr lang="id-ID"/>
              <a:t>Results</a:t>
            </a:r>
            <a:endParaRPr lang="en-IN"/>
          </a:p>
        </p:txBody>
      </p:sp>
      <p:graphicFrame>
        <p:nvGraphicFramePr>
          <p:cNvPr id="5" name="Content Placeholder 2">
            <a:extLst>
              <a:ext uri="{FF2B5EF4-FFF2-40B4-BE49-F238E27FC236}">
                <a16:creationId xmlns:a16="http://schemas.microsoft.com/office/drawing/2014/main" id="{260B9B5B-B48E-4C1C-A2B6-8141340DF7B1}"/>
              </a:ext>
            </a:extLst>
          </p:cNvPr>
          <p:cNvGraphicFramePr>
            <a:graphicFrameLocks noGrp="1"/>
          </p:cNvGraphicFramePr>
          <p:nvPr>
            <p:ph idx="1"/>
            <p:extLst>
              <p:ext uri="{D42A27DB-BD31-4B8C-83A1-F6EECF244321}">
                <p14:modId xmlns:p14="http://schemas.microsoft.com/office/powerpoint/2010/main" val="3391316047"/>
              </p:ext>
            </p:extLst>
          </p:nvPr>
        </p:nvGraphicFramePr>
        <p:xfrm>
          <a:off x="628650" y="1476462"/>
          <a:ext cx="8196568" cy="5217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57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C21E-D960-478B-BE92-888F4E763E98}"/>
              </a:ext>
            </a:extLst>
          </p:cNvPr>
          <p:cNvSpPr>
            <a:spLocks noGrp="1"/>
          </p:cNvSpPr>
          <p:nvPr>
            <p:ph type="title"/>
          </p:nvPr>
        </p:nvSpPr>
        <p:spPr>
          <a:xfrm>
            <a:off x="628650" y="365125"/>
            <a:ext cx="7886700" cy="1325563"/>
          </a:xfrm>
        </p:spPr>
        <p:txBody>
          <a:bodyPr>
            <a:normAutofit/>
          </a:bodyPr>
          <a:lstStyle/>
          <a:p>
            <a:r>
              <a:rPr lang="en-US" dirty="0"/>
              <a:t>Insights</a:t>
            </a:r>
            <a:r>
              <a:rPr lang="id-ID" dirty="0"/>
              <a:t> </a:t>
            </a:r>
            <a:r>
              <a:rPr lang="id-ID" dirty="0" err="1"/>
              <a:t>and</a:t>
            </a:r>
            <a:r>
              <a:rPr lang="id-ID" dirty="0"/>
              <a:t> </a:t>
            </a:r>
            <a:r>
              <a:rPr lang="en-US" dirty="0"/>
              <a:t>Recommendations</a:t>
            </a:r>
            <a:endParaRPr lang="en-IN" dirty="0"/>
          </a:p>
        </p:txBody>
      </p:sp>
      <p:graphicFrame>
        <p:nvGraphicFramePr>
          <p:cNvPr id="7" name="Content Placeholder 2">
            <a:extLst>
              <a:ext uri="{FF2B5EF4-FFF2-40B4-BE49-F238E27FC236}">
                <a16:creationId xmlns:a16="http://schemas.microsoft.com/office/drawing/2014/main" id="{605D6456-3248-4DCF-8C4E-BD68B1399AD2}"/>
              </a:ext>
            </a:extLst>
          </p:cNvPr>
          <p:cNvGraphicFramePr>
            <a:graphicFrameLocks noGrp="1"/>
          </p:cNvGraphicFramePr>
          <p:nvPr>
            <p:ph idx="1"/>
            <p:extLst>
              <p:ext uri="{D42A27DB-BD31-4B8C-83A1-F6EECF244321}">
                <p14:modId xmlns:p14="http://schemas.microsoft.com/office/powerpoint/2010/main" val="84698874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20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8B4F3-61C6-403D-8BCA-C1956ED0F636}"/>
              </a:ext>
            </a:extLst>
          </p:cNvPr>
          <p:cNvSpPr>
            <a:spLocks noGrp="1"/>
          </p:cNvSpPr>
          <p:nvPr>
            <p:ph type="title"/>
          </p:nvPr>
        </p:nvSpPr>
        <p:spPr>
          <a:xfrm>
            <a:off x="628650" y="963877"/>
            <a:ext cx="2620771" cy="4930246"/>
          </a:xfrm>
        </p:spPr>
        <p:txBody>
          <a:bodyPr>
            <a:normAutofit/>
          </a:bodyPr>
          <a:lstStyle/>
          <a:p>
            <a:pPr algn="r"/>
            <a:r>
              <a:rPr lang="id-ID" sz="4100" dirty="0" err="1">
                <a:solidFill>
                  <a:schemeClr val="accent1"/>
                </a:solidFill>
              </a:rPr>
              <a:t>Conclusion</a:t>
            </a:r>
            <a:endParaRPr lang="en-IN" sz="4100" dirty="0">
              <a:solidFill>
                <a:schemeClr val="accent1"/>
              </a:solidFill>
            </a:endParaRPr>
          </a:p>
        </p:txBody>
      </p:sp>
      <p:cxnSp>
        <p:nvCxnSpPr>
          <p:cNvPr id="51" name="Straight Connector 5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852659F7-182F-4779-8C16-FACDE2C98DD0}"/>
              </a:ext>
            </a:extLst>
          </p:cNvPr>
          <p:cNvSpPr>
            <a:spLocks noGrp="1"/>
          </p:cNvSpPr>
          <p:nvPr>
            <p:ph idx="1"/>
          </p:nvPr>
        </p:nvSpPr>
        <p:spPr>
          <a:xfrm>
            <a:off x="3732023" y="963877"/>
            <a:ext cx="4783327" cy="4930246"/>
          </a:xfrm>
        </p:spPr>
        <p:txBody>
          <a:bodyPr anchor="ctr">
            <a:normAutofit/>
          </a:bodyPr>
          <a:lstStyle/>
          <a:p>
            <a:r>
              <a:rPr lang="en-US" sz="1400" dirty="0">
                <a:latin typeface="Lao UI" panose="020B0502040204020203" pitchFamily="34" charset="0"/>
                <a:cs typeface="Lao UI" panose="020B0502040204020203" pitchFamily="34" charset="0"/>
              </a:rPr>
              <a:t>Although analyzing different rest</a:t>
            </a:r>
            <a:r>
              <a:rPr lang="id-ID" sz="1400" dirty="0" err="1">
                <a:latin typeface="Lao UI" panose="020B0502040204020203" pitchFamily="34" charset="0"/>
                <a:cs typeface="Lao UI" panose="020B0502040204020203" pitchFamily="34" charset="0"/>
              </a:rPr>
              <a:t>aurants</a:t>
            </a:r>
            <a:r>
              <a:rPr lang="en-US" sz="1400" dirty="0">
                <a:latin typeface="Lao UI" panose="020B0502040204020203" pitchFamily="34" charset="0"/>
                <a:cs typeface="Lao UI" panose="020B0502040204020203" pitchFamily="34" charset="0"/>
              </a:rPr>
              <a:t> data can help in this analysis, factors like age group, economy of the location will be affecting the real world scenario</a:t>
            </a:r>
            <a:endParaRPr lang="id-ID" sz="1400" dirty="0">
              <a:latin typeface="Lao UI" panose="020B0502040204020203" pitchFamily="34" charset="0"/>
              <a:cs typeface="Lao UI" panose="020B0502040204020203" pitchFamily="34" charset="0"/>
            </a:endParaRPr>
          </a:p>
          <a:p>
            <a:pPr marL="0" indent="0">
              <a:buNone/>
            </a:pPr>
            <a:endParaRPr lang="en-US" sz="1400" dirty="0">
              <a:latin typeface="Lao UI" panose="020B0502040204020203" pitchFamily="34" charset="0"/>
              <a:cs typeface="Lao UI" panose="020B0502040204020203" pitchFamily="34" charset="0"/>
            </a:endParaRPr>
          </a:p>
          <a:p>
            <a:r>
              <a:rPr lang="id-ID" sz="1400" dirty="0">
                <a:latin typeface="Lao UI" panose="020B0502040204020203" pitchFamily="34" charset="0"/>
                <a:cs typeface="Lao UI" panose="020B0502040204020203" pitchFamily="34" charset="0"/>
              </a:rPr>
              <a:t>H</a:t>
            </a:r>
            <a:r>
              <a:rPr lang="en-US" sz="1400" dirty="0" err="1">
                <a:latin typeface="Lao UI" panose="020B0502040204020203" pitchFamily="34" charset="0"/>
                <a:cs typeface="Lao UI" panose="020B0502040204020203" pitchFamily="34" charset="0"/>
              </a:rPr>
              <a:t>owever</a:t>
            </a:r>
            <a:r>
              <a:rPr lang="en-US" sz="1400" dirty="0">
                <a:latin typeface="Lao UI" panose="020B0502040204020203" pitchFamily="34" charset="0"/>
                <a:cs typeface="Lao UI" panose="020B0502040204020203" pitchFamily="34" charset="0"/>
              </a:rPr>
              <a:t>, con</a:t>
            </a:r>
            <a:r>
              <a:rPr lang="id-ID" sz="1400" dirty="0" err="1">
                <a:latin typeface="Lao UI" panose="020B0502040204020203" pitchFamily="34" charset="0"/>
                <a:cs typeface="Lao UI" panose="020B0502040204020203" pitchFamily="34" charset="0"/>
              </a:rPr>
              <a:t>sid</a:t>
            </a:r>
            <a:r>
              <a:rPr lang="en-US" sz="1400" dirty="0" err="1">
                <a:latin typeface="Lao UI" panose="020B0502040204020203" pitchFamily="34" charset="0"/>
                <a:cs typeface="Lao UI" panose="020B0502040204020203" pitchFamily="34" charset="0"/>
              </a:rPr>
              <a:t>ering</a:t>
            </a:r>
            <a:r>
              <a:rPr lang="en-US" sz="1400" dirty="0">
                <a:latin typeface="Lao UI" panose="020B0502040204020203" pitchFamily="34" charset="0"/>
                <a:cs typeface="Lao UI" panose="020B0502040204020203" pitchFamily="34" charset="0"/>
              </a:rPr>
              <a:t> different factors mentioned</a:t>
            </a:r>
            <a:r>
              <a:rPr lang="id-ID" sz="1400" dirty="0">
                <a:latin typeface="Lao UI" panose="020B0502040204020203" pitchFamily="34" charset="0"/>
                <a:cs typeface="Lao UI" panose="020B0502040204020203" pitchFamily="34" charset="0"/>
              </a:rPr>
              <a:t> in </a:t>
            </a:r>
            <a:r>
              <a:rPr lang="id-ID" sz="1400" dirty="0" err="1">
                <a:latin typeface="Lao UI" panose="020B0502040204020203" pitchFamily="34" charset="0"/>
                <a:cs typeface="Lao UI" panose="020B0502040204020203" pitchFamily="34" charset="0"/>
              </a:rPr>
              <a:t>this</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case</a:t>
            </a:r>
            <a:r>
              <a:rPr lang="en-US" sz="1400" dirty="0">
                <a:latin typeface="Lao UI" panose="020B0502040204020203" pitchFamily="34" charset="0"/>
                <a:cs typeface="Lao UI" panose="020B0502040204020203" pitchFamily="34" charset="0"/>
              </a:rPr>
              <a:t>,</a:t>
            </a:r>
            <a:r>
              <a:rPr lang="id-ID" sz="1400" dirty="0">
                <a:latin typeface="Lao UI" panose="020B0502040204020203" pitchFamily="34" charset="0"/>
                <a:cs typeface="Lao UI" panose="020B0502040204020203" pitchFamily="34" charset="0"/>
              </a:rPr>
              <a:t> </a:t>
            </a:r>
            <a:r>
              <a:rPr lang="en-US" sz="1400" dirty="0">
                <a:latin typeface="Lao UI" panose="020B0502040204020203" pitchFamily="34" charset="0"/>
                <a:cs typeface="Lao UI" panose="020B0502040204020203" pitchFamily="34" charset="0"/>
              </a:rPr>
              <a:t>conclusion is that opening a new Cafe in HSR would be a best option</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with</a:t>
            </a:r>
            <a:r>
              <a:rPr lang="id-ID" sz="1400" dirty="0">
                <a:latin typeface="Lao UI" panose="020B0502040204020203" pitchFamily="34" charset="0"/>
                <a:cs typeface="Lao UI" panose="020B0502040204020203" pitchFamily="34" charset="0"/>
              </a:rPr>
              <a:t> 600-900 </a:t>
            </a:r>
            <a:r>
              <a:rPr lang="id-ID" sz="1400" dirty="0" err="1">
                <a:latin typeface="Lao UI" panose="020B0502040204020203" pitchFamily="34" charset="0"/>
                <a:cs typeface="Lao UI" panose="020B0502040204020203" pitchFamily="34" charset="0"/>
              </a:rPr>
              <a:t>cost</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with</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Continental</a:t>
            </a:r>
            <a:r>
              <a:rPr lang="id-ID" sz="1400" dirty="0">
                <a:latin typeface="Lao UI" panose="020B0502040204020203" pitchFamily="34" charset="0"/>
                <a:cs typeface="Lao UI" panose="020B0502040204020203" pitchFamily="34" charset="0"/>
              </a:rPr>
              <a:t>/</a:t>
            </a:r>
            <a:r>
              <a:rPr lang="id-ID" sz="1400" dirty="0" err="1">
                <a:latin typeface="Lao UI" panose="020B0502040204020203" pitchFamily="34" charset="0"/>
                <a:cs typeface="Lao UI" panose="020B0502040204020203" pitchFamily="34" charset="0"/>
              </a:rPr>
              <a:t>Italian</a:t>
            </a:r>
            <a:r>
              <a:rPr lang="id-ID" sz="1400" dirty="0">
                <a:latin typeface="Lao UI" panose="020B0502040204020203" pitchFamily="34" charset="0"/>
                <a:cs typeface="Lao UI" panose="020B0502040204020203" pitchFamily="34" charset="0"/>
              </a:rPr>
              <a:t>/</a:t>
            </a:r>
            <a:r>
              <a:rPr lang="id-ID" sz="1400" dirty="0" err="1">
                <a:latin typeface="Lao UI" panose="020B0502040204020203" pitchFamily="34" charset="0"/>
                <a:cs typeface="Lao UI" panose="020B0502040204020203" pitchFamily="34" charset="0"/>
              </a:rPr>
              <a:t>dessert</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cuisine</a:t>
            </a:r>
            <a:endParaRPr lang="en-IN" sz="1400"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186985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9C18DD73A785147A94FABCEB7F419B6" ma:contentTypeVersion="2" ma:contentTypeDescription="Ein neues Dokument erstellen." ma:contentTypeScope="" ma:versionID="5a1adb65d12e123be635522eb9129078">
  <xsd:schema xmlns:xsd="http://www.w3.org/2001/XMLSchema" xmlns:xs="http://www.w3.org/2001/XMLSchema" xmlns:p="http://schemas.microsoft.com/office/2006/metadata/properties" xmlns:ns3="d0a346d3-1943-45d8-ac02-1946aca39d21" targetNamespace="http://schemas.microsoft.com/office/2006/metadata/properties" ma:root="true" ma:fieldsID="9fa254b5543054f77601a2f4048da193" ns3:_="">
    <xsd:import namespace="d0a346d3-1943-45d8-ac02-1946aca39d2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a346d3-1943-45d8-ac02-1946aca39d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AC12B7-4F43-4682-B939-C220C31961D6}">
  <ds:schemaRefs>
    <ds:schemaRef ds:uri="http://schemas.microsoft.com/sharepoint/v3/contenttype/forms"/>
  </ds:schemaRefs>
</ds:datastoreItem>
</file>

<file path=customXml/itemProps2.xml><?xml version="1.0" encoding="utf-8"?>
<ds:datastoreItem xmlns:ds="http://schemas.openxmlformats.org/officeDocument/2006/customXml" ds:itemID="{B224848B-AE58-4081-8838-94BE829C7AC1}">
  <ds:schemaRefs>
    <ds:schemaRef ds:uri="http://purl.org/dc/elements/1.1/"/>
    <ds:schemaRef ds:uri="http://schemas.microsoft.com/office/2006/metadata/properties"/>
    <ds:schemaRef ds:uri="http://purl.org/dc/dcmitype/"/>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infopath/2007/PartnerControls"/>
    <ds:schemaRef ds:uri="d0a346d3-1943-45d8-ac02-1946aca39d21"/>
  </ds:schemaRefs>
</ds:datastoreItem>
</file>

<file path=customXml/itemProps3.xml><?xml version="1.0" encoding="utf-8"?>
<ds:datastoreItem xmlns:ds="http://schemas.openxmlformats.org/officeDocument/2006/customXml" ds:itemID="{15213B81-89C7-4DEF-8737-4FD7D64CDF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a346d3-1943-45d8-ac02-1946aca39d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TotalTime>
  <Words>596</Words>
  <Application>Microsoft Office PowerPoint</Application>
  <PresentationFormat>On-screen Show (4:3)</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Lao UI</vt:lpstr>
      <vt:lpstr>Office Theme</vt:lpstr>
      <vt:lpstr>Best location to open a Cafe in Bengaluru</vt:lpstr>
      <vt:lpstr>Cafe in Bengaluru, because we love Food!</vt:lpstr>
      <vt:lpstr>Data</vt:lpstr>
      <vt:lpstr>Analysis</vt:lpstr>
      <vt:lpstr>Analysis</vt:lpstr>
      <vt:lpstr>Analysis</vt:lpstr>
      <vt:lpstr>Results</vt:lpstr>
      <vt:lpstr>Insights and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Cafe in Bengaluru</dc:title>
  <dc:creator>shoukath ali mohammad</dc:creator>
  <cp:lastModifiedBy>Narumanchi, Sree Keerthi</cp:lastModifiedBy>
  <cp:revision>3</cp:revision>
  <dcterms:created xsi:type="dcterms:W3CDTF">2019-09-22T12:19:24Z</dcterms:created>
  <dcterms:modified xsi:type="dcterms:W3CDTF">2020-04-03T12:41:05Z</dcterms:modified>
</cp:coreProperties>
</file>