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2301400" y="392865"/>
            <a:ext cx="99822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Data Analysis using Excel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 rot="-10799662">
            <a:off x="257000" y="409867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 flipH="1" rot="10800000">
            <a:off x="1386251" y="3697173"/>
            <a:ext cx="11812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313312009204.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4524371" y="369717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312209204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770488" y="331414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KEERTHIKA 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440672" y="4042400"/>
            <a:ext cx="4383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B. Com BANK MANAGEMENT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3706387" y="4344302"/>
            <a:ext cx="43839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3929571" y="4387500"/>
            <a:ext cx="3937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ANNA ADARSH COLLEGE FOR WOMEN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739775" y="1665076"/>
            <a:ext cx="12192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Firstly, open Ms Excel.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Then, Type the data that you are going to prepare an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analysis for students performance.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all and click insert menu.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Click Pivot Table and create the pivot table for the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particular student performance.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Then, click the any of bar or chart diagrams that you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going to prepare for the analysis.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Click ok and Save the file as “STUDENT DATA ANALYSIS”.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>
            <p:ph type="title"/>
          </p:nvPr>
        </p:nvSpPr>
        <p:spPr>
          <a:xfrm>
            <a:off x="755322" y="385450"/>
            <a:ext cx="348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25" y="1767950"/>
            <a:ext cx="8217025" cy="40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077205" y="222232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So, We conclude Student Performance Analysis.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" name="Google Shape;79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0" name="Google Shape;80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4" name="Google Shape;94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5" name="Google Shape;9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1217522" y="2123271"/>
            <a:ext cx="85932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Data Analysis using Excel</a:t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5" name="Google Shape;10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30" name="Google Shape;130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0"/>
          <p:cNvSpPr txBox="1"/>
          <p:nvPr/>
        </p:nvSpPr>
        <p:spPr>
          <a:xfrm>
            <a:off x="0" y="272850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860853" y="2685309"/>
            <a:ext cx="1047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verify the students performance.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4" name="Google Shape;144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990600" y="2101736"/>
            <a:ext cx="1219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analyse overall performance of the student's and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increase efficiency of the students.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2"/>
          <p:cNvSpPr txBox="1"/>
          <p:nvPr/>
        </p:nvSpPr>
        <p:spPr>
          <a:xfrm>
            <a:off x="1153551" y="2642824"/>
            <a:ext cx="12192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Principals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Teachers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3348037" y="2281486"/>
            <a:ext cx="1219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identify the efficiency of the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students.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1428578" y="2067498"/>
            <a:ext cx="1219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Chart diagram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92" name="Google Shape;192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2526069" y="237708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verify the students performance.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