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70" r:id="rId5"/>
    <p:sldId id="257" r:id="rId6"/>
    <p:sldId id="268" r:id="rId7"/>
    <p:sldId id="258" r:id="rId8"/>
    <p:sldId id="272" r:id="rId9"/>
    <p:sldId id="259" r:id="rId10"/>
    <p:sldId id="271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EBC7EF-2B66-4A03-9D15-7843238D4A5F}">
          <p14:sldIdLst>
            <p14:sldId id="270"/>
            <p14:sldId id="257"/>
            <p14:sldId id="268"/>
            <p14:sldId id="258"/>
            <p14:sldId id="272"/>
            <p14:sldId id="259"/>
            <p14:sldId id="271"/>
            <p14:sldId id="263"/>
            <p14:sldId id="264"/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microsoft.com/office/2017/06/relationships/model3d" Target="../media/model3d1.glb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962C1-8F37-41CB-94EE-26B3C3C2E70F}"/>
              </a:ext>
            </a:extLst>
          </p:cNvPr>
          <p:cNvSpPr txBox="1">
            <a:spLocks/>
          </p:cNvSpPr>
          <p:nvPr/>
        </p:nvSpPr>
        <p:spPr>
          <a:xfrm>
            <a:off x="447261" y="1904338"/>
            <a:ext cx="11511500" cy="140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       DEPARTMENT OF COMPUTER SCIENCE &amp; ENGINEERING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                                            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MPEG-4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  <a:br>
              <a:rPr lang="en-US" sz="2700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27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44100-7CAB-49A9-AA2B-AF255679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6882" y="34787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95BD3-BF28-482E-9EA9-68FAD9BAF022}"/>
              </a:ext>
            </a:extLst>
          </p:cNvPr>
          <p:cNvSpPr txBox="1"/>
          <p:nvPr/>
        </p:nvSpPr>
        <p:spPr>
          <a:xfrm>
            <a:off x="3155674" y="2957480"/>
            <a:ext cx="6094674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NAME : MINI 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CODE:</a:t>
            </a:r>
            <a:r>
              <a:rPr lang="en-US" sz="2400" dirty="0">
                <a:solidFill>
                  <a:srgbClr val="C0504D">
                    <a:lumMod val="50000"/>
                  </a:srgbClr>
                </a:solidFill>
                <a:latin typeface="Calibri"/>
              </a:rPr>
              <a:t>20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CSE59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C27FE8-23E5-4DCB-80EB-953C0A4A2B73}"/>
              </a:ext>
            </a:extLst>
          </p:cNvPr>
          <p:cNvSpPr txBox="1"/>
          <p:nvPr/>
        </p:nvSpPr>
        <p:spPr>
          <a:xfrm>
            <a:off x="1905000" y="4134679"/>
            <a:ext cx="3886200" cy="172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NAME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B.LAKSHMI KEERTHI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USN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1NH18CS038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629A4D2-A3C5-4DE8-B7BD-BCC84468D2D4}"/>
              </a:ext>
            </a:extLst>
          </p:cNvPr>
          <p:cNvSpPr txBox="1"/>
          <p:nvPr/>
        </p:nvSpPr>
        <p:spPr>
          <a:xfrm>
            <a:off x="6400799" y="4134679"/>
            <a:ext cx="4802589" cy="24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 Name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Shanmuga Priya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Designation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Associate Professor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6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D89125-B90A-4A37-A5F5-BA03F1F06827}"/>
              </a:ext>
            </a:extLst>
          </p:cNvPr>
          <p:cNvSpPr txBox="1"/>
          <p:nvPr/>
        </p:nvSpPr>
        <p:spPr>
          <a:xfrm>
            <a:off x="3530379" y="6287696"/>
            <a:ext cx="56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File Downloading 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F09F4-7A21-4CD9-A0FB-DB78D8E5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85" y="882595"/>
            <a:ext cx="8598009" cy="48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66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F28BB3-79D2-4836-B843-7AC0DA036CBF}"/>
              </a:ext>
            </a:extLst>
          </p:cNvPr>
          <p:cNvSpPr txBox="1"/>
          <p:nvPr/>
        </p:nvSpPr>
        <p:spPr>
          <a:xfrm>
            <a:off x="2409246" y="6163961"/>
            <a:ext cx="93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Video  Downloading.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D53DA-6C74-47F5-950A-73DC10857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94" y="1033697"/>
            <a:ext cx="8516632" cy="4790606"/>
          </a:xfrm>
        </p:spPr>
      </p:pic>
    </p:spTree>
    <p:extLst>
      <p:ext uri="{BB962C8B-B14F-4D97-AF65-F5344CB8AC3E}">
        <p14:creationId xmlns:p14="http://schemas.microsoft.com/office/powerpoint/2010/main" val="36887796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58E-184C-4A98-8249-922CA020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89" y="2240280"/>
            <a:ext cx="11029616" cy="1188720"/>
          </a:xfrm>
        </p:spPr>
        <p:txBody>
          <a:bodyPr/>
          <a:lstStyle/>
          <a:p>
            <a:r>
              <a:rPr lang="en-IN" dirty="0"/>
              <a:t>  Thank you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4" name="3D Model 3" descr="Smiling Face With Smiling Eyes Emoji">
                <a:extLst>
                  <a:ext uri="{FF2B5EF4-FFF2-40B4-BE49-F238E27FC236}">
                    <a16:creationId xmlns:a16="http://schemas.microsoft.com/office/drawing/2014/main" id="{7C6A8483-BD7B-41F1-8554-015BA0EFD5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8012097"/>
                  </p:ext>
                </p:extLst>
              </p:nvPr>
            </p:nvGraphicFramePr>
            <p:xfrm>
              <a:off x="6999089" y="2670701"/>
              <a:ext cx="901773" cy="9017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773" cy="901773"/>
                    </a:xfrm>
                    <a:prstGeom prst="rect">
                      <a:avLst/>
                    </a:prstGeom>
                  </am3d:spPr>
                  <am3d:camera>
                    <am3d:pos x="0" y="0" z="81358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044" d="1000000"/>
                    <am3d:preTrans dx="3" dy="-17963324" dz="-36663"/>
                    <am3d:scale>
                      <am3d:sx n="1000000" d="1000000"/>
                      <am3d:sy n="1000000" d="1000000"/>
                      <am3d:sz n="1000000" d="1000000"/>
                    </am3d:scale>
                    <am3d:rot ax="-86219" ay="36193" az="-9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092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miling Face With Smiling Eyes Emoji">
                <a:extLst>
                  <a:ext uri="{FF2B5EF4-FFF2-40B4-BE49-F238E27FC236}">
                    <a16:creationId xmlns:a16="http://schemas.microsoft.com/office/drawing/2014/main" id="{7C6A8483-BD7B-41F1-8554-015BA0EFD5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9089" y="2670701"/>
                <a:ext cx="901773" cy="9017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628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17" y="2631457"/>
            <a:ext cx="10993549" cy="1023054"/>
          </a:xfrm>
        </p:spPr>
        <p:txBody>
          <a:bodyPr>
            <a:normAutofit/>
          </a:bodyPr>
          <a:lstStyle/>
          <a:p>
            <a:r>
              <a:rPr lang="en-US" dirty="0"/>
              <a:t> MPEG-4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6190" y="3654511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EYES OF OFFLINE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006B1-342F-4ED1-B136-4BEE4CD9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839585"/>
            <a:ext cx="9735369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7AD-0993-4750-BB40-A29126A3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CB0E-FE33-4203-9F93-4BD60CE4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project is to download the video from YouTube by its unique URL link.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save the downloaded video in his/her wished path in the PC.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stuff can be easily found.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best advantages of this downloaded videos is it doesn't depends on the network.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01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4E3F7-467A-4677-8FEE-D3E84F8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728"/>
            <a:ext cx="11165534" cy="316462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Now a days people are facing problems and having some troubleshooting issues while watching for many reasons like network, low battery , human disturbance , personal issues etc for such things this project MPEG-4 will help us to download the videos,  by  the specific link of the particular video which is been selected . So the user can easily download and also can share it to another person so that they can watch the downloaded videos at any place with irrespective to their </a:t>
            </a:r>
            <a:r>
              <a:rPr lang="en-IN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network </a:t>
            </a:r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(offline) . MPEG-4 files with audio and video generally use the standard </a:t>
            </a:r>
            <a:r>
              <a:rPr lang="en-IN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.mp4</a:t>
            </a:r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extension.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9400-CB6C-46C4-8A7E-2425082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127"/>
          </a:xfrm>
        </p:spPr>
        <p:txBody>
          <a:bodyPr/>
          <a:lstStyle/>
          <a:p>
            <a:r>
              <a:rPr lang="en-IN" dirty="0"/>
              <a:t>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E14F-795C-4E0D-8214-543194D2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0" y="1693627"/>
            <a:ext cx="11189388" cy="2838616"/>
          </a:xfrm>
        </p:spPr>
        <p:txBody>
          <a:bodyPr/>
          <a:lstStyle/>
          <a:p>
            <a:pPr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the user pastes the URL link and press the OK button then the video/playlist/file is been downloaded and will be saved in our respective pc.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user want to see  all  the videos which are downloaded previously then  user   can go  to there stored downloaded list and can take a look in it.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2886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87BB-91A8-498B-9D14-2CFD082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components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C0FD-0F4A-48F3-9F64-3629B027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11029616" cy="36213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i5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IN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 2 GB or more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having 3.8.5 version(idle , tkinter),PyCharm,PyQt5.</a:t>
            </a:r>
            <a:endParaRPr lang="en-I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 Windows 7 or later</a:t>
            </a:r>
            <a:endParaRPr lang="en-IN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905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74A3-E425-45AA-B523-2021B621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1" y="564997"/>
            <a:ext cx="11029616" cy="707210"/>
          </a:xfrm>
        </p:spPr>
        <p:txBody>
          <a:bodyPr/>
          <a:lstStyle/>
          <a:p>
            <a:r>
              <a:rPr lang="en-IN" dirty="0"/>
              <a:t>Er diagram: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4A3FC5-06D7-4797-A9E2-01A78A4E1BC6}"/>
              </a:ext>
            </a:extLst>
          </p:cNvPr>
          <p:cNvSpPr/>
          <p:nvPr/>
        </p:nvSpPr>
        <p:spPr>
          <a:xfrm>
            <a:off x="5292910" y="1527973"/>
            <a:ext cx="1297392" cy="604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GUI(having  a text field to paste URL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AF7E40-34FD-4C18-A77D-1D02BE96CE9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941606" y="2132271"/>
            <a:ext cx="0" cy="47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BC391588-A9BC-4DC7-976A-FB02F77ECC23}"/>
              </a:ext>
            </a:extLst>
          </p:cNvPr>
          <p:cNvSpPr/>
          <p:nvPr/>
        </p:nvSpPr>
        <p:spPr>
          <a:xfrm>
            <a:off x="4942726" y="2616079"/>
            <a:ext cx="1997759" cy="759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Download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20088D-F440-44B8-B035-C15ABD2D6F6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5941605" y="3375226"/>
            <a:ext cx="1" cy="483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6ABC865-8869-4922-A5E2-2A432AB3263A}"/>
              </a:ext>
            </a:extLst>
          </p:cNvPr>
          <p:cNvSpPr/>
          <p:nvPr/>
        </p:nvSpPr>
        <p:spPr>
          <a:xfrm>
            <a:off x="5432721" y="3864334"/>
            <a:ext cx="1017767" cy="322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Video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BF42D7-6721-4C91-9970-0835F9053BC4}"/>
              </a:ext>
            </a:extLst>
          </p:cNvPr>
          <p:cNvCxnSpPr>
            <a:cxnSpLocks/>
          </p:cNvCxnSpPr>
          <p:nvPr/>
        </p:nvCxnSpPr>
        <p:spPr>
          <a:xfrm flipV="1">
            <a:off x="6450488" y="4094260"/>
            <a:ext cx="2927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02F05A5-AF23-4496-93EF-F521606FEEC5}"/>
              </a:ext>
            </a:extLst>
          </p:cNvPr>
          <p:cNvSpPr/>
          <p:nvPr/>
        </p:nvSpPr>
        <p:spPr>
          <a:xfrm>
            <a:off x="6750142" y="3812651"/>
            <a:ext cx="699224" cy="508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URL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BF03A2-ADA0-41DF-9770-C9302C879B53}"/>
              </a:ext>
            </a:extLst>
          </p:cNvPr>
          <p:cNvSpPr/>
          <p:nvPr/>
        </p:nvSpPr>
        <p:spPr>
          <a:xfrm>
            <a:off x="3944351" y="3597252"/>
            <a:ext cx="1188716" cy="322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File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0D54E8-5672-4C61-8A10-5B44E6AA2BE5}"/>
              </a:ext>
            </a:extLst>
          </p:cNvPr>
          <p:cNvCxnSpPr>
            <a:cxnSpLocks/>
            <a:stCxn id="66" idx="1"/>
            <a:endCxn id="71" idx="0"/>
          </p:cNvCxnSpPr>
          <p:nvPr/>
        </p:nvCxnSpPr>
        <p:spPr>
          <a:xfrm flipH="1">
            <a:off x="4538709" y="2995653"/>
            <a:ext cx="404017" cy="60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E155CA7-DAB6-4AE5-8FE3-7C2D899B8467}"/>
              </a:ext>
            </a:extLst>
          </p:cNvPr>
          <p:cNvSpPr/>
          <p:nvPr/>
        </p:nvSpPr>
        <p:spPr>
          <a:xfrm>
            <a:off x="3717142" y="4316234"/>
            <a:ext cx="1108048" cy="508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URL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F85E0B-15DD-4A8F-81AD-B9C0AC2F2602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 flipH="1">
            <a:off x="4271166" y="3919281"/>
            <a:ext cx="267543" cy="39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D81980-FDBA-4E5A-9B24-9A551609BF8C}"/>
              </a:ext>
            </a:extLst>
          </p:cNvPr>
          <p:cNvSpPr/>
          <p:nvPr/>
        </p:nvSpPr>
        <p:spPr>
          <a:xfrm>
            <a:off x="7551730" y="3693740"/>
            <a:ext cx="1188716" cy="330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Playlist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4930D2-9116-4A60-B1F4-ED83A977720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940485" y="2995653"/>
            <a:ext cx="831381" cy="70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103064C-A5FD-4155-90B5-1544118282BD}"/>
              </a:ext>
            </a:extLst>
          </p:cNvPr>
          <p:cNvSpPr/>
          <p:nvPr/>
        </p:nvSpPr>
        <p:spPr>
          <a:xfrm>
            <a:off x="8146088" y="4398039"/>
            <a:ext cx="1108048" cy="5224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URL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C30208-458E-4097-B19C-15815D9E099E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146088" y="4024328"/>
            <a:ext cx="365032" cy="373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652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3B0-C1CF-4BC7-B9E1-A79BBA16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712"/>
          </a:xfrm>
        </p:spPr>
        <p:txBody>
          <a:bodyPr/>
          <a:lstStyle/>
          <a:p>
            <a:r>
              <a:rPr lang="en-IN" dirty="0"/>
              <a:t>FEW outputs: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4D563-A990-45CF-884D-4C0ED679FA26}"/>
              </a:ext>
            </a:extLst>
          </p:cNvPr>
          <p:cNvSpPr txBox="1"/>
          <p:nvPr/>
        </p:nvSpPr>
        <p:spPr>
          <a:xfrm>
            <a:off x="4047214" y="6170212"/>
            <a:ext cx="631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Displays the Home Page.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06075-F4D0-429E-AA75-38E945D3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9" b="11420"/>
          <a:stretch/>
        </p:blipFill>
        <p:spPr>
          <a:xfrm>
            <a:off x="349858" y="1327869"/>
            <a:ext cx="10782614" cy="48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47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9EF72B-296D-41A8-8FA3-8A420AE1EA46}"/>
              </a:ext>
            </a:extLst>
          </p:cNvPr>
          <p:cNvSpPr txBox="1"/>
          <p:nvPr/>
        </p:nvSpPr>
        <p:spPr>
          <a:xfrm>
            <a:off x="4222144" y="6111073"/>
            <a:ext cx="46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The Theme Changing option 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F2080-25EA-424D-B5E2-7A282FB6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9" y="746927"/>
            <a:ext cx="9401093" cy="50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401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{5E30C66B-AFBF-44E2-9A07-DBB6D9D7AD80}tf33552983_win32</Template>
  <TotalTime>545</TotalTime>
  <Words>367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PowerPoint Presentation</vt:lpstr>
      <vt:lpstr> MPEG-4</vt:lpstr>
      <vt:lpstr>Course objectives</vt:lpstr>
      <vt:lpstr>PROBLEM STATEMENT:</vt:lpstr>
      <vt:lpstr>Outcomes:</vt:lpstr>
      <vt:lpstr>Hardware and software components used:</vt:lpstr>
      <vt:lpstr>Er diagram:</vt:lpstr>
      <vt:lpstr>FEW outputs:</vt:lpstr>
      <vt:lpstr>PowerPoint Presentation</vt:lpstr>
      <vt:lpstr>PowerPoint Presentation</vt:lpstr>
      <vt:lpstr>PowerPoint Presentation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</dc:title>
  <dc:creator>lakshmi keerthi balugari</dc:creator>
  <cp:lastModifiedBy>Lakshmi Keerthi Balugari</cp:lastModifiedBy>
  <cp:revision>19</cp:revision>
  <dcterms:created xsi:type="dcterms:W3CDTF">2020-10-20T12:27:04Z</dcterms:created>
  <dcterms:modified xsi:type="dcterms:W3CDTF">2024-07-12T19:02:26Z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