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B993351-61EE-4793-9027-DEF04DA899A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Final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F22D0D3-BDBB-4C38-8869-3EFDB59FE1F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5/8/2024 9:20:05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TD Dashboard" id="2" name="slide2">
            <a:extLst>
              <a:ext uri="{FF2B5EF4-FFF2-40B4-BE49-F238E27FC236}">
                <a16:creationId xmlns:a16="http://schemas.microsoft.com/office/drawing/2014/main" id="{D972DB5E-2F3B-4968-A4A7-F1BC91C53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480"/>
            <a:ext cx="12192000" cy="621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2024-05-09T02:20:06Z</dcterms:created>
  <dcterms:modified xsi:type="dcterms:W3CDTF">2024-05-09T02:20:06Z</dcterms:modified>
</cp:coreProperties>
</file>