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 Erram" userId="87c5c098cf59029e" providerId="LiveId" clId="{4BD8A355-DB60-4C69-AA10-C672C6F76AE2}"/>
    <pc:docChg chg="undo custSel addSld delSld modSld">
      <pc:chgData name="Keerthi Erram" userId="87c5c098cf59029e" providerId="LiveId" clId="{4BD8A355-DB60-4C69-AA10-C672C6F76AE2}" dt="2024-04-28T17:58:45.022" v="378" actId="20577"/>
      <pc:docMkLst>
        <pc:docMk/>
      </pc:docMkLst>
      <pc:sldChg chg="modSp mod">
        <pc:chgData name="Keerthi Erram" userId="87c5c098cf59029e" providerId="LiveId" clId="{4BD8A355-DB60-4C69-AA10-C672C6F76AE2}" dt="2024-04-28T17:58:45.022" v="378" actId="20577"/>
        <pc:sldMkLst>
          <pc:docMk/>
          <pc:sldMk cId="1343464676" sldId="257"/>
        </pc:sldMkLst>
        <pc:spChg chg="mod">
          <ac:chgData name="Keerthi Erram" userId="87c5c098cf59029e" providerId="LiveId" clId="{4BD8A355-DB60-4C69-AA10-C672C6F76AE2}" dt="2024-04-28T17:58:45.022" v="378" actId="20577"/>
          <ac:spMkLst>
            <pc:docMk/>
            <pc:sldMk cId="1343464676" sldId="257"/>
            <ac:spMk id="3" creationId="{8E0354C3-2E0F-9EBC-A6C7-92787F053106}"/>
          </ac:spMkLst>
        </pc:spChg>
        <pc:picChg chg="mod">
          <ac:chgData name="Keerthi Erram" userId="87c5c098cf59029e" providerId="LiveId" clId="{4BD8A355-DB60-4C69-AA10-C672C6F76AE2}" dt="2024-04-28T02:15:43.029" v="1" actId="1036"/>
          <ac:picMkLst>
            <pc:docMk/>
            <pc:sldMk cId="1343464676" sldId="257"/>
            <ac:picMk id="5" creationId="{62840332-747A-B3F6-6AC4-433C045C9C10}"/>
          </ac:picMkLst>
        </pc:picChg>
      </pc:sldChg>
      <pc:sldChg chg="addSp delSp modSp mod setBg setClrOvrMap">
        <pc:chgData name="Keerthi Erram" userId="87c5c098cf59029e" providerId="LiveId" clId="{4BD8A355-DB60-4C69-AA10-C672C6F76AE2}" dt="2024-04-28T02:41:15.512" v="45" actId="255"/>
        <pc:sldMkLst>
          <pc:docMk/>
          <pc:sldMk cId="2731106397" sldId="258"/>
        </pc:sldMkLst>
        <pc:spChg chg="mod">
          <ac:chgData name="Keerthi Erram" userId="87c5c098cf59029e" providerId="LiveId" clId="{4BD8A355-DB60-4C69-AA10-C672C6F76AE2}" dt="2024-04-28T02:40:47.573" v="42" actId="26606"/>
          <ac:spMkLst>
            <pc:docMk/>
            <pc:sldMk cId="2731106397" sldId="258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41:15.512" v="45" actId="255"/>
          <ac:spMkLst>
            <pc:docMk/>
            <pc:sldMk cId="2731106397" sldId="258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40:47.573" v="42" actId="26606"/>
          <ac:spMkLst>
            <pc:docMk/>
            <pc:sldMk cId="2731106397" sldId="258"/>
            <ac:spMk id="10" creationId="{C8A3C342-1D03-412F-8DD3-BF519E8E0AE9}"/>
          </ac:spMkLst>
        </pc:spChg>
        <pc:spChg chg="add">
          <ac:chgData name="Keerthi Erram" userId="87c5c098cf59029e" providerId="LiveId" clId="{4BD8A355-DB60-4C69-AA10-C672C6F76AE2}" dt="2024-04-28T02:40:47.573" v="42" actId="26606"/>
          <ac:spMkLst>
            <pc:docMk/>
            <pc:sldMk cId="2731106397" sldId="258"/>
            <ac:spMk id="12" creationId="{81CC9B02-E087-4350-AEBD-2C3CF001AF01}"/>
          </ac:spMkLst>
        </pc:spChg>
        <pc:spChg chg="add">
          <ac:chgData name="Keerthi Erram" userId="87c5c098cf59029e" providerId="LiveId" clId="{4BD8A355-DB60-4C69-AA10-C672C6F76AE2}" dt="2024-04-28T02:40:47.573" v="42" actId="26606"/>
          <ac:spMkLst>
            <pc:docMk/>
            <pc:sldMk cId="2731106397" sldId="258"/>
            <ac:spMk id="14" creationId="{AC3BF0FA-36FA-4CE9-840E-F7C3A8F168B5}"/>
          </ac:spMkLst>
        </pc:spChg>
        <pc:spChg chg="add">
          <ac:chgData name="Keerthi Erram" userId="87c5c098cf59029e" providerId="LiveId" clId="{4BD8A355-DB60-4C69-AA10-C672C6F76AE2}" dt="2024-04-28T02:40:47.573" v="42" actId="26606"/>
          <ac:spMkLst>
            <pc:docMk/>
            <pc:sldMk cId="2731106397" sldId="258"/>
            <ac:spMk id="16" creationId="{D6F18ACE-6E82-4ADC-8A2F-A1771B309B16}"/>
          </ac:spMkLst>
        </pc:spChg>
        <pc:picChg chg="add del">
          <ac:chgData name="Keerthi Erram" userId="87c5c098cf59029e" providerId="LiveId" clId="{4BD8A355-DB60-4C69-AA10-C672C6F76AE2}" dt="2024-04-28T02:40:47.557" v="41" actId="26606"/>
          <ac:picMkLst>
            <pc:docMk/>
            <pc:sldMk cId="2731106397" sldId="258"/>
            <ac:picMk id="5" creationId="{B8CEBF4B-D66F-C9F6-DEF9-F1DF898ED8CC}"/>
          </ac:picMkLst>
        </pc:picChg>
        <pc:picChg chg="add">
          <ac:chgData name="Keerthi Erram" userId="87c5c098cf59029e" providerId="LiveId" clId="{4BD8A355-DB60-4C69-AA10-C672C6F76AE2}" dt="2024-04-28T02:40:47.573" v="42" actId="26606"/>
          <ac:picMkLst>
            <pc:docMk/>
            <pc:sldMk cId="2731106397" sldId="258"/>
            <ac:picMk id="7" creationId="{9D769A77-855F-F64A-C388-64BC9ABD0866}"/>
          </ac:picMkLst>
        </pc:picChg>
      </pc:sldChg>
      <pc:sldChg chg="addSp modSp mod setBg">
        <pc:chgData name="Keerthi Erram" userId="87c5c098cf59029e" providerId="LiveId" clId="{4BD8A355-DB60-4C69-AA10-C672C6F76AE2}" dt="2024-04-28T02:41:40.188" v="46" actId="26606"/>
        <pc:sldMkLst>
          <pc:docMk/>
          <pc:sldMk cId="4086487533" sldId="259"/>
        </pc:sldMkLst>
        <pc:spChg chg="mod">
          <ac:chgData name="Keerthi Erram" userId="87c5c098cf59029e" providerId="LiveId" clId="{4BD8A355-DB60-4C69-AA10-C672C6F76AE2}" dt="2024-04-28T02:41:40.188" v="46" actId="26606"/>
          <ac:spMkLst>
            <pc:docMk/>
            <pc:sldMk cId="4086487533" sldId="259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41:40.188" v="46" actId="26606"/>
          <ac:spMkLst>
            <pc:docMk/>
            <pc:sldMk cId="4086487533" sldId="259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41:40.188" v="46" actId="26606"/>
          <ac:spMkLst>
            <pc:docMk/>
            <pc:sldMk cId="4086487533" sldId="259"/>
            <ac:spMk id="9" creationId="{C8A3C342-1D03-412F-8DD3-BF519E8E0AE9}"/>
          </ac:spMkLst>
        </pc:spChg>
        <pc:spChg chg="add">
          <ac:chgData name="Keerthi Erram" userId="87c5c098cf59029e" providerId="LiveId" clId="{4BD8A355-DB60-4C69-AA10-C672C6F76AE2}" dt="2024-04-28T02:41:40.188" v="46" actId="26606"/>
          <ac:spMkLst>
            <pc:docMk/>
            <pc:sldMk cId="4086487533" sldId="259"/>
            <ac:spMk id="11" creationId="{81CC9B02-E087-4350-AEBD-2C3CF001AF01}"/>
          </ac:spMkLst>
        </pc:spChg>
        <pc:picChg chg="add">
          <ac:chgData name="Keerthi Erram" userId="87c5c098cf59029e" providerId="LiveId" clId="{4BD8A355-DB60-4C69-AA10-C672C6F76AE2}" dt="2024-04-28T02:41:40.188" v="46" actId="26606"/>
          <ac:picMkLst>
            <pc:docMk/>
            <pc:sldMk cId="4086487533" sldId="259"/>
            <ac:picMk id="5" creationId="{974086AF-A105-7614-01AC-D05E65930C80}"/>
          </ac:picMkLst>
        </pc:picChg>
      </pc:sldChg>
      <pc:sldChg chg="addSp modSp mod setBg setClrOvrMap">
        <pc:chgData name="Keerthi Erram" userId="87c5c098cf59029e" providerId="LiveId" clId="{4BD8A355-DB60-4C69-AA10-C672C6F76AE2}" dt="2024-04-28T02:43:44.797" v="64" actId="14100"/>
        <pc:sldMkLst>
          <pc:docMk/>
          <pc:sldMk cId="2919097775" sldId="260"/>
        </pc:sldMkLst>
        <pc:spChg chg="mod">
          <ac:chgData name="Keerthi Erram" userId="87c5c098cf59029e" providerId="LiveId" clId="{4BD8A355-DB60-4C69-AA10-C672C6F76AE2}" dt="2024-04-28T02:42:14.631" v="54" actId="26606"/>
          <ac:spMkLst>
            <pc:docMk/>
            <pc:sldMk cId="2919097775" sldId="260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42:53.621" v="56" actId="14100"/>
          <ac:spMkLst>
            <pc:docMk/>
            <pc:sldMk cId="2919097775" sldId="260"/>
            <ac:spMk id="3" creationId="{8E0354C3-2E0F-9EBC-A6C7-92787F053106}"/>
          </ac:spMkLst>
        </pc:spChg>
        <pc:spChg chg="mod">
          <ac:chgData name="Keerthi Erram" userId="87c5c098cf59029e" providerId="LiveId" clId="{4BD8A355-DB60-4C69-AA10-C672C6F76AE2}" dt="2024-04-28T02:43:06.592" v="58" actId="1076"/>
          <ac:spMkLst>
            <pc:docMk/>
            <pc:sldMk cId="2919097775" sldId="260"/>
            <ac:spMk id="5" creationId="{D0D4F74D-B687-BED5-D633-E8DCB9B57929}"/>
          </ac:spMkLst>
        </pc:spChg>
        <pc:spChg chg="mod">
          <ac:chgData name="Keerthi Erram" userId="87c5c098cf59029e" providerId="LiveId" clId="{4BD8A355-DB60-4C69-AA10-C672C6F76AE2}" dt="2024-04-28T02:43:33.845" v="62" actId="1076"/>
          <ac:spMkLst>
            <pc:docMk/>
            <pc:sldMk cId="2919097775" sldId="260"/>
            <ac:spMk id="6" creationId="{1B3111F0-17C0-164D-10EC-B2CE1DA1660A}"/>
          </ac:spMkLst>
        </pc:spChg>
        <pc:spChg chg="add">
          <ac:chgData name="Keerthi Erram" userId="87c5c098cf59029e" providerId="LiveId" clId="{4BD8A355-DB60-4C69-AA10-C672C6F76AE2}" dt="2024-04-28T02:42:14.631" v="54" actId="26606"/>
          <ac:spMkLst>
            <pc:docMk/>
            <pc:sldMk cId="2919097775" sldId="260"/>
            <ac:spMk id="13" creationId="{4E78424C-6FD0-41F8-9CAA-5DC19C42359F}"/>
          </ac:spMkLst>
        </pc:spChg>
        <pc:spChg chg="add">
          <ac:chgData name="Keerthi Erram" userId="87c5c098cf59029e" providerId="LiveId" clId="{4BD8A355-DB60-4C69-AA10-C672C6F76AE2}" dt="2024-04-28T02:42:14.631" v="54" actId="26606"/>
          <ac:spMkLst>
            <pc:docMk/>
            <pc:sldMk cId="2919097775" sldId="260"/>
            <ac:spMk id="15" creationId="{DD136760-57DC-4301-8BEA-B71AD2D13905}"/>
          </ac:spMkLst>
        </pc:spChg>
        <pc:spChg chg="add">
          <ac:chgData name="Keerthi Erram" userId="87c5c098cf59029e" providerId="LiveId" clId="{4BD8A355-DB60-4C69-AA10-C672C6F76AE2}" dt="2024-04-28T02:42:14.631" v="54" actId="26606"/>
          <ac:spMkLst>
            <pc:docMk/>
            <pc:sldMk cId="2919097775" sldId="260"/>
            <ac:spMk id="17" creationId="{BDC58DEA-1307-4F44-AD47-E613D8B76A89}"/>
          </ac:spMkLst>
        </pc:spChg>
        <pc:spChg chg="add">
          <ac:chgData name="Keerthi Erram" userId="87c5c098cf59029e" providerId="LiveId" clId="{4BD8A355-DB60-4C69-AA10-C672C6F76AE2}" dt="2024-04-28T02:42:14.631" v="54" actId="26606"/>
          <ac:spMkLst>
            <pc:docMk/>
            <pc:sldMk cId="2919097775" sldId="260"/>
            <ac:spMk id="19" creationId="{C99B912D-1E4B-42AF-A2BE-CFEFEC916EE7}"/>
          </ac:spMkLst>
        </pc:spChg>
        <pc:picChg chg="mod">
          <ac:chgData name="Keerthi Erram" userId="87c5c098cf59029e" providerId="LiveId" clId="{4BD8A355-DB60-4C69-AA10-C672C6F76AE2}" dt="2024-04-28T02:43:15.666" v="60" actId="14100"/>
          <ac:picMkLst>
            <pc:docMk/>
            <pc:sldMk cId="2919097775" sldId="260"/>
            <ac:picMk id="7" creationId="{4652CDCD-BDE4-4BFE-3768-4BC079B50586}"/>
          </ac:picMkLst>
        </pc:picChg>
        <pc:picChg chg="mod">
          <ac:chgData name="Keerthi Erram" userId="87c5c098cf59029e" providerId="LiveId" clId="{4BD8A355-DB60-4C69-AA10-C672C6F76AE2}" dt="2024-04-28T02:43:44.797" v="64" actId="14100"/>
          <ac:picMkLst>
            <pc:docMk/>
            <pc:sldMk cId="2919097775" sldId="260"/>
            <ac:picMk id="8" creationId="{2F53247E-E7E9-8A11-FF7A-6E931F15FE0E}"/>
          </ac:picMkLst>
        </pc:picChg>
      </pc:sldChg>
      <pc:sldChg chg="addSp modSp mod setBg setClrOvrMap">
        <pc:chgData name="Keerthi Erram" userId="87c5c098cf59029e" providerId="LiveId" clId="{4BD8A355-DB60-4C69-AA10-C672C6F76AE2}" dt="2024-04-28T02:44:07.762" v="66" actId="1076"/>
        <pc:sldMkLst>
          <pc:docMk/>
          <pc:sldMk cId="907732904" sldId="261"/>
        </pc:sldMkLst>
        <pc:spChg chg="mod">
          <ac:chgData name="Keerthi Erram" userId="87c5c098cf59029e" providerId="LiveId" clId="{4BD8A355-DB60-4C69-AA10-C672C6F76AE2}" dt="2024-04-28T02:44:01.710" v="65" actId="26606"/>
          <ac:spMkLst>
            <pc:docMk/>
            <pc:sldMk cId="907732904" sldId="261"/>
            <ac:spMk id="2" creationId="{A3CC4366-AC66-61C6-A5C4-A2D3094FE957}"/>
          </ac:spMkLst>
        </pc:spChg>
        <pc:spChg chg="mod ord">
          <ac:chgData name="Keerthi Erram" userId="87c5c098cf59029e" providerId="LiveId" clId="{4BD8A355-DB60-4C69-AA10-C672C6F76AE2}" dt="2024-04-28T02:44:01.710" v="65" actId="26606"/>
          <ac:spMkLst>
            <pc:docMk/>
            <pc:sldMk cId="907732904" sldId="261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44:01.710" v="65" actId="26606"/>
          <ac:spMkLst>
            <pc:docMk/>
            <pc:sldMk cId="907732904" sldId="261"/>
            <ac:spMk id="12" creationId="{C8A3C342-1D03-412F-8DD3-BF519E8E0AE9}"/>
          </ac:spMkLst>
        </pc:spChg>
        <pc:spChg chg="add">
          <ac:chgData name="Keerthi Erram" userId="87c5c098cf59029e" providerId="LiveId" clId="{4BD8A355-DB60-4C69-AA10-C672C6F76AE2}" dt="2024-04-28T02:44:01.710" v="65" actId="26606"/>
          <ac:spMkLst>
            <pc:docMk/>
            <pc:sldMk cId="907732904" sldId="261"/>
            <ac:spMk id="14" creationId="{81CC9B02-E087-4350-AEBD-2C3CF001AF01}"/>
          </ac:spMkLst>
        </pc:spChg>
        <pc:spChg chg="add">
          <ac:chgData name="Keerthi Erram" userId="87c5c098cf59029e" providerId="LiveId" clId="{4BD8A355-DB60-4C69-AA10-C672C6F76AE2}" dt="2024-04-28T02:44:01.710" v="65" actId="26606"/>
          <ac:spMkLst>
            <pc:docMk/>
            <pc:sldMk cId="907732904" sldId="261"/>
            <ac:spMk id="16" creationId="{AC3BF0FA-36FA-4CE9-840E-F7C3A8F168B5}"/>
          </ac:spMkLst>
        </pc:spChg>
        <pc:spChg chg="add">
          <ac:chgData name="Keerthi Erram" userId="87c5c098cf59029e" providerId="LiveId" clId="{4BD8A355-DB60-4C69-AA10-C672C6F76AE2}" dt="2024-04-28T02:44:01.710" v="65" actId="26606"/>
          <ac:spMkLst>
            <pc:docMk/>
            <pc:sldMk cId="907732904" sldId="261"/>
            <ac:spMk id="18" creationId="{D6F18ACE-6E82-4ADC-8A2F-A1771B309B16}"/>
          </ac:spMkLst>
        </pc:spChg>
        <pc:picChg chg="mod">
          <ac:chgData name="Keerthi Erram" userId="87c5c098cf59029e" providerId="LiveId" clId="{4BD8A355-DB60-4C69-AA10-C672C6F76AE2}" dt="2024-04-28T02:44:07.762" v="66" actId="1076"/>
          <ac:picMkLst>
            <pc:docMk/>
            <pc:sldMk cId="907732904" sldId="261"/>
            <ac:picMk id="7" creationId="{A9B6D2CC-1ECC-2904-C15A-7F693159491F}"/>
          </ac:picMkLst>
        </pc:picChg>
      </pc:sldChg>
      <pc:sldChg chg="addSp modSp mod setBg setClrOvrMap">
        <pc:chgData name="Keerthi Erram" userId="87c5c098cf59029e" providerId="LiveId" clId="{4BD8A355-DB60-4C69-AA10-C672C6F76AE2}" dt="2024-04-28T02:44:51.892" v="72" actId="14100"/>
        <pc:sldMkLst>
          <pc:docMk/>
          <pc:sldMk cId="2487299139" sldId="262"/>
        </pc:sldMkLst>
        <pc:spChg chg="mod">
          <ac:chgData name="Keerthi Erram" userId="87c5c098cf59029e" providerId="LiveId" clId="{4BD8A355-DB60-4C69-AA10-C672C6F76AE2}" dt="2024-04-28T02:44:21.072" v="67" actId="26606"/>
          <ac:spMkLst>
            <pc:docMk/>
            <pc:sldMk cId="2487299139" sldId="262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44:41.937" v="70" actId="1076"/>
          <ac:spMkLst>
            <pc:docMk/>
            <pc:sldMk cId="2487299139" sldId="262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44:21.072" v="67" actId="26606"/>
          <ac:spMkLst>
            <pc:docMk/>
            <pc:sldMk cId="2487299139" sldId="262"/>
            <ac:spMk id="9" creationId="{144A11D1-6963-485E-86DE-760B07434307}"/>
          </ac:spMkLst>
        </pc:spChg>
        <pc:spChg chg="add">
          <ac:chgData name="Keerthi Erram" userId="87c5c098cf59029e" providerId="LiveId" clId="{4BD8A355-DB60-4C69-AA10-C672C6F76AE2}" dt="2024-04-28T02:44:21.072" v="67" actId="26606"/>
          <ac:spMkLst>
            <pc:docMk/>
            <pc:sldMk cId="2487299139" sldId="262"/>
            <ac:spMk id="11" creationId="{93BDF132-E4EF-4CB3-9A12-1EB75E159A5B}"/>
          </ac:spMkLst>
        </pc:spChg>
        <pc:spChg chg="add">
          <ac:chgData name="Keerthi Erram" userId="87c5c098cf59029e" providerId="LiveId" clId="{4BD8A355-DB60-4C69-AA10-C672C6F76AE2}" dt="2024-04-28T02:44:21.072" v="67" actId="26606"/>
          <ac:spMkLst>
            <pc:docMk/>
            <pc:sldMk cId="2487299139" sldId="262"/>
            <ac:spMk id="13" creationId="{F8486D32-0A56-4407-A9D1-7AFC169465F2}"/>
          </ac:spMkLst>
        </pc:spChg>
        <pc:spChg chg="add">
          <ac:chgData name="Keerthi Erram" userId="87c5c098cf59029e" providerId="LiveId" clId="{4BD8A355-DB60-4C69-AA10-C672C6F76AE2}" dt="2024-04-28T02:44:21.072" v="67" actId="26606"/>
          <ac:spMkLst>
            <pc:docMk/>
            <pc:sldMk cId="2487299139" sldId="262"/>
            <ac:spMk id="15" creationId="{B73FE0C2-11C7-466D-B4BA-0330484CD53D}"/>
          </ac:spMkLst>
        </pc:spChg>
        <pc:picChg chg="mod">
          <ac:chgData name="Keerthi Erram" userId="87c5c098cf59029e" providerId="LiveId" clId="{4BD8A355-DB60-4C69-AA10-C672C6F76AE2}" dt="2024-04-28T02:44:51.892" v="72" actId="14100"/>
          <ac:picMkLst>
            <pc:docMk/>
            <pc:sldMk cId="2487299139" sldId="262"/>
            <ac:picMk id="4" creationId="{9504CD0D-5AE0-1CF4-88C8-5D0CC55D4174}"/>
          </ac:picMkLst>
        </pc:picChg>
      </pc:sldChg>
      <pc:sldChg chg="addSp delSp modSp mod setBg setClrOvrMap">
        <pc:chgData name="Keerthi Erram" userId="87c5c098cf59029e" providerId="LiveId" clId="{4BD8A355-DB60-4C69-AA10-C672C6F76AE2}" dt="2024-04-28T02:46:25.599" v="79" actId="1076"/>
        <pc:sldMkLst>
          <pc:docMk/>
          <pc:sldMk cId="912332423" sldId="263"/>
        </pc:sldMkLst>
        <pc:spChg chg="mod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46:25.599" v="79" actId="1076"/>
          <ac:spMkLst>
            <pc:docMk/>
            <pc:sldMk cId="912332423" sldId="263"/>
            <ac:spMk id="3" creationId="{8E0354C3-2E0F-9EBC-A6C7-92787F053106}"/>
          </ac:spMkLst>
        </pc:spChg>
        <pc:spChg chg="add del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8" creationId="{052BEFF1-896C-45B1-B02C-96A6A1BC389A}"/>
          </ac:spMkLst>
        </pc:spChg>
        <pc:spChg chg="add del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10" creationId="{BB237A14-61B1-4C00-A670-5D8D68A8668E}"/>
          </ac:spMkLst>
        </pc:spChg>
        <pc:spChg chg="add del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12" creationId="{8598F259-6F54-47A3-8D13-1603D786A328}"/>
          </ac:spMkLst>
        </pc:spChg>
        <pc:spChg chg="add del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14" creationId="{0BA768A8-4FED-4ED8-9E46-6BE72188ECD2}"/>
          </ac:spMkLst>
        </pc:spChg>
        <pc:spChg chg="add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19" creationId="{74CD14DB-BB81-479F-A1FC-1C75640E9F84}"/>
          </ac:spMkLst>
        </pc:spChg>
        <pc:spChg chg="add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21" creationId="{C943A91B-7CA7-4592-A975-73B1BF8C4C74}"/>
          </ac:spMkLst>
        </pc:spChg>
        <pc:spChg chg="add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23" creationId="{EC471314-E46A-414B-8D91-74880E84F187}"/>
          </ac:spMkLst>
        </pc:spChg>
        <pc:spChg chg="add">
          <ac:chgData name="Keerthi Erram" userId="87c5c098cf59029e" providerId="LiveId" clId="{4BD8A355-DB60-4C69-AA10-C672C6F76AE2}" dt="2024-04-28T02:46:11.769" v="77" actId="26606"/>
          <ac:spMkLst>
            <pc:docMk/>
            <pc:sldMk cId="912332423" sldId="263"/>
            <ac:spMk id="25" creationId="{6A681326-1C9D-44A3-A627-3871BDAE4127}"/>
          </ac:spMkLst>
        </pc:spChg>
      </pc:sldChg>
      <pc:sldChg chg="addSp modSp mod setBg setClrOvrMap">
        <pc:chgData name="Keerthi Erram" userId="87c5c098cf59029e" providerId="LiveId" clId="{4BD8A355-DB60-4C69-AA10-C672C6F76AE2}" dt="2024-04-28T02:47:06.338" v="83" actId="12"/>
        <pc:sldMkLst>
          <pc:docMk/>
          <pc:sldMk cId="1814043130" sldId="264"/>
        </pc:sldMkLst>
        <pc:spChg chg="mod">
          <ac:chgData name="Keerthi Erram" userId="87c5c098cf59029e" providerId="LiveId" clId="{4BD8A355-DB60-4C69-AA10-C672C6F76AE2}" dt="2024-04-28T02:46:38.277" v="80" actId="26606"/>
          <ac:spMkLst>
            <pc:docMk/>
            <pc:sldMk cId="1814043130" sldId="264"/>
            <ac:spMk id="2" creationId="{A3CC4366-AC66-61C6-A5C4-A2D3094FE957}"/>
          </ac:spMkLst>
        </pc:spChg>
        <pc:spChg chg="mod ord">
          <ac:chgData name="Keerthi Erram" userId="87c5c098cf59029e" providerId="LiveId" clId="{4BD8A355-DB60-4C69-AA10-C672C6F76AE2}" dt="2024-04-28T02:47:06.338" v="83" actId="12"/>
          <ac:spMkLst>
            <pc:docMk/>
            <pc:sldMk cId="1814043130" sldId="264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46:38.277" v="80" actId="26606"/>
          <ac:spMkLst>
            <pc:docMk/>
            <pc:sldMk cId="1814043130" sldId="264"/>
            <ac:spMk id="10" creationId="{9362849A-570D-49DB-954C-63F144E88A4A}"/>
          </ac:spMkLst>
        </pc:spChg>
        <pc:spChg chg="add">
          <ac:chgData name="Keerthi Erram" userId="87c5c098cf59029e" providerId="LiveId" clId="{4BD8A355-DB60-4C69-AA10-C672C6F76AE2}" dt="2024-04-28T02:46:38.277" v="80" actId="26606"/>
          <ac:spMkLst>
            <pc:docMk/>
            <pc:sldMk cId="1814043130" sldId="264"/>
            <ac:spMk id="12" creationId="{1CA42011-E478-428B-9D15-A98E338BF8C1}"/>
          </ac:spMkLst>
        </pc:spChg>
        <pc:spChg chg="add">
          <ac:chgData name="Keerthi Erram" userId="87c5c098cf59029e" providerId="LiveId" clId="{4BD8A355-DB60-4C69-AA10-C672C6F76AE2}" dt="2024-04-28T02:46:38.277" v="80" actId="26606"/>
          <ac:spMkLst>
            <pc:docMk/>
            <pc:sldMk cId="1814043130" sldId="264"/>
            <ac:spMk id="14" creationId="{9ED2773C-FE51-4632-BA46-036BDCDA6E5C}"/>
          </ac:spMkLst>
        </pc:spChg>
        <pc:spChg chg="add">
          <ac:chgData name="Keerthi Erram" userId="87c5c098cf59029e" providerId="LiveId" clId="{4BD8A355-DB60-4C69-AA10-C672C6F76AE2}" dt="2024-04-28T02:46:38.277" v="80" actId="26606"/>
          <ac:spMkLst>
            <pc:docMk/>
            <pc:sldMk cId="1814043130" sldId="264"/>
            <ac:spMk id="16" creationId="{E02F9158-C4C2-46A8-BE73-A4F77E139FB6}"/>
          </ac:spMkLst>
        </pc:spChg>
        <pc:picChg chg="mod">
          <ac:chgData name="Keerthi Erram" userId="87c5c098cf59029e" providerId="LiveId" clId="{4BD8A355-DB60-4C69-AA10-C672C6F76AE2}" dt="2024-04-28T02:46:38.277" v="80" actId="26606"/>
          <ac:picMkLst>
            <pc:docMk/>
            <pc:sldMk cId="1814043130" sldId="264"/>
            <ac:picMk id="5" creationId="{6D1B9728-7D51-9F37-9638-AA57537F5673}"/>
          </ac:picMkLst>
        </pc:picChg>
      </pc:sldChg>
      <pc:sldChg chg="addSp modSp mod setBg setClrOvrMap">
        <pc:chgData name="Keerthi Erram" userId="87c5c098cf59029e" providerId="LiveId" clId="{4BD8A355-DB60-4C69-AA10-C672C6F76AE2}" dt="2024-04-28T02:47:57.129" v="91" actId="14100"/>
        <pc:sldMkLst>
          <pc:docMk/>
          <pc:sldMk cId="166966572" sldId="265"/>
        </pc:sldMkLst>
        <pc:spChg chg="mod">
          <ac:chgData name="Keerthi Erram" userId="87c5c098cf59029e" providerId="LiveId" clId="{4BD8A355-DB60-4C69-AA10-C672C6F76AE2}" dt="2024-04-28T02:47:17.126" v="84" actId="26606"/>
          <ac:spMkLst>
            <pc:docMk/>
            <pc:sldMk cId="166966572" sldId="265"/>
            <ac:spMk id="2" creationId="{A3CC4366-AC66-61C6-A5C4-A2D3094FE957}"/>
          </ac:spMkLst>
        </pc:spChg>
        <pc:spChg chg="mod ord">
          <ac:chgData name="Keerthi Erram" userId="87c5c098cf59029e" providerId="LiveId" clId="{4BD8A355-DB60-4C69-AA10-C672C6F76AE2}" dt="2024-04-28T02:47:57.129" v="91" actId="14100"/>
          <ac:spMkLst>
            <pc:docMk/>
            <pc:sldMk cId="166966572" sldId="265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47:17.126" v="84" actId="26606"/>
          <ac:spMkLst>
            <pc:docMk/>
            <pc:sldMk cId="166966572" sldId="265"/>
            <ac:spMk id="10" creationId="{9362849A-570D-49DB-954C-63F144E88A4A}"/>
          </ac:spMkLst>
        </pc:spChg>
        <pc:spChg chg="add">
          <ac:chgData name="Keerthi Erram" userId="87c5c098cf59029e" providerId="LiveId" clId="{4BD8A355-DB60-4C69-AA10-C672C6F76AE2}" dt="2024-04-28T02:47:17.126" v="84" actId="26606"/>
          <ac:spMkLst>
            <pc:docMk/>
            <pc:sldMk cId="166966572" sldId="265"/>
            <ac:spMk id="12" creationId="{1CA42011-E478-428B-9D15-A98E338BF8C1}"/>
          </ac:spMkLst>
        </pc:spChg>
        <pc:spChg chg="add">
          <ac:chgData name="Keerthi Erram" userId="87c5c098cf59029e" providerId="LiveId" clId="{4BD8A355-DB60-4C69-AA10-C672C6F76AE2}" dt="2024-04-28T02:47:17.126" v="84" actId="26606"/>
          <ac:spMkLst>
            <pc:docMk/>
            <pc:sldMk cId="166966572" sldId="265"/>
            <ac:spMk id="14" creationId="{9ED2773C-FE51-4632-BA46-036BDCDA6E5C}"/>
          </ac:spMkLst>
        </pc:spChg>
        <pc:spChg chg="add">
          <ac:chgData name="Keerthi Erram" userId="87c5c098cf59029e" providerId="LiveId" clId="{4BD8A355-DB60-4C69-AA10-C672C6F76AE2}" dt="2024-04-28T02:47:17.126" v="84" actId="26606"/>
          <ac:spMkLst>
            <pc:docMk/>
            <pc:sldMk cId="166966572" sldId="265"/>
            <ac:spMk id="16" creationId="{E02F9158-C4C2-46A8-BE73-A4F77E139FB6}"/>
          </ac:spMkLst>
        </pc:spChg>
        <pc:picChg chg="mod">
          <ac:chgData name="Keerthi Erram" userId="87c5c098cf59029e" providerId="LiveId" clId="{4BD8A355-DB60-4C69-AA10-C672C6F76AE2}" dt="2024-04-28T02:47:23.235" v="86" actId="14100"/>
          <ac:picMkLst>
            <pc:docMk/>
            <pc:sldMk cId="166966572" sldId="265"/>
            <ac:picMk id="5" creationId="{0D00C4FC-6CCA-0F3A-FFE2-1A3110EDE474}"/>
          </ac:picMkLst>
        </pc:picChg>
      </pc:sldChg>
      <pc:sldChg chg="addSp modSp mod setBg setClrOvrMap">
        <pc:chgData name="Keerthi Erram" userId="87c5c098cf59029e" providerId="LiveId" clId="{4BD8A355-DB60-4C69-AA10-C672C6F76AE2}" dt="2024-04-28T02:48:33.410" v="95" actId="12"/>
        <pc:sldMkLst>
          <pc:docMk/>
          <pc:sldMk cId="469075445" sldId="266"/>
        </pc:sldMkLst>
        <pc:spChg chg="mod">
          <ac:chgData name="Keerthi Erram" userId="87c5c098cf59029e" providerId="LiveId" clId="{4BD8A355-DB60-4C69-AA10-C672C6F76AE2}" dt="2024-04-28T02:48:04.533" v="92" actId="26606"/>
          <ac:spMkLst>
            <pc:docMk/>
            <pc:sldMk cId="469075445" sldId="266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48:33.410" v="95" actId="12"/>
          <ac:spMkLst>
            <pc:docMk/>
            <pc:sldMk cId="469075445" sldId="266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48:04.533" v="92" actId="26606"/>
          <ac:spMkLst>
            <pc:docMk/>
            <pc:sldMk cId="469075445" sldId="266"/>
            <ac:spMk id="8" creationId="{74CD14DB-BB81-479F-A1FC-1C75640E9F84}"/>
          </ac:spMkLst>
        </pc:spChg>
        <pc:spChg chg="add">
          <ac:chgData name="Keerthi Erram" userId="87c5c098cf59029e" providerId="LiveId" clId="{4BD8A355-DB60-4C69-AA10-C672C6F76AE2}" dt="2024-04-28T02:48:04.533" v="92" actId="26606"/>
          <ac:spMkLst>
            <pc:docMk/>
            <pc:sldMk cId="469075445" sldId="266"/>
            <ac:spMk id="10" creationId="{C943A91B-7CA7-4592-A975-73B1BF8C4C74}"/>
          </ac:spMkLst>
        </pc:spChg>
        <pc:spChg chg="add">
          <ac:chgData name="Keerthi Erram" userId="87c5c098cf59029e" providerId="LiveId" clId="{4BD8A355-DB60-4C69-AA10-C672C6F76AE2}" dt="2024-04-28T02:48:04.533" v="92" actId="26606"/>
          <ac:spMkLst>
            <pc:docMk/>
            <pc:sldMk cId="469075445" sldId="266"/>
            <ac:spMk id="12" creationId="{EC471314-E46A-414B-8D91-74880E84F187}"/>
          </ac:spMkLst>
        </pc:spChg>
        <pc:spChg chg="add">
          <ac:chgData name="Keerthi Erram" userId="87c5c098cf59029e" providerId="LiveId" clId="{4BD8A355-DB60-4C69-AA10-C672C6F76AE2}" dt="2024-04-28T02:48:04.533" v="92" actId="26606"/>
          <ac:spMkLst>
            <pc:docMk/>
            <pc:sldMk cId="469075445" sldId="266"/>
            <ac:spMk id="14" creationId="{6A681326-1C9D-44A3-A627-3871BDAE4127}"/>
          </ac:spMkLst>
        </pc:spChg>
      </pc:sldChg>
      <pc:sldChg chg="addSp delSp modSp mod setBg">
        <pc:chgData name="Keerthi Erram" userId="87c5c098cf59029e" providerId="LiveId" clId="{4BD8A355-DB60-4C69-AA10-C672C6F76AE2}" dt="2024-04-28T02:49:31.140" v="104" actId="14100"/>
        <pc:sldMkLst>
          <pc:docMk/>
          <pc:sldMk cId="1022485491" sldId="267"/>
        </pc:sldMkLst>
        <pc:spChg chg="mod">
          <ac:chgData name="Keerthi Erram" userId="87c5c098cf59029e" providerId="LiveId" clId="{4BD8A355-DB60-4C69-AA10-C672C6F76AE2}" dt="2024-04-28T02:49:19.383" v="100" actId="26606"/>
          <ac:spMkLst>
            <pc:docMk/>
            <pc:sldMk cId="1022485491" sldId="267"/>
            <ac:spMk id="2" creationId="{A3CC4366-AC66-61C6-A5C4-A2D3094FE957}"/>
          </ac:spMkLst>
        </pc:spChg>
        <pc:spChg chg="mod ord">
          <ac:chgData name="Keerthi Erram" userId="87c5c098cf59029e" providerId="LiveId" clId="{4BD8A355-DB60-4C69-AA10-C672C6F76AE2}" dt="2024-04-28T02:49:19.383" v="100" actId="26606"/>
          <ac:spMkLst>
            <pc:docMk/>
            <pc:sldMk cId="1022485491" sldId="267"/>
            <ac:spMk id="3" creationId="{8E0354C3-2E0F-9EBC-A6C7-92787F053106}"/>
          </ac:spMkLst>
        </pc:spChg>
        <pc:spChg chg="add del">
          <ac:chgData name="Keerthi Erram" userId="87c5c098cf59029e" providerId="LiveId" clId="{4BD8A355-DB60-4C69-AA10-C672C6F76AE2}" dt="2024-04-28T02:49:19.383" v="100" actId="26606"/>
          <ac:spMkLst>
            <pc:docMk/>
            <pc:sldMk cId="1022485491" sldId="267"/>
            <ac:spMk id="10" creationId="{BC004C91-9324-4E94-BC28-856AE162D3A8}"/>
          </ac:spMkLst>
        </pc:spChg>
        <pc:spChg chg="add del">
          <ac:chgData name="Keerthi Erram" userId="87c5c098cf59029e" providerId="LiveId" clId="{4BD8A355-DB60-4C69-AA10-C672C6F76AE2}" dt="2024-04-28T02:49:19.383" v="100" actId="26606"/>
          <ac:spMkLst>
            <pc:docMk/>
            <pc:sldMk cId="1022485491" sldId="267"/>
            <ac:spMk id="12" creationId="{5B562CD4-39C5-44ED-BD68-B789B305E0D5}"/>
          </ac:spMkLst>
        </pc:spChg>
        <pc:spChg chg="add del">
          <ac:chgData name="Keerthi Erram" userId="87c5c098cf59029e" providerId="LiveId" clId="{4BD8A355-DB60-4C69-AA10-C672C6F76AE2}" dt="2024-04-28T02:49:19.383" v="100" actId="26606"/>
          <ac:spMkLst>
            <pc:docMk/>
            <pc:sldMk cId="1022485491" sldId="267"/>
            <ac:spMk id="17" creationId="{C8A3C342-1D03-412F-8DD3-BF519E8E0AE9}"/>
          </ac:spMkLst>
        </pc:spChg>
        <pc:spChg chg="add del">
          <ac:chgData name="Keerthi Erram" userId="87c5c098cf59029e" providerId="LiveId" clId="{4BD8A355-DB60-4C69-AA10-C672C6F76AE2}" dt="2024-04-28T02:49:19.383" v="100" actId="26606"/>
          <ac:spMkLst>
            <pc:docMk/>
            <pc:sldMk cId="1022485491" sldId="267"/>
            <ac:spMk id="19" creationId="{81CC9B02-E087-4350-AEBD-2C3CF001AF01}"/>
          </ac:spMkLst>
        </pc:spChg>
        <pc:spChg chg="add del">
          <ac:chgData name="Keerthi Erram" userId="87c5c098cf59029e" providerId="LiveId" clId="{4BD8A355-DB60-4C69-AA10-C672C6F76AE2}" dt="2024-04-28T02:49:19.383" v="100" actId="26606"/>
          <ac:spMkLst>
            <pc:docMk/>
            <pc:sldMk cId="1022485491" sldId="267"/>
            <ac:spMk id="21" creationId="{D6F18ACE-6E82-4ADC-8A2F-A1771B309B16}"/>
          </ac:spMkLst>
        </pc:spChg>
        <pc:picChg chg="mod">
          <ac:chgData name="Keerthi Erram" userId="87c5c098cf59029e" providerId="LiveId" clId="{4BD8A355-DB60-4C69-AA10-C672C6F76AE2}" dt="2024-04-28T02:49:22.297" v="101" actId="14100"/>
          <ac:picMkLst>
            <pc:docMk/>
            <pc:sldMk cId="1022485491" sldId="267"/>
            <ac:picMk id="4" creationId="{29BB268E-CB76-68A4-BE2F-CF785FBFAB16}"/>
          </ac:picMkLst>
        </pc:picChg>
        <pc:picChg chg="mod">
          <ac:chgData name="Keerthi Erram" userId="87c5c098cf59029e" providerId="LiveId" clId="{4BD8A355-DB60-4C69-AA10-C672C6F76AE2}" dt="2024-04-28T02:49:31.140" v="104" actId="14100"/>
          <ac:picMkLst>
            <pc:docMk/>
            <pc:sldMk cId="1022485491" sldId="267"/>
            <ac:picMk id="5" creationId="{3461D9B8-A41E-822C-423A-32BF519956B8}"/>
          </ac:picMkLst>
        </pc:picChg>
      </pc:sldChg>
      <pc:sldChg chg="addSp modSp mod setBg">
        <pc:chgData name="Keerthi Erram" userId="87c5c098cf59029e" providerId="LiveId" clId="{4BD8A355-DB60-4C69-AA10-C672C6F76AE2}" dt="2024-04-28T02:49:48.162" v="109" actId="14100"/>
        <pc:sldMkLst>
          <pc:docMk/>
          <pc:sldMk cId="3100973146" sldId="268"/>
        </pc:sldMkLst>
        <pc:spChg chg="mod">
          <ac:chgData name="Keerthi Erram" userId="87c5c098cf59029e" providerId="LiveId" clId="{4BD8A355-DB60-4C69-AA10-C672C6F76AE2}" dt="2024-04-28T02:49:36.628" v="105" actId="26606"/>
          <ac:spMkLst>
            <pc:docMk/>
            <pc:sldMk cId="3100973146" sldId="268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49:36.628" v="105" actId="26606"/>
          <ac:spMkLst>
            <pc:docMk/>
            <pc:sldMk cId="3100973146" sldId="268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49:36.628" v="105" actId="26606"/>
          <ac:spMkLst>
            <pc:docMk/>
            <pc:sldMk cId="3100973146" sldId="268"/>
            <ac:spMk id="10" creationId="{BC004C91-9324-4E94-BC28-856AE162D3A8}"/>
          </ac:spMkLst>
        </pc:spChg>
        <pc:spChg chg="add">
          <ac:chgData name="Keerthi Erram" userId="87c5c098cf59029e" providerId="LiveId" clId="{4BD8A355-DB60-4C69-AA10-C672C6F76AE2}" dt="2024-04-28T02:49:36.628" v="105" actId="26606"/>
          <ac:spMkLst>
            <pc:docMk/>
            <pc:sldMk cId="3100973146" sldId="268"/>
            <ac:spMk id="12" creationId="{5B562CD4-39C5-44ED-BD68-B789B305E0D5}"/>
          </ac:spMkLst>
        </pc:spChg>
        <pc:picChg chg="mod">
          <ac:chgData name="Keerthi Erram" userId="87c5c098cf59029e" providerId="LiveId" clId="{4BD8A355-DB60-4C69-AA10-C672C6F76AE2}" dt="2024-04-28T02:49:41.931" v="107" actId="14100"/>
          <ac:picMkLst>
            <pc:docMk/>
            <pc:sldMk cId="3100973146" sldId="268"/>
            <ac:picMk id="4" creationId="{F35CD0B3-890C-0007-90EE-41D364D54AB6}"/>
          </ac:picMkLst>
        </pc:picChg>
        <pc:picChg chg="mod">
          <ac:chgData name="Keerthi Erram" userId="87c5c098cf59029e" providerId="LiveId" clId="{4BD8A355-DB60-4C69-AA10-C672C6F76AE2}" dt="2024-04-28T02:49:48.162" v="109" actId="14100"/>
          <ac:picMkLst>
            <pc:docMk/>
            <pc:sldMk cId="3100973146" sldId="268"/>
            <ac:picMk id="5" creationId="{9EFC837D-018E-136E-731F-4CF8145122F2}"/>
          </ac:picMkLst>
        </pc:picChg>
      </pc:sldChg>
      <pc:sldChg chg="addSp modSp mod setBg setClrOvrMap">
        <pc:chgData name="Keerthi Erram" userId="87c5c098cf59029e" providerId="LiveId" clId="{4BD8A355-DB60-4C69-AA10-C672C6F76AE2}" dt="2024-04-28T02:50:43.717" v="114" actId="14100"/>
        <pc:sldMkLst>
          <pc:docMk/>
          <pc:sldMk cId="3761265778" sldId="269"/>
        </pc:sldMkLst>
        <pc:spChg chg="mod">
          <ac:chgData name="Keerthi Erram" userId="87c5c098cf59029e" providerId="LiveId" clId="{4BD8A355-DB60-4C69-AA10-C672C6F76AE2}" dt="2024-04-28T02:50:14.312" v="110" actId="26606"/>
          <ac:spMkLst>
            <pc:docMk/>
            <pc:sldMk cId="3761265778" sldId="269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50:43.717" v="114" actId="14100"/>
          <ac:spMkLst>
            <pc:docMk/>
            <pc:sldMk cId="3761265778" sldId="269"/>
            <ac:spMk id="3" creationId="{8E0354C3-2E0F-9EBC-A6C7-92787F053106}"/>
          </ac:spMkLst>
        </pc:spChg>
        <pc:spChg chg="add">
          <ac:chgData name="Keerthi Erram" userId="87c5c098cf59029e" providerId="LiveId" clId="{4BD8A355-DB60-4C69-AA10-C672C6F76AE2}" dt="2024-04-28T02:50:14.312" v="110" actId="26606"/>
          <ac:spMkLst>
            <pc:docMk/>
            <pc:sldMk cId="3761265778" sldId="269"/>
            <ac:spMk id="10" creationId="{14A2F755-5219-4C4E-9378-2C80BB08DF8E}"/>
          </ac:spMkLst>
        </pc:spChg>
        <pc:spChg chg="add">
          <ac:chgData name="Keerthi Erram" userId="87c5c098cf59029e" providerId="LiveId" clId="{4BD8A355-DB60-4C69-AA10-C672C6F76AE2}" dt="2024-04-28T02:50:14.312" v="110" actId="26606"/>
          <ac:spMkLst>
            <pc:docMk/>
            <pc:sldMk cId="3761265778" sldId="269"/>
            <ac:spMk id="12" creationId="{BA042B41-CFBF-4E11-965F-B1906826A847}"/>
          </ac:spMkLst>
        </pc:spChg>
        <pc:spChg chg="add">
          <ac:chgData name="Keerthi Erram" userId="87c5c098cf59029e" providerId="LiveId" clId="{4BD8A355-DB60-4C69-AA10-C672C6F76AE2}" dt="2024-04-28T02:50:14.312" v="110" actId="26606"/>
          <ac:spMkLst>
            <pc:docMk/>
            <pc:sldMk cId="3761265778" sldId="269"/>
            <ac:spMk id="14" creationId="{ED9FFD70-7E69-43F7-BAFF-08A75B3AE097}"/>
          </ac:spMkLst>
        </pc:spChg>
        <pc:spChg chg="add">
          <ac:chgData name="Keerthi Erram" userId="87c5c098cf59029e" providerId="LiveId" clId="{4BD8A355-DB60-4C69-AA10-C672C6F76AE2}" dt="2024-04-28T02:50:14.312" v="110" actId="26606"/>
          <ac:spMkLst>
            <pc:docMk/>
            <pc:sldMk cId="3761265778" sldId="269"/>
            <ac:spMk id="16" creationId="{9A87AD7E-457F-4836-8DDE-FFE0F009388A}"/>
          </ac:spMkLst>
        </pc:spChg>
        <pc:picChg chg="add">
          <ac:chgData name="Keerthi Erram" userId="87c5c098cf59029e" providerId="LiveId" clId="{4BD8A355-DB60-4C69-AA10-C672C6F76AE2}" dt="2024-04-28T02:50:14.312" v="110" actId="26606"/>
          <ac:picMkLst>
            <pc:docMk/>
            <pc:sldMk cId="3761265778" sldId="269"/>
            <ac:picMk id="7" creationId="{827CFF12-736C-1763-052E-301F1C14D28E}"/>
          </ac:picMkLst>
        </pc:picChg>
      </pc:sldChg>
      <pc:sldChg chg="addSp delSp modSp mod setBg">
        <pc:chgData name="Keerthi Erram" userId="87c5c098cf59029e" providerId="LiveId" clId="{4BD8A355-DB60-4C69-AA10-C672C6F76AE2}" dt="2024-04-28T02:52:12.411" v="119" actId="26606"/>
        <pc:sldMkLst>
          <pc:docMk/>
          <pc:sldMk cId="4212498710" sldId="270"/>
        </pc:sldMkLst>
        <pc:spChg chg="mod">
          <ac:chgData name="Keerthi Erram" userId="87c5c098cf59029e" providerId="LiveId" clId="{4BD8A355-DB60-4C69-AA10-C672C6F76AE2}" dt="2024-04-28T02:52:12.411" v="119" actId="26606"/>
          <ac:spMkLst>
            <pc:docMk/>
            <pc:sldMk cId="4212498710" sldId="270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2:52:12.411" v="119" actId="26606"/>
          <ac:spMkLst>
            <pc:docMk/>
            <pc:sldMk cId="4212498710" sldId="270"/>
            <ac:spMk id="3" creationId="{8E0354C3-2E0F-9EBC-A6C7-92787F053106}"/>
          </ac:spMkLst>
        </pc:spChg>
        <pc:spChg chg="mod">
          <ac:chgData name="Keerthi Erram" userId="87c5c098cf59029e" providerId="LiveId" clId="{4BD8A355-DB60-4C69-AA10-C672C6F76AE2}" dt="2024-04-28T02:52:12.411" v="119" actId="26606"/>
          <ac:spMkLst>
            <pc:docMk/>
            <pc:sldMk cId="4212498710" sldId="270"/>
            <ac:spMk id="5" creationId="{7E50AD6A-275E-1FA8-3E5B-4E6EFE4EB80B}"/>
          </ac:spMkLst>
        </pc:spChg>
        <pc:spChg chg="mod">
          <ac:chgData name="Keerthi Erram" userId="87c5c098cf59029e" providerId="LiveId" clId="{4BD8A355-DB60-4C69-AA10-C672C6F76AE2}" dt="2024-04-28T02:52:12.411" v="119" actId="26606"/>
          <ac:spMkLst>
            <pc:docMk/>
            <pc:sldMk cId="4212498710" sldId="270"/>
            <ac:spMk id="7" creationId="{8116CD57-F535-F490-85C7-A7BDE0019952}"/>
          </ac:spMkLst>
        </pc:spChg>
        <pc:spChg chg="add del">
          <ac:chgData name="Keerthi Erram" userId="87c5c098cf59029e" providerId="LiveId" clId="{4BD8A355-DB60-4C69-AA10-C672C6F76AE2}" dt="2024-04-28T02:51:33.212" v="117" actId="26606"/>
          <ac:spMkLst>
            <pc:docMk/>
            <pc:sldMk cId="4212498710" sldId="270"/>
            <ac:spMk id="14" creationId="{BC004C91-9324-4E94-BC28-856AE162D3A8}"/>
          </ac:spMkLst>
        </pc:spChg>
        <pc:spChg chg="add del">
          <ac:chgData name="Keerthi Erram" userId="87c5c098cf59029e" providerId="LiveId" clId="{4BD8A355-DB60-4C69-AA10-C672C6F76AE2}" dt="2024-04-28T02:51:33.212" v="117" actId="26606"/>
          <ac:spMkLst>
            <pc:docMk/>
            <pc:sldMk cId="4212498710" sldId="270"/>
            <ac:spMk id="16" creationId="{5B562CD4-39C5-44ED-BD68-B789B305E0D5}"/>
          </ac:spMkLst>
        </pc:spChg>
        <pc:picChg chg="add del">
          <ac:chgData name="Keerthi Erram" userId="87c5c098cf59029e" providerId="LiveId" clId="{4BD8A355-DB60-4C69-AA10-C672C6F76AE2}" dt="2024-04-28T02:51:33.212" v="117" actId="26606"/>
          <ac:picMkLst>
            <pc:docMk/>
            <pc:sldMk cId="4212498710" sldId="270"/>
            <ac:picMk id="11" creationId="{ECA05EA7-8B5E-6524-7418-1BA06507A43E}"/>
          </ac:picMkLst>
        </pc:picChg>
      </pc:sldChg>
      <pc:sldChg chg="addSp delSp modSp del mod setBg setClrOvrMap">
        <pc:chgData name="Keerthi Erram" userId="87c5c098cf59029e" providerId="LiveId" clId="{4BD8A355-DB60-4C69-AA10-C672C6F76AE2}" dt="2024-04-28T03:06:18.855" v="229" actId="2696"/>
        <pc:sldMkLst>
          <pc:docMk/>
          <pc:sldMk cId="3974180074" sldId="271"/>
        </pc:sldMkLst>
        <pc:spChg chg="mod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2" creationId="{A3CC4366-AC66-61C6-A5C4-A2D3094FE957}"/>
          </ac:spMkLst>
        </pc:spChg>
        <pc:spChg chg="mod ord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5" creationId="{7E50AD6A-275E-1FA8-3E5B-4E6EFE4EB80B}"/>
          </ac:spMkLst>
        </pc:spChg>
        <pc:spChg chg="mod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7" creationId="{8116CD57-F535-F490-85C7-A7BDE0019952}"/>
          </ac:spMkLst>
        </pc:spChg>
        <pc:spChg chg="add del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16" creationId="{4AC0CD9D-7610-4620-93B4-798CCD9AB581}"/>
          </ac:spMkLst>
        </pc:spChg>
        <pc:spChg chg="add del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22" creationId="{DE4D62F9-188E-4530-84C2-24BDEE4BEB82}"/>
          </ac:spMkLst>
        </pc:spChg>
        <pc:spChg chg="add del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24" creationId="{C6A81905-F480-46A4-BC10-215D24EA1AE6}"/>
          </ac:spMkLst>
        </pc:spChg>
        <pc:spChg chg="add del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26" creationId="{36FD4D9D-3784-41E8-8405-A42B72F51331}"/>
          </ac:spMkLst>
        </pc:spChg>
        <pc:spChg chg="add del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28" creationId="{09811DF6-66E4-43D5-B564-3151796531ED}"/>
          </ac:spMkLst>
        </pc:spChg>
        <pc:spChg chg="add del">
          <ac:chgData name="Keerthi Erram" userId="87c5c098cf59029e" providerId="LiveId" clId="{4BD8A355-DB60-4C69-AA10-C672C6F76AE2}" dt="2024-04-28T02:53:09.515" v="122" actId="26606"/>
          <ac:spMkLst>
            <pc:docMk/>
            <pc:sldMk cId="3974180074" sldId="271"/>
            <ac:spMk id="30" creationId="{60817A52-B891-4228-A61E-0C0A57632DDA}"/>
          </ac:spMkLst>
        </pc:spChg>
        <pc:picChg chg="add del">
          <ac:chgData name="Keerthi Erram" userId="87c5c098cf59029e" providerId="LiveId" clId="{4BD8A355-DB60-4C69-AA10-C672C6F76AE2}" dt="2024-04-28T02:53:09.515" v="122" actId="26606"/>
          <ac:picMkLst>
            <pc:docMk/>
            <pc:sldMk cId="3974180074" sldId="271"/>
            <ac:picMk id="12" creationId="{41B68C77-138E-4BF7-A276-BD0C78A4219F}"/>
          </ac:picMkLst>
        </pc:picChg>
        <pc:picChg chg="add del">
          <ac:chgData name="Keerthi Erram" userId="87c5c098cf59029e" providerId="LiveId" clId="{4BD8A355-DB60-4C69-AA10-C672C6F76AE2}" dt="2024-04-28T02:53:09.515" v="122" actId="26606"/>
          <ac:picMkLst>
            <pc:docMk/>
            <pc:sldMk cId="3974180074" sldId="271"/>
            <ac:picMk id="14" creationId="{7C268552-D473-46ED-B1B8-422042C4DEF1}"/>
          </ac:picMkLst>
        </pc:picChg>
        <pc:picChg chg="add del">
          <ac:chgData name="Keerthi Erram" userId="87c5c098cf59029e" providerId="LiveId" clId="{4BD8A355-DB60-4C69-AA10-C672C6F76AE2}" dt="2024-04-28T02:53:09.515" v="122" actId="26606"/>
          <ac:picMkLst>
            <pc:docMk/>
            <pc:sldMk cId="3974180074" sldId="271"/>
            <ac:picMk id="18" creationId="{B9238B3E-24AA-439A-B527-6C5DF6D72145}"/>
          </ac:picMkLst>
        </pc:picChg>
        <pc:picChg chg="add del">
          <ac:chgData name="Keerthi Erram" userId="87c5c098cf59029e" providerId="LiveId" clId="{4BD8A355-DB60-4C69-AA10-C672C6F76AE2}" dt="2024-04-28T02:53:09.515" v="122" actId="26606"/>
          <ac:picMkLst>
            <pc:docMk/>
            <pc:sldMk cId="3974180074" sldId="271"/>
            <ac:picMk id="20" creationId="{69F01145-BEA3-4CBF-AA21-10077B948CA8}"/>
          </ac:picMkLst>
        </pc:picChg>
      </pc:sldChg>
      <pc:sldChg chg="addSp delSp modSp mod setBg">
        <pc:chgData name="Keerthi Erram" userId="87c5c098cf59029e" providerId="LiveId" clId="{4BD8A355-DB60-4C69-AA10-C672C6F76AE2}" dt="2024-04-28T03:01:44.146" v="167" actId="1076"/>
        <pc:sldMkLst>
          <pc:docMk/>
          <pc:sldMk cId="2020402530" sldId="272"/>
        </pc:sldMkLst>
        <pc:spChg chg="mod">
          <ac:chgData name="Keerthi Erram" userId="87c5c098cf59029e" providerId="LiveId" clId="{4BD8A355-DB60-4C69-AA10-C672C6F76AE2}" dt="2024-04-28T03:01:39.628" v="166" actId="26606"/>
          <ac:spMkLst>
            <pc:docMk/>
            <pc:sldMk cId="2020402530" sldId="272"/>
            <ac:spMk id="2" creationId="{A3CC4366-AC66-61C6-A5C4-A2D3094FE957}"/>
          </ac:spMkLst>
        </pc:spChg>
        <pc:spChg chg="mod">
          <ac:chgData name="Keerthi Erram" userId="87c5c098cf59029e" providerId="LiveId" clId="{4BD8A355-DB60-4C69-AA10-C672C6F76AE2}" dt="2024-04-28T03:01:44.146" v="167" actId="1076"/>
          <ac:spMkLst>
            <pc:docMk/>
            <pc:sldMk cId="2020402530" sldId="272"/>
            <ac:spMk id="5" creationId="{7E50AD6A-275E-1FA8-3E5B-4E6EFE4EB80B}"/>
          </ac:spMkLst>
        </pc:spChg>
        <pc:spChg chg="del mod">
          <ac:chgData name="Keerthi Erram" userId="87c5c098cf59029e" providerId="LiveId" clId="{4BD8A355-DB60-4C69-AA10-C672C6F76AE2}" dt="2024-04-28T03:01:06.873" v="143" actId="21"/>
          <ac:spMkLst>
            <pc:docMk/>
            <pc:sldMk cId="2020402530" sldId="272"/>
            <ac:spMk id="7" creationId="{8116CD57-F535-F490-85C7-A7BDE0019952}"/>
          </ac:spMkLst>
        </pc:spChg>
        <pc:spChg chg="add del">
          <ac:chgData name="Keerthi Erram" userId="87c5c098cf59029e" providerId="LiveId" clId="{4BD8A355-DB60-4C69-AA10-C672C6F76AE2}" dt="2024-04-28T03:01:39.628" v="166" actId="26606"/>
          <ac:spMkLst>
            <pc:docMk/>
            <pc:sldMk cId="2020402530" sldId="272"/>
            <ac:spMk id="11" creationId="{909FE742-1A27-4AEF-B5F0-F8C383EAB1D7}"/>
          </ac:spMkLst>
        </pc:spChg>
        <pc:spChg chg="add">
          <ac:chgData name="Keerthi Erram" userId="87c5c098cf59029e" providerId="LiveId" clId="{4BD8A355-DB60-4C69-AA10-C672C6F76AE2}" dt="2024-04-28T03:01:39.628" v="166" actId="26606"/>
          <ac:spMkLst>
            <pc:docMk/>
            <pc:sldMk cId="2020402530" sldId="272"/>
            <ac:spMk id="16" creationId="{C8A3C342-1D03-412F-8DD3-BF519E8E0AE9}"/>
          </ac:spMkLst>
        </pc:spChg>
        <pc:spChg chg="add">
          <ac:chgData name="Keerthi Erram" userId="87c5c098cf59029e" providerId="LiveId" clId="{4BD8A355-DB60-4C69-AA10-C672C6F76AE2}" dt="2024-04-28T03:01:39.628" v="166" actId="26606"/>
          <ac:spMkLst>
            <pc:docMk/>
            <pc:sldMk cId="2020402530" sldId="272"/>
            <ac:spMk id="18" creationId="{81CC9B02-E087-4350-AEBD-2C3CF001AF01}"/>
          </ac:spMkLst>
        </pc:spChg>
        <pc:picChg chg="add mod ord">
          <ac:chgData name="Keerthi Erram" userId="87c5c098cf59029e" providerId="LiveId" clId="{4BD8A355-DB60-4C69-AA10-C672C6F76AE2}" dt="2024-04-28T03:01:39.628" v="166" actId="26606"/>
          <ac:picMkLst>
            <pc:docMk/>
            <pc:sldMk cId="2020402530" sldId="272"/>
            <ac:picMk id="8" creationId="{D7B4E451-5933-F0BD-FBAC-691A8E53F2C3}"/>
          </ac:picMkLst>
        </pc:picChg>
      </pc:sldChg>
      <pc:sldChg chg="addSp modSp new mod setBg">
        <pc:chgData name="Keerthi Erram" userId="87c5c098cf59029e" providerId="LiveId" clId="{4BD8A355-DB60-4C69-AA10-C672C6F76AE2}" dt="2024-04-28T03:02:00.970" v="169" actId="1076"/>
        <pc:sldMkLst>
          <pc:docMk/>
          <pc:sldMk cId="1513222190" sldId="273"/>
        </pc:sldMkLst>
        <pc:spChg chg="mod">
          <ac:chgData name="Keerthi Erram" userId="87c5c098cf59029e" providerId="LiveId" clId="{4BD8A355-DB60-4C69-AA10-C672C6F76AE2}" dt="2024-04-28T03:01:55.417" v="168" actId="26606"/>
          <ac:spMkLst>
            <pc:docMk/>
            <pc:sldMk cId="1513222190" sldId="273"/>
            <ac:spMk id="2" creationId="{525D20FB-06CD-23E6-7C7F-9934194DE98A}"/>
          </ac:spMkLst>
        </pc:spChg>
        <pc:spChg chg="mod">
          <ac:chgData name="Keerthi Erram" userId="87c5c098cf59029e" providerId="LiveId" clId="{4BD8A355-DB60-4C69-AA10-C672C6F76AE2}" dt="2024-04-28T03:02:00.970" v="169" actId="1076"/>
          <ac:spMkLst>
            <pc:docMk/>
            <pc:sldMk cId="1513222190" sldId="273"/>
            <ac:spMk id="3" creationId="{66DF40A3-8A2A-B96A-259F-27B9BAFE497C}"/>
          </ac:spMkLst>
        </pc:spChg>
        <pc:spChg chg="add">
          <ac:chgData name="Keerthi Erram" userId="87c5c098cf59029e" providerId="LiveId" clId="{4BD8A355-DB60-4C69-AA10-C672C6F76AE2}" dt="2024-04-28T03:01:55.417" v="168" actId="26606"/>
          <ac:spMkLst>
            <pc:docMk/>
            <pc:sldMk cId="1513222190" sldId="273"/>
            <ac:spMk id="9" creationId="{C8A3C342-1D03-412F-8DD3-BF519E8E0AE9}"/>
          </ac:spMkLst>
        </pc:spChg>
        <pc:spChg chg="add">
          <ac:chgData name="Keerthi Erram" userId="87c5c098cf59029e" providerId="LiveId" clId="{4BD8A355-DB60-4C69-AA10-C672C6F76AE2}" dt="2024-04-28T03:01:55.417" v="168" actId="26606"/>
          <ac:spMkLst>
            <pc:docMk/>
            <pc:sldMk cId="1513222190" sldId="273"/>
            <ac:spMk id="11" creationId="{81CC9B02-E087-4350-AEBD-2C3CF001AF01}"/>
          </ac:spMkLst>
        </pc:spChg>
        <pc:picChg chg="add">
          <ac:chgData name="Keerthi Erram" userId="87c5c098cf59029e" providerId="LiveId" clId="{4BD8A355-DB60-4C69-AA10-C672C6F76AE2}" dt="2024-04-28T03:01:55.417" v="168" actId="26606"/>
          <ac:picMkLst>
            <pc:docMk/>
            <pc:sldMk cId="1513222190" sldId="273"/>
            <ac:picMk id="5" creationId="{1777D4DF-E352-6643-F342-7E7725381504}"/>
          </ac:picMkLst>
        </pc:picChg>
      </pc:sldChg>
      <pc:sldChg chg="new add del">
        <pc:chgData name="Keerthi Erram" userId="87c5c098cf59029e" providerId="LiveId" clId="{4BD8A355-DB60-4C69-AA10-C672C6F76AE2}" dt="2024-04-28T02:40:28.022" v="38" actId="680"/>
        <pc:sldMkLst>
          <pc:docMk/>
          <pc:sldMk cId="3797671867" sldId="273"/>
        </pc:sldMkLst>
      </pc:sldChg>
      <pc:sldChg chg="addSp modSp new mod">
        <pc:chgData name="Keerthi Erram" userId="87c5c098cf59029e" providerId="LiveId" clId="{4BD8A355-DB60-4C69-AA10-C672C6F76AE2}" dt="2024-04-28T03:04:58.267" v="228" actId="14100"/>
        <pc:sldMkLst>
          <pc:docMk/>
          <pc:sldMk cId="265938277" sldId="274"/>
        </pc:sldMkLst>
        <pc:spChg chg="mod">
          <ac:chgData name="Keerthi Erram" userId="87c5c098cf59029e" providerId="LiveId" clId="{4BD8A355-DB60-4C69-AA10-C672C6F76AE2}" dt="2024-04-28T03:03:03.868" v="208" actId="14100"/>
          <ac:spMkLst>
            <pc:docMk/>
            <pc:sldMk cId="265938277" sldId="274"/>
            <ac:spMk id="2" creationId="{2770889D-AF07-AB9A-7EE7-A7C620C95192}"/>
          </ac:spMkLst>
        </pc:spChg>
        <pc:spChg chg="mod">
          <ac:chgData name="Keerthi Erram" userId="87c5c098cf59029e" providerId="LiveId" clId="{4BD8A355-DB60-4C69-AA10-C672C6F76AE2}" dt="2024-04-28T03:04:49.453" v="226" actId="20577"/>
          <ac:spMkLst>
            <pc:docMk/>
            <pc:sldMk cId="265938277" sldId="274"/>
            <ac:spMk id="3" creationId="{FA80802F-A8FB-B69D-C0E7-EF7C5DCBC7F7}"/>
          </ac:spMkLst>
        </pc:spChg>
        <pc:spChg chg="add mod">
          <ac:chgData name="Keerthi Erram" userId="87c5c098cf59029e" providerId="LiveId" clId="{4BD8A355-DB60-4C69-AA10-C672C6F76AE2}" dt="2024-04-28T03:04:58.267" v="228" actId="14100"/>
          <ac:spMkLst>
            <pc:docMk/>
            <pc:sldMk cId="265938277" sldId="274"/>
            <ac:spMk id="4" creationId="{A8C7F3C3-E19C-04BB-9D08-76F3CA4D2437}"/>
          </ac:spMkLst>
        </pc:spChg>
      </pc:sldChg>
    </pc:docChg>
  </pc:docChgLst>
  <pc:docChgLst>
    <pc:chgData name="Keerthi Erram" userId="87c5c098cf59029e" providerId="LiveId" clId="{072AA582-A55A-4186-B942-C16E72B0D82D}"/>
    <pc:docChg chg="undo custSel modSld">
      <pc:chgData name="Keerthi Erram" userId="87c5c098cf59029e" providerId="LiveId" clId="{072AA582-A55A-4186-B942-C16E72B0D82D}" dt="2024-05-09T01:16:44.158" v="5" actId="26606"/>
      <pc:docMkLst>
        <pc:docMk/>
      </pc:docMkLst>
      <pc:sldChg chg="addSp delSp modSp mod addAnim delAnim">
        <pc:chgData name="Keerthi Erram" userId="87c5c098cf59029e" providerId="LiveId" clId="{072AA582-A55A-4186-B942-C16E72B0D82D}" dt="2024-05-09T01:16:44.158" v="5" actId="26606"/>
        <pc:sldMkLst>
          <pc:docMk/>
          <pc:sldMk cId="1343464676" sldId="257"/>
        </pc:sldMkLst>
        <pc:spChg chg="mod">
          <ac:chgData name="Keerthi Erram" userId="87c5c098cf59029e" providerId="LiveId" clId="{072AA582-A55A-4186-B942-C16E72B0D82D}" dt="2024-05-09T01:16:44.158" v="5" actId="26606"/>
          <ac:spMkLst>
            <pc:docMk/>
            <pc:sldMk cId="1343464676" sldId="257"/>
            <ac:spMk id="2" creationId="{A3CC4366-AC66-61C6-A5C4-A2D3094FE957}"/>
          </ac:spMkLst>
        </pc:spChg>
        <pc:spChg chg="del">
          <ac:chgData name="Keerthi Erram" userId="87c5c098cf59029e" providerId="LiveId" clId="{072AA582-A55A-4186-B942-C16E72B0D82D}" dt="2024-05-09T01:16:28.517" v="0" actId="21"/>
          <ac:spMkLst>
            <pc:docMk/>
            <pc:sldMk cId="1343464676" sldId="257"/>
            <ac:spMk id="3" creationId="{8E0354C3-2E0F-9EBC-A6C7-92787F053106}"/>
          </ac:spMkLst>
        </pc:spChg>
        <pc:spChg chg="add del mod">
          <ac:chgData name="Keerthi Erram" userId="87c5c098cf59029e" providerId="LiveId" clId="{072AA582-A55A-4186-B942-C16E72B0D82D}" dt="2024-05-09T01:16:34.282" v="1" actId="21"/>
          <ac:spMkLst>
            <pc:docMk/>
            <pc:sldMk cId="1343464676" sldId="257"/>
            <ac:spMk id="6" creationId="{DC188B0B-5BF9-5EA8-E888-9DCB5A68C216}"/>
          </ac:spMkLst>
        </pc:spChg>
        <pc:spChg chg="add del">
          <ac:chgData name="Keerthi Erram" userId="87c5c098cf59029e" providerId="LiveId" clId="{072AA582-A55A-4186-B942-C16E72B0D82D}" dt="2024-05-09T01:16:44.158" v="5" actId="26606"/>
          <ac:spMkLst>
            <pc:docMk/>
            <pc:sldMk cId="1343464676" sldId="257"/>
            <ac:spMk id="9" creationId="{C8A3C342-1D03-412F-8DD3-BF519E8E0AE9}"/>
          </ac:spMkLst>
        </pc:spChg>
        <pc:spChg chg="add del">
          <ac:chgData name="Keerthi Erram" userId="87c5c098cf59029e" providerId="LiveId" clId="{072AA582-A55A-4186-B942-C16E72B0D82D}" dt="2024-05-09T01:16:44.158" v="5" actId="26606"/>
          <ac:spMkLst>
            <pc:docMk/>
            <pc:sldMk cId="1343464676" sldId="257"/>
            <ac:spMk id="11" creationId="{81CC9B02-E087-4350-AEBD-2C3CF001AF01}"/>
          </ac:spMkLst>
        </pc:spChg>
        <pc:spChg chg="add del">
          <ac:chgData name="Keerthi Erram" userId="87c5c098cf59029e" providerId="LiveId" clId="{072AA582-A55A-4186-B942-C16E72B0D82D}" dt="2024-05-09T01:16:44.123" v="4" actId="26606"/>
          <ac:spMkLst>
            <pc:docMk/>
            <pc:sldMk cId="1343464676" sldId="257"/>
            <ac:spMk id="20" creationId="{989BE678-777B-482A-A616-FEDC47B162E5}"/>
          </ac:spMkLst>
        </pc:spChg>
        <pc:spChg chg="add del">
          <ac:chgData name="Keerthi Erram" userId="87c5c098cf59029e" providerId="LiveId" clId="{072AA582-A55A-4186-B942-C16E72B0D82D}" dt="2024-05-09T01:16:44.123" v="4" actId="26606"/>
          <ac:spMkLst>
            <pc:docMk/>
            <pc:sldMk cId="1343464676" sldId="257"/>
            <ac:spMk id="26" creationId="{D28BE0C3-2102-4820-B88B-A448B1840D14}"/>
          </ac:spMkLst>
        </pc:spChg>
        <pc:spChg chg="add del">
          <ac:chgData name="Keerthi Erram" userId="87c5c098cf59029e" providerId="LiveId" clId="{072AA582-A55A-4186-B942-C16E72B0D82D}" dt="2024-05-09T01:16:44.123" v="4" actId="26606"/>
          <ac:spMkLst>
            <pc:docMk/>
            <pc:sldMk cId="1343464676" sldId="257"/>
            <ac:spMk id="28" creationId="{F3F4807A-5068-4492-8025-D75F320E908D}"/>
          </ac:spMkLst>
        </pc:spChg>
        <pc:spChg chg="add del">
          <ac:chgData name="Keerthi Erram" userId="87c5c098cf59029e" providerId="LiveId" clId="{072AA582-A55A-4186-B942-C16E72B0D82D}" dt="2024-05-09T01:16:44.123" v="4" actId="26606"/>
          <ac:spMkLst>
            <pc:docMk/>
            <pc:sldMk cId="1343464676" sldId="257"/>
            <ac:spMk id="30" creationId="{B24996F8-180C-4DCB-8A26-DFA336CDEFBC}"/>
          </ac:spMkLst>
        </pc:spChg>
        <pc:spChg chg="add del">
          <ac:chgData name="Keerthi Erram" userId="87c5c098cf59029e" providerId="LiveId" clId="{072AA582-A55A-4186-B942-C16E72B0D82D}" dt="2024-05-09T01:16:44.123" v="4" actId="26606"/>
          <ac:spMkLst>
            <pc:docMk/>
            <pc:sldMk cId="1343464676" sldId="257"/>
            <ac:spMk id="32" creationId="{630182B0-3559-41D5-9EBC-0BD86BEDAD09}"/>
          </ac:spMkLst>
        </pc:spChg>
        <pc:spChg chg="add">
          <ac:chgData name="Keerthi Erram" userId="87c5c098cf59029e" providerId="LiveId" clId="{072AA582-A55A-4186-B942-C16E72B0D82D}" dt="2024-05-09T01:16:44.158" v="5" actId="26606"/>
          <ac:spMkLst>
            <pc:docMk/>
            <pc:sldMk cId="1343464676" sldId="257"/>
            <ac:spMk id="36" creationId="{989BE678-777B-482A-A616-FEDC47B162E5}"/>
          </ac:spMkLst>
        </pc:spChg>
        <pc:spChg chg="add">
          <ac:chgData name="Keerthi Erram" userId="87c5c098cf59029e" providerId="LiveId" clId="{072AA582-A55A-4186-B942-C16E72B0D82D}" dt="2024-05-09T01:16:44.158" v="5" actId="26606"/>
          <ac:spMkLst>
            <pc:docMk/>
            <pc:sldMk cId="1343464676" sldId="257"/>
            <ac:spMk id="39" creationId="{D28BE0C3-2102-4820-B88B-A448B1840D14}"/>
          </ac:spMkLst>
        </pc:spChg>
        <pc:spChg chg="add">
          <ac:chgData name="Keerthi Erram" userId="87c5c098cf59029e" providerId="LiveId" clId="{072AA582-A55A-4186-B942-C16E72B0D82D}" dt="2024-05-09T01:16:44.158" v="5" actId="26606"/>
          <ac:spMkLst>
            <pc:docMk/>
            <pc:sldMk cId="1343464676" sldId="257"/>
            <ac:spMk id="40" creationId="{C6A81905-F480-46A4-BC10-215D24EA1AE6}"/>
          </ac:spMkLst>
        </pc:spChg>
        <pc:spChg chg="add">
          <ac:chgData name="Keerthi Erram" userId="87c5c098cf59029e" providerId="LiveId" clId="{072AA582-A55A-4186-B942-C16E72B0D82D}" dt="2024-05-09T01:16:44.158" v="5" actId="26606"/>
          <ac:spMkLst>
            <pc:docMk/>
            <pc:sldMk cId="1343464676" sldId="257"/>
            <ac:spMk id="41" creationId="{36FD4D9D-3784-41E8-8405-A42B72F51331}"/>
          </ac:spMkLst>
        </pc:spChg>
        <pc:spChg chg="add">
          <ac:chgData name="Keerthi Erram" userId="87c5c098cf59029e" providerId="LiveId" clId="{072AA582-A55A-4186-B942-C16E72B0D82D}" dt="2024-05-09T01:16:44.158" v="5" actId="26606"/>
          <ac:spMkLst>
            <pc:docMk/>
            <pc:sldMk cId="1343464676" sldId="257"/>
            <ac:spMk id="42" creationId="{60817A52-B891-4228-A61E-0C0A57632DDA}"/>
          </ac:spMkLst>
        </pc:spChg>
        <pc:picChg chg="mod">
          <ac:chgData name="Keerthi Erram" userId="87c5c098cf59029e" providerId="LiveId" clId="{072AA582-A55A-4186-B942-C16E72B0D82D}" dt="2024-05-09T01:16:44.158" v="5" actId="26606"/>
          <ac:picMkLst>
            <pc:docMk/>
            <pc:sldMk cId="1343464676" sldId="257"/>
            <ac:picMk id="5" creationId="{62840332-747A-B3F6-6AC4-433C045C9C10}"/>
          </ac:picMkLst>
        </pc:picChg>
        <pc:picChg chg="add del">
          <ac:chgData name="Keerthi Erram" userId="87c5c098cf59029e" providerId="LiveId" clId="{072AA582-A55A-4186-B942-C16E72B0D82D}" dt="2024-05-09T01:16:44.123" v="4" actId="26606"/>
          <ac:picMkLst>
            <pc:docMk/>
            <pc:sldMk cId="1343464676" sldId="257"/>
            <ac:picMk id="16" creationId="{DF19BAF3-7E20-4B9D-B544-BABAEEA1FA75}"/>
          </ac:picMkLst>
        </pc:picChg>
        <pc:picChg chg="add del">
          <ac:chgData name="Keerthi Erram" userId="87c5c098cf59029e" providerId="LiveId" clId="{072AA582-A55A-4186-B942-C16E72B0D82D}" dt="2024-05-09T01:16:44.123" v="4" actId="26606"/>
          <ac:picMkLst>
            <pc:docMk/>
            <pc:sldMk cId="1343464676" sldId="257"/>
            <ac:picMk id="18" creationId="{950648F4-ABCD-4DF0-8641-76CFB2354721}"/>
          </ac:picMkLst>
        </pc:picChg>
        <pc:picChg chg="add del">
          <ac:chgData name="Keerthi Erram" userId="87c5c098cf59029e" providerId="LiveId" clId="{072AA582-A55A-4186-B942-C16E72B0D82D}" dt="2024-05-09T01:16:44.123" v="4" actId="26606"/>
          <ac:picMkLst>
            <pc:docMk/>
            <pc:sldMk cId="1343464676" sldId="257"/>
            <ac:picMk id="22" creationId="{CF1EB4BD-9C7E-4AA3-9681-C7EB0DA6250B}"/>
          </ac:picMkLst>
        </pc:picChg>
        <pc:picChg chg="add del">
          <ac:chgData name="Keerthi Erram" userId="87c5c098cf59029e" providerId="LiveId" clId="{072AA582-A55A-4186-B942-C16E72B0D82D}" dt="2024-05-09T01:16:44.123" v="4" actId="26606"/>
          <ac:picMkLst>
            <pc:docMk/>
            <pc:sldMk cId="1343464676" sldId="257"/>
            <ac:picMk id="24" creationId="{94AAE3AA-3759-4D28-B0EF-575F25A5146C}"/>
          </ac:picMkLst>
        </pc:picChg>
        <pc:picChg chg="add">
          <ac:chgData name="Keerthi Erram" userId="87c5c098cf59029e" providerId="LiveId" clId="{072AA582-A55A-4186-B942-C16E72B0D82D}" dt="2024-05-09T01:16:44.158" v="5" actId="26606"/>
          <ac:picMkLst>
            <pc:docMk/>
            <pc:sldMk cId="1343464676" sldId="257"/>
            <ac:picMk id="34" creationId="{DF19BAF3-7E20-4B9D-B544-BABAEEA1FA75}"/>
          </ac:picMkLst>
        </pc:picChg>
        <pc:picChg chg="add">
          <ac:chgData name="Keerthi Erram" userId="87c5c098cf59029e" providerId="LiveId" clId="{072AA582-A55A-4186-B942-C16E72B0D82D}" dt="2024-05-09T01:16:44.158" v="5" actId="26606"/>
          <ac:picMkLst>
            <pc:docMk/>
            <pc:sldMk cId="1343464676" sldId="257"/>
            <ac:picMk id="35" creationId="{950648F4-ABCD-4DF0-8641-76CFB2354721}"/>
          </ac:picMkLst>
        </pc:picChg>
        <pc:picChg chg="add">
          <ac:chgData name="Keerthi Erram" userId="87c5c098cf59029e" providerId="LiveId" clId="{072AA582-A55A-4186-B942-C16E72B0D82D}" dt="2024-05-09T01:16:44.158" v="5" actId="26606"/>
          <ac:picMkLst>
            <pc:docMk/>
            <pc:sldMk cId="1343464676" sldId="257"/>
            <ac:picMk id="37" creationId="{CF1EB4BD-9C7E-4AA3-9681-C7EB0DA6250B}"/>
          </ac:picMkLst>
        </pc:picChg>
        <pc:picChg chg="add">
          <ac:chgData name="Keerthi Erram" userId="87c5c098cf59029e" providerId="LiveId" clId="{072AA582-A55A-4186-B942-C16E72B0D82D}" dt="2024-05-09T01:16:44.158" v="5" actId="26606"/>
          <ac:picMkLst>
            <pc:docMk/>
            <pc:sldMk cId="1343464676" sldId="257"/>
            <ac:picMk id="38" creationId="{94AAE3AA-3759-4D28-B0EF-575F25A514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21C7-4800-434B-9937-251A83ACD54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47E53-1858-4554-A1C1-8A3DBEAF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47E53-1858-4554-A1C1-8A3DBEAF7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3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7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3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8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7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2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0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2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CDB7BE-0267-49E8-9967-A9798726637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20CE-3FFC-4540-A676-84A41F60E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04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EBEBEB"/>
                </a:solidFill>
              </a:rPr>
              <a:t>PREDICTIVE MODELLING AND ANALYSIS OF HOSPITAL INPATIENT STAYS AND COSTS USING SPARCS DATASET</a:t>
            </a: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2840332-747A-B3F6-6AC4-433C045C9C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5524" r="852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Prediction Modeling 1: Predicting Total Costs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Problem Statement and Analysis: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Predict total costs associated with a hospital inpatient stay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Utilize patient demographics, admission type, length of stay, diagnosis, procedures performed, severity of illness, and hospital characteristics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Leverage machine learning techniques to build predictive models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Assess feasibility and accuracy of predicting total costs</a:t>
            </a:r>
          </a:p>
        </p:txBody>
      </p:sp>
    </p:spTree>
    <p:extLst>
      <p:ext uri="{BB962C8B-B14F-4D97-AF65-F5344CB8AC3E}">
        <p14:creationId xmlns:p14="http://schemas.microsoft.com/office/powerpoint/2010/main" val="469075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004C91-9324-4E94-BC28-856AE162D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B562CD4-39C5-44ED-BD68-B789B305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/>
              <a:t>Linear Regression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2548281"/>
            <a:ext cx="7152860" cy="36543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Overview: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Assumes linear relationship between input features and target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 total costs based on available features</a:t>
            </a:r>
          </a:p>
          <a:p>
            <a:r>
              <a:rPr lang="en-US" dirty="0">
                <a:solidFill>
                  <a:schemeClr val="bg1"/>
                </a:solidFill>
              </a:rPr>
              <a:t>Performance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MAE: 4264.45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MSE: 144006157.98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RMSE: 12000.26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R-squared: 0.8205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B268E-CB76-68A4-BE2F-CF785FBFA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6716" y="2380739"/>
            <a:ext cx="3751428" cy="1900580"/>
          </a:xfrm>
          <a:prstGeom prst="rect">
            <a:avLst/>
          </a:prstGeom>
          <a:noFill/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1D9B8-A41E-822C-423A-32BF51995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6715" y="4477260"/>
            <a:ext cx="3751427" cy="189295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02248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004C91-9324-4E94-BC28-856AE162D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B562CD4-39C5-44ED-BD68-B789B305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/>
              <a:t>Random Forest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2548281"/>
            <a:ext cx="7152860" cy="36543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Model Overview: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Ensemble learning algorithm combining multiple decision trees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Capture non-linear relationships and handle complex interactions between features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Performance Metrics: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MAE: 8646.48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MSE: 536945710.04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RMSE: 23172.09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R-squared: 0.3305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CD0B3-890C-0007-90EE-41D364D5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020" y="2548281"/>
            <a:ext cx="3565124" cy="1733038"/>
          </a:xfrm>
          <a:prstGeom prst="rect">
            <a:avLst/>
          </a:prstGeom>
          <a:noFill/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C837D-018E-136E-731F-4CF814512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019" y="4477261"/>
            <a:ext cx="3565123" cy="173303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10097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042B41-CFBF-4E11-965F-B1906826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D9FFD70-7E69-43F7-BAFF-08A75B3AE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Model Performance Comparison</a:t>
            </a:r>
            <a:endParaRPr lang="en-IN" dirty="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827CFF12-736C-1763-052E-301F1C14D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484" y="2672367"/>
            <a:ext cx="3413845" cy="341384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476884"/>
            <a:ext cx="7154279" cy="400610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Linear Regression Model: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Lower MAE and RMSE, indicating smaller average prediction errors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Higher R-squared value, explaining 82.05% of the variance in total costs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More linear trend in predicted vs. actual costs plot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More even distribution of residuals around zero line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Random Forest Model: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Higher MAE and RMSE, indicating larger prediction errors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Lower R-squared value, explaining only 33.05% of the variance in total costs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Less linear trend in predicted vs. actual costs plot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Systematic patterns of overestimation and underestimation in residual plot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Linear Regression Model demonstrates superior performance in predicting total costs</a:t>
            </a:r>
          </a:p>
        </p:txBody>
      </p:sp>
    </p:spTree>
    <p:extLst>
      <p:ext uri="{BB962C8B-B14F-4D97-AF65-F5344CB8AC3E}">
        <p14:creationId xmlns:p14="http://schemas.microsoft.com/office/powerpoint/2010/main" val="376126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Prediction Modeling 2: Predicting Length of Stay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/>
          </p:cNvSpPr>
          <p:nvPr/>
        </p:nvSpPr>
        <p:spPr>
          <a:xfrm>
            <a:off x="646111" y="2290467"/>
            <a:ext cx="9404352" cy="89341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52044">
              <a:spcAft>
                <a:spcPts val="600"/>
              </a:spcAft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Statement and Analysis:</a:t>
            </a:r>
          </a:p>
          <a:p>
            <a:pPr marL="352044" lvl="1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 length of stay for a patient and Utilize diagnosis, severity of illness, and type of procedures .Build predictive models based on relevant features 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0AD6A-275E-1FA8-3E5B-4E6EFE4EB80B}"/>
              </a:ext>
            </a:extLst>
          </p:cNvPr>
          <p:cNvSpPr txBox="1"/>
          <p:nvPr/>
        </p:nvSpPr>
        <p:spPr>
          <a:xfrm>
            <a:off x="850284" y="3410942"/>
            <a:ext cx="4714551" cy="326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2044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Regression Model:</a:t>
            </a:r>
          </a:p>
          <a:p>
            <a:pPr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Overview: Assumes linear relationship between input features and target variable</a:t>
            </a:r>
          </a:p>
          <a:p>
            <a:pPr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Metrics:</a:t>
            </a:r>
          </a:p>
          <a:p>
            <a:pPr marL="572072" lvl="1" indent="-220028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3.4877</a:t>
            </a:r>
          </a:p>
          <a:p>
            <a:pPr marL="572072" lvl="1" indent="-220028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MSE: 44.7217</a:t>
            </a:r>
          </a:p>
          <a:p>
            <a:pPr marL="572072" lvl="1" indent="-220028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RMSE: 6.6874</a:t>
            </a:r>
          </a:p>
          <a:p>
            <a:pPr marL="572072" lvl="1" indent="-220028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R-squared: 0.1774</a:t>
            </a:r>
          </a:p>
          <a:p>
            <a:pPr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vs. Actual Plots: Positive correlation, significant scatter for longer stays</a:t>
            </a:r>
          </a:p>
          <a:p>
            <a:pPr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Residual Plots: Slight pattern, overestimation for shorter stays, underestimation for longer stays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6CD57-F535-F490-85C7-A7BDE0019952}"/>
              </a:ext>
            </a:extLst>
          </p:cNvPr>
          <p:cNvSpPr txBox="1"/>
          <p:nvPr/>
        </p:nvSpPr>
        <p:spPr>
          <a:xfrm>
            <a:off x="5564835" y="3410942"/>
            <a:ext cx="4485628" cy="326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2044">
              <a:spcAft>
                <a:spcPts val="600"/>
              </a:spcAft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Model:</a:t>
            </a:r>
          </a:p>
          <a:p>
            <a:pPr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Overview: Ensemble learning algorithm combining multiple decision trees</a:t>
            </a:r>
          </a:p>
          <a:p>
            <a:pPr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Metrics:</a:t>
            </a:r>
          </a:p>
          <a:p>
            <a:pPr marL="572072" lvl="1" indent="-220028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3.0556</a:t>
            </a:r>
          </a:p>
          <a:p>
            <a:pPr marL="572072" lvl="1" indent="-220028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MSE: 36.9989</a:t>
            </a:r>
          </a:p>
          <a:p>
            <a:pPr marL="572072" lvl="1" indent="-220028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RMSE: 6.0827</a:t>
            </a:r>
          </a:p>
          <a:p>
            <a:pPr marL="572072" lvl="1" indent="-220028"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R-squared: 0.3195</a:t>
            </a:r>
          </a:p>
          <a:p>
            <a:pPr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vs. Actual Plots: Similar pattern to linear regression model</a:t>
            </a:r>
          </a:p>
          <a:p>
            <a:pPr defTabSz="3520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Residual Plots: More random distribution, some overestimation and underestimation patterns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9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889D-AF07-AB9A-7EE7-A7C620C9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084"/>
          </a:xfrm>
        </p:spPr>
        <p:txBody>
          <a:bodyPr/>
          <a:lstStyle/>
          <a:p>
            <a:r>
              <a:rPr lang="en-US" sz="2800" dirty="0"/>
              <a:t>KNN and Model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802F-A8FB-B69D-C0E7-EF7C5DCB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91802"/>
            <a:ext cx="4625511" cy="5322014"/>
          </a:xfrm>
        </p:spPr>
        <p:txBody>
          <a:bodyPr>
            <a:normAutofit/>
          </a:bodyPr>
          <a:lstStyle/>
          <a:p>
            <a:r>
              <a:rPr lang="en-IN" sz="1600" dirty="0"/>
              <a:t>K-Nearest </a:t>
            </a:r>
            <a:r>
              <a:rPr lang="en-IN" sz="1600" dirty="0" err="1"/>
              <a:t>Neighbors</a:t>
            </a:r>
            <a:r>
              <a:rPr lang="en-IN" sz="1600" dirty="0"/>
              <a:t> (KNN)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Model Overview: Non-parametric algorithm based on similarity of input features to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Performance Metrics: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MAE: 2.9631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MSE: 36.6876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RMSE: 6.0570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R-squared: 0.3252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Prediction vs. Actual Plots: Similar pattern to previous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Residual Plots: Random distribution, no clear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7F3C3-E19C-04BB-9D08-76F3CA4D2437}"/>
              </a:ext>
            </a:extLst>
          </p:cNvPr>
          <p:cNvSpPr txBox="1"/>
          <p:nvPr/>
        </p:nvSpPr>
        <p:spPr>
          <a:xfrm>
            <a:off x="5455577" y="1191802"/>
            <a:ext cx="60903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Model Performance Comparison: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Prediction Accuracy: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KNN model: Lowest MAE (2.9631) and RMSE (6.0570)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Random Forest model: Slightly higher MAE (3.0556) and RMSE (6.0827)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Linear Regression model: Highest MAE (3.4877) and RMSE (6.6874)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Explained Variance: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KNN model: Highest R-squared (0.3252)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Random Forest model: Slightly lower R-squared (0.3195)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Linear Regression model: Lowest R-squared (0.1774)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Residual Plots: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KNN model: Most randomly distributed residuals, no clear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Random Forest model: More random distribution compared to linear regression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Linear Regression model: Most visible patterns in residual plot</a:t>
            </a:r>
          </a:p>
          <a:p>
            <a:r>
              <a:rPr lang="en-IN" sz="1600" dirty="0"/>
              <a:t>KNN model emerges as the best performer for predicting length of stay.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93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0AD6A-275E-1FA8-3E5B-4E6EFE4EB80B}"/>
              </a:ext>
            </a:extLst>
          </p:cNvPr>
          <p:cNvSpPr txBox="1"/>
          <p:nvPr/>
        </p:nvSpPr>
        <p:spPr>
          <a:xfrm>
            <a:off x="648510" y="1996611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Significant variations in length of stay, total charges, and total costs across patient demographics, diagnoses, and hospital characteristics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Strong positive correlation between length of stay and total costs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 model outperformed random forest model in predicting total costs (R-squared: 0.8205)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model emerged as the best performer in predicting length of stay (lowest MAE and RMSE, highest R-squared)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D7B4E451-5933-F0BD-FBAC-691A8E53F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7" r="4231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040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20FB-06CD-23E6-7C7F-9934194D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40A3-8A2A-B96A-259F-27B9BAFE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84" y="185482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Recommendations for Healthcare Stakeholders: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Leverage predictive modeling for resource planning and budgeting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Focus on preventive care and early intervention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Identify and address disparities in healthcare access and outcomes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Continuously refine and expand analytical approaches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777D4DF-E352-6643-F342-7E7725381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07" r="1898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322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Introduction</a:t>
            </a:r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Health">
            <a:extLst>
              <a:ext uri="{FF2B5EF4-FFF2-40B4-BE49-F238E27FC236}">
                <a16:creationId xmlns:a16="http://schemas.microsoft.com/office/drawing/2014/main" id="{9D769A77-855F-F64A-C388-64BC9ABD0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9" y="1536288"/>
            <a:ext cx="6367436" cy="506999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Background on SPARCS: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SPARCS: Statewide Planning and Research Cooperative System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Established in 1979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Collects data on hospital admissions and discharges in New York State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Objectives of the Analysis: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Gain insights into factors influencing hospital inpatient stays and costs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Examine relationships between patient demographics, diagnoses, procedures, and hospital characteristics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Focus on predicting total costs and length of stay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Problem Statement and Research Questions: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Can we predict total costs associated with a hospital inpatient stay?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Is it possible to predict the length of stay for a patient?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By answering these questions, we aim to provide actionable insights to improve cost-effectiveness, resource allocation, and patient care.</a:t>
            </a:r>
          </a:p>
        </p:txBody>
      </p:sp>
    </p:spTree>
    <p:extLst>
      <p:ext uri="{BB962C8B-B14F-4D97-AF65-F5344CB8AC3E}">
        <p14:creationId xmlns:p14="http://schemas.microsoft.com/office/powerpoint/2010/main" val="273110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"Hospital Inpatient Discharges (SPARCS De-Identified)" dataset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2,345,070 rows and 34 columns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Each row represents a single hospital inpatient discharge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Columns include: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Patient demographics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Diagnosis codes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Procedure codes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Hospital information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>
                <a:solidFill>
                  <a:srgbClr val="FFFFFF"/>
                </a:solidFill>
              </a:rPr>
              <a:t>Financial data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086AF-A105-7614-01AC-D05E65930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41" r="46850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648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Handling Missing Values</a:t>
            </a:r>
            <a:endParaRPr lang="en-IN" sz="3200">
              <a:solidFill>
                <a:srgbClr val="F2F2F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/>
          </p:cNvSpPr>
          <p:nvPr/>
        </p:nvSpPr>
        <p:spPr>
          <a:xfrm>
            <a:off x="5048250" y="1325366"/>
            <a:ext cx="6496050" cy="40588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39756">
              <a:spcAft>
                <a:spcPts val="414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analysis revealed missing values in several columns</a:t>
            </a:r>
          </a:p>
          <a:p>
            <a:pPr defTabSz="239756">
              <a:spcAft>
                <a:spcPts val="414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Imputation strategies: Mode imputation for low percentage missing values for 'Not Available' category and for 'Payment Typology 2' and '3'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4F74D-B687-BED5-D633-E8DCB9B57929}"/>
              </a:ext>
            </a:extLst>
          </p:cNvPr>
          <p:cNvSpPr txBox="1"/>
          <p:nvPr/>
        </p:nvSpPr>
        <p:spPr>
          <a:xfrm>
            <a:off x="4960067" y="2348251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39756">
              <a:spcAft>
                <a:spcPts val="414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Handling Missing Values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111F0-17C0-164D-10EC-B2CE1DA1660A}"/>
              </a:ext>
            </a:extLst>
          </p:cNvPr>
          <p:cNvSpPr txBox="1"/>
          <p:nvPr/>
        </p:nvSpPr>
        <p:spPr>
          <a:xfrm>
            <a:off x="8455692" y="2348250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39756">
              <a:spcAft>
                <a:spcPts val="414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Handling Missing Values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2CDCD-BDE4-4BFE-3768-4BC079B5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62" y="2764928"/>
            <a:ext cx="2777425" cy="2957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53247E-E7E9-8A11-FF7A-6E931F15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39" y="2741810"/>
            <a:ext cx="2238826" cy="34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97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Type Conversion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6D2CC-1ECC-2904-C15A-7F693159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60" y="1258477"/>
            <a:ext cx="3414010" cy="4710912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Converted 'Operating Certificate Number' and 'Facility Id' to int32 and int16</a:t>
            </a:r>
          </a:p>
          <a:p>
            <a:r>
              <a:rPr lang="en-US">
                <a:solidFill>
                  <a:srgbClr val="FFFFFF"/>
                </a:solidFill>
              </a:rPr>
              <a:t>'Length of Stay' converted to float64</a:t>
            </a:r>
          </a:p>
        </p:txBody>
      </p:sp>
    </p:spTree>
    <p:extLst>
      <p:ext uri="{BB962C8B-B14F-4D97-AF65-F5344CB8AC3E}">
        <p14:creationId xmlns:p14="http://schemas.microsoft.com/office/powerpoint/2010/main" val="90773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rgbClr val="EBEBEB"/>
                </a:solidFill>
              </a:rPr>
              <a:t>Descriptive Statistics</a:t>
            </a:r>
            <a:endParaRPr lang="en-IN" sz="4100">
              <a:solidFill>
                <a:srgbClr val="EBEBEB"/>
              </a:solidFill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82" y="382961"/>
            <a:ext cx="6495847" cy="25899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Key Numerical Variables: Length of Stay: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Mean: 5.39 days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Standard Deviation: 7.36 days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Min: 1 day, Max: 119 days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Total Charges: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Mean: $43,214.81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Standard Deviation: $80,460.09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Min: $0.01, Max: $7,248,391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Total Costs: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Mean: $14,732.54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Standard Deviation: $28,198.90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Min: $0, Max: $3,007,713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4CD0D-5AE0-1CF4-88C8-5D0CC55D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31" y="4319202"/>
            <a:ext cx="7054144" cy="19046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7299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Categorical Variables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96727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Geographic Distribution: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Majority of discharges in New York City (1,096,733)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Highest discharges in Manhattan, Kings, Queens, Bronx, and Nassau counties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Patient Demographics: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Females (1,307,574) had more discharges than males (1,039,309)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White patients (1,334,890) largest racial group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Non-Spanish/Hispanic (1,954,846) majority ethnicity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Admission Characteristics: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Emergency admissions (1,487,948) most common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Home or self-care (1,572,079) primary disposition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Medical and Surgical Classifications: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Moderate severity (897,411) most prevalent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200" dirty="0"/>
              <a:t>Medical stays (1,779,268) more common than surgical (567,552)</a:t>
            </a:r>
          </a:p>
        </p:txBody>
      </p:sp>
    </p:spTree>
    <p:extLst>
      <p:ext uri="{BB962C8B-B14F-4D97-AF65-F5344CB8AC3E}">
        <p14:creationId xmlns:p14="http://schemas.microsoft.com/office/powerpoint/2010/main" val="912332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Correlation Analysis</a:t>
            </a:r>
            <a:endParaRPr lang="en-IN" dirty="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B9728-7D51-9F37-9638-AA57537F5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4843" y="2548281"/>
            <a:ext cx="4068908" cy="3662018"/>
          </a:xfrm>
          <a:prstGeom prst="rect">
            <a:avLst/>
          </a:prstGeom>
          <a:noFill/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1" y="2548281"/>
            <a:ext cx="5584684" cy="36586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Length of Stay: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Strong positive correlation with total charges (0.701230) and costs (0.717270)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Moderate positive correlation with APR severity of illness code (0.362886)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Total Charges and Total Costs: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Strong positive correlation with length of stay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Moderate positive correlation with APR severity of illness code</a:t>
            </a:r>
          </a:p>
          <a:p>
            <a:pPr marL="1143000" lvl="2"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Total charges (0.330829)</a:t>
            </a:r>
          </a:p>
          <a:p>
            <a:pPr marL="1143000" lvl="2"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Total costs (0.315720)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APR DRG Code: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Very strong positive correlation with APR MDC code (0.968579)</a:t>
            </a:r>
          </a:p>
        </p:txBody>
      </p:sp>
    </p:spTree>
    <p:extLst>
      <p:ext uri="{BB962C8B-B14F-4D97-AF65-F5344CB8AC3E}">
        <p14:creationId xmlns:p14="http://schemas.microsoft.com/office/powerpoint/2010/main" val="181404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C4366-AC66-61C6-A5C4-A2D3094F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Relationship between Total Cost and CCS Diagnosis Description across Facilities</a:t>
            </a:r>
            <a:endParaRPr lang="en-IN" sz="330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0C4FC-6CCA-0F3A-FFE2-1A3110E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5"/>
          <a:stretch/>
        </p:blipFill>
        <p:spPr bwMode="auto">
          <a:xfrm>
            <a:off x="319285" y="2654825"/>
            <a:ext cx="5451627" cy="3573907"/>
          </a:xfrm>
          <a:prstGeom prst="rect">
            <a:avLst/>
          </a:prstGeom>
          <a:noFill/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C3-2E0F-9EBC-A6C7-92787F05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510" y="2436599"/>
            <a:ext cx="5595205" cy="36586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Highest Average Total Cost: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"Nephritis; nephrosis; renal sclerosis" at Henry J. Carter Specialty Hospital ($667,453.14)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Complications and Infections: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"Complications of surgical procedures or medical care" at Henry J. Carter Specialty Hospital ($636,134.82)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"Septicemia (except in labor)" at the same facility ($504,184.41)</a:t>
            </a:r>
          </a:p>
          <a:p>
            <a:pPr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Neonatal and Pediatric Conditions: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"Short gestation; low birth weight; and fetal growth retardation" at Woodhull Medical &amp; Mental Health Center ($460,263.02)</a:t>
            </a:r>
          </a:p>
          <a:p>
            <a:pPr marL="742950" lvl="1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"Respiratory distress syndrome" at New York Presbyterian Hospital - Columbia Presbyterian Center ($414,651.60)</a:t>
            </a:r>
          </a:p>
        </p:txBody>
      </p:sp>
    </p:spTree>
    <p:extLst>
      <p:ext uri="{BB962C8B-B14F-4D97-AF65-F5344CB8AC3E}">
        <p14:creationId xmlns:p14="http://schemas.microsoft.com/office/powerpoint/2010/main" val="16696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1290</Words>
  <Application>Microsoft Office PowerPoint</Application>
  <PresentationFormat>Widescreen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Century Gothic</vt:lpstr>
      <vt:lpstr>Wingdings 3</vt:lpstr>
      <vt:lpstr>Ion</vt:lpstr>
      <vt:lpstr>PREDICTIVE MODELLING AND ANALYSIS OF HOSPITAL INPATIENT STAYS AND COSTS USING SPARCS DATASET</vt:lpstr>
      <vt:lpstr>Introduction</vt:lpstr>
      <vt:lpstr>Overview of the Dataset</vt:lpstr>
      <vt:lpstr>Handling Missing Values</vt:lpstr>
      <vt:lpstr>Data Type Conversion</vt:lpstr>
      <vt:lpstr>Descriptive Statistics</vt:lpstr>
      <vt:lpstr>Analysis of Categorical Variables</vt:lpstr>
      <vt:lpstr>Correlation Analysis</vt:lpstr>
      <vt:lpstr>Relationship between Total Cost and CCS Diagnosis Description across Facilities</vt:lpstr>
      <vt:lpstr>Prediction Modeling 1: Predicting Total Costs</vt:lpstr>
      <vt:lpstr>Linear Regression Model</vt:lpstr>
      <vt:lpstr>Random Forest Model</vt:lpstr>
      <vt:lpstr>Model Performance Comparison</vt:lpstr>
      <vt:lpstr>Prediction Modeling 2: Predicting Length of Stay</vt:lpstr>
      <vt:lpstr>KNN and Model Performance Comparison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KY</dc:creator>
  <cp:lastModifiedBy>Keerthi Erram</cp:lastModifiedBy>
  <cp:revision>15</cp:revision>
  <dcterms:created xsi:type="dcterms:W3CDTF">2024-04-27T10:17:27Z</dcterms:created>
  <dcterms:modified xsi:type="dcterms:W3CDTF">2024-05-09T01:16:56Z</dcterms:modified>
</cp:coreProperties>
</file>