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Montserrat"/>
      <p:regular r:id="rId20"/>
      <p:bold r:id="rId21"/>
      <p:italic r:id="rId22"/>
      <p:boldItalic r:id="rId23"/>
    </p:embeddedFont>
    <p:embeddedFont>
      <p:font typeface="Bebas Neue"/>
      <p:regular r:id="rId24"/>
    </p:embeddedFont>
    <p:embeddedFont>
      <p:font typeface="Francois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BebasNeue-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FrancoisOn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1586b2b1683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586b2b1683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e9c7cfd6f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e9c7cfd6f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1586b2b1683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586b2b1683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586b2b1683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586b2b1683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1586833f5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1586833f5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586b2b168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586b2b168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e9c7cfd6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e9c7cfd6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4957916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4957916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e9c7cfd6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e9c7cfd6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8791aad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8791aad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58791aadb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58791aadb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e9c7cfd6f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e9c7cfd6f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586b2b1683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586b2b1683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586b2b1683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586b2b1683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5594950" y="0"/>
            <a:ext cx="3548930" cy="2685497"/>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rot="10800000">
            <a:off x="6992246" y="-591100"/>
            <a:ext cx="2475510" cy="2262186"/>
            <a:chOff x="7355300" y="3662050"/>
            <a:chExt cx="2475510" cy="2262186"/>
          </a:xfrm>
        </p:grpSpPr>
        <p:sp>
          <p:nvSpPr>
            <p:cNvPr id="11" name="Google Shape;11;p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flipH="1">
            <a:off x="15" y="2347525"/>
            <a:ext cx="3333735" cy="2787132"/>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flipH="1" rot="10800000">
            <a:off x="-567750" y="3595800"/>
            <a:ext cx="2475510" cy="2262186"/>
            <a:chOff x="7355300" y="3662050"/>
            <a:chExt cx="2475510" cy="2262186"/>
          </a:xfrm>
        </p:grpSpPr>
        <p:sp>
          <p:nvSpPr>
            <p:cNvPr id="17" name="Google Shape;17;p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txBox="1"/>
          <p:nvPr>
            <p:ph type="ctrTitle"/>
          </p:nvPr>
        </p:nvSpPr>
        <p:spPr>
          <a:xfrm>
            <a:off x="1332900" y="1172025"/>
            <a:ext cx="6478200" cy="226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 name="Google Shape;22;p2"/>
          <p:cNvSpPr txBox="1"/>
          <p:nvPr>
            <p:ph idx="1" type="subTitle"/>
          </p:nvPr>
        </p:nvSpPr>
        <p:spPr>
          <a:xfrm>
            <a:off x="1332900" y="3434625"/>
            <a:ext cx="6478200" cy="461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1" name="Shape 121"/>
        <p:cNvGrpSpPr/>
        <p:nvPr/>
      </p:nvGrpSpPr>
      <p:grpSpPr>
        <a:xfrm>
          <a:off x="0" y="0"/>
          <a:ext cx="0" cy="0"/>
          <a:chOff x="0" y="0"/>
          <a:chExt cx="0" cy="0"/>
        </a:xfrm>
      </p:grpSpPr>
      <p:sp>
        <p:nvSpPr>
          <p:cNvPr id="122" name="Google Shape;122;p11"/>
          <p:cNvSpPr/>
          <p:nvPr/>
        </p:nvSpPr>
        <p:spPr>
          <a:xfrm>
            <a:off x="50" y="25"/>
            <a:ext cx="5375278" cy="2861067"/>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1"/>
          <p:cNvGrpSpPr/>
          <p:nvPr/>
        </p:nvGrpSpPr>
        <p:grpSpPr>
          <a:xfrm>
            <a:off x="-573540" y="-610087"/>
            <a:ext cx="2891890" cy="2642686"/>
            <a:chOff x="7355300" y="3662050"/>
            <a:chExt cx="2475510" cy="2262186"/>
          </a:xfrm>
        </p:grpSpPr>
        <p:sp>
          <p:nvSpPr>
            <p:cNvPr id="124" name="Google Shape;124;p1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1"/>
          <p:cNvSpPr/>
          <p:nvPr/>
        </p:nvSpPr>
        <p:spPr>
          <a:xfrm>
            <a:off x="5629250" y="2205025"/>
            <a:ext cx="3514792" cy="2938502"/>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1"/>
          <p:cNvGrpSpPr/>
          <p:nvPr/>
        </p:nvGrpSpPr>
        <p:grpSpPr>
          <a:xfrm flipH="1">
            <a:off x="6863163" y="3206934"/>
            <a:ext cx="2891890" cy="2642686"/>
            <a:chOff x="7355300" y="3662050"/>
            <a:chExt cx="2475510" cy="2262186"/>
          </a:xfrm>
        </p:grpSpPr>
        <p:sp>
          <p:nvSpPr>
            <p:cNvPr id="130" name="Google Shape;130;p1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1"/>
          <p:cNvSpPr txBox="1"/>
          <p:nvPr>
            <p:ph hasCustomPrompt="1" type="title"/>
          </p:nvPr>
        </p:nvSpPr>
        <p:spPr>
          <a:xfrm>
            <a:off x="1683000" y="1671025"/>
            <a:ext cx="57780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b="1" sz="10000">
                <a:solidFill>
                  <a:schemeClr val="accent5"/>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35" name="Google Shape;135;p11"/>
          <p:cNvSpPr txBox="1"/>
          <p:nvPr>
            <p:ph idx="1" type="subTitle"/>
          </p:nvPr>
        </p:nvSpPr>
        <p:spPr>
          <a:xfrm>
            <a:off x="1683000" y="3024625"/>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None/>
              <a:defRPr sz="1600">
                <a:solidFill>
                  <a:schemeClr val="dk1"/>
                </a:solidFill>
              </a:defRPr>
            </a:lvl2pPr>
            <a:lvl3pPr lvl="2" rtl="0" algn="ctr">
              <a:lnSpc>
                <a:spcPct val="100000"/>
              </a:lnSpc>
              <a:spcBef>
                <a:spcPts val="0"/>
              </a:spcBef>
              <a:spcAft>
                <a:spcPts val="0"/>
              </a:spcAft>
              <a:buClr>
                <a:schemeClr val="dk1"/>
              </a:buClr>
              <a:buSzPts val="1600"/>
              <a:buNone/>
              <a:defRPr sz="1600">
                <a:solidFill>
                  <a:schemeClr val="dk1"/>
                </a:solidFill>
              </a:defRPr>
            </a:lvl3pPr>
            <a:lvl4pPr lvl="3" rtl="0" algn="ctr">
              <a:lnSpc>
                <a:spcPct val="100000"/>
              </a:lnSpc>
              <a:spcBef>
                <a:spcPts val="0"/>
              </a:spcBef>
              <a:spcAft>
                <a:spcPts val="0"/>
              </a:spcAft>
              <a:buClr>
                <a:schemeClr val="dk1"/>
              </a:buClr>
              <a:buSzPts val="1600"/>
              <a:buNone/>
              <a:defRPr sz="1600">
                <a:solidFill>
                  <a:schemeClr val="dk1"/>
                </a:solidFill>
              </a:defRPr>
            </a:lvl4pPr>
            <a:lvl5pPr lvl="4" rtl="0" algn="ctr">
              <a:lnSpc>
                <a:spcPct val="100000"/>
              </a:lnSpc>
              <a:spcBef>
                <a:spcPts val="0"/>
              </a:spcBef>
              <a:spcAft>
                <a:spcPts val="0"/>
              </a:spcAft>
              <a:buClr>
                <a:schemeClr val="dk1"/>
              </a:buClr>
              <a:buSzPts val="1600"/>
              <a:buNone/>
              <a:defRPr sz="1600">
                <a:solidFill>
                  <a:schemeClr val="dk1"/>
                </a:solidFill>
              </a:defRPr>
            </a:lvl5pPr>
            <a:lvl6pPr lvl="5" rtl="0" algn="ctr">
              <a:lnSpc>
                <a:spcPct val="100000"/>
              </a:lnSpc>
              <a:spcBef>
                <a:spcPts val="0"/>
              </a:spcBef>
              <a:spcAft>
                <a:spcPts val="0"/>
              </a:spcAft>
              <a:buClr>
                <a:schemeClr val="dk1"/>
              </a:buClr>
              <a:buSzPts val="1600"/>
              <a:buNone/>
              <a:defRPr sz="1600">
                <a:solidFill>
                  <a:schemeClr val="dk1"/>
                </a:solidFill>
              </a:defRPr>
            </a:lvl6pPr>
            <a:lvl7pPr lvl="6" rtl="0" algn="ctr">
              <a:lnSpc>
                <a:spcPct val="100000"/>
              </a:lnSpc>
              <a:spcBef>
                <a:spcPts val="0"/>
              </a:spcBef>
              <a:spcAft>
                <a:spcPts val="0"/>
              </a:spcAft>
              <a:buClr>
                <a:schemeClr val="dk1"/>
              </a:buClr>
              <a:buSzPts val="1600"/>
              <a:buNone/>
              <a:defRPr sz="1600">
                <a:solidFill>
                  <a:schemeClr val="dk1"/>
                </a:solidFill>
              </a:defRPr>
            </a:lvl7pPr>
            <a:lvl8pPr lvl="7" rtl="0" algn="ctr">
              <a:lnSpc>
                <a:spcPct val="100000"/>
              </a:lnSpc>
              <a:spcBef>
                <a:spcPts val="0"/>
              </a:spcBef>
              <a:spcAft>
                <a:spcPts val="0"/>
              </a:spcAft>
              <a:buClr>
                <a:schemeClr val="dk1"/>
              </a:buClr>
              <a:buSzPts val="1600"/>
              <a:buNone/>
              <a:defRPr sz="1600">
                <a:solidFill>
                  <a:schemeClr val="dk1"/>
                </a:solidFill>
              </a:defRPr>
            </a:lvl8pPr>
            <a:lvl9pPr lvl="8" rtl="0" algn="ctr">
              <a:lnSpc>
                <a:spcPct val="100000"/>
              </a:lnSpc>
              <a:spcBef>
                <a:spcPts val="0"/>
              </a:spcBef>
              <a:spcAft>
                <a:spcPts val="0"/>
              </a:spcAft>
              <a:buClr>
                <a:schemeClr val="dk1"/>
              </a:buClr>
              <a:buSzPts val="1600"/>
              <a:buNone/>
              <a:defRPr sz="1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36" name="Shape 1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37" name="Shape 137"/>
        <p:cNvGrpSpPr/>
        <p:nvPr/>
      </p:nvGrpSpPr>
      <p:grpSpPr>
        <a:xfrm>
          <a:off x="0" y="0"/>
          <a:ext cx="0" cy="0"/>
          <a:chOff x="0" y="0"/>
          <a:chExt cx="0" cy="0"/>
        </a:xfrm>
      </p:grpSpPr>
      <p:sp>
        <p:nvSpPr>
          <p:cNvPr id="138" name="Google Shape;138;p13"/>
          <p:cNvSpPr/>
          <p:nvPr/>
        </p:nvSpPr>
        <p:spPr>
          <a:xfrm>
            <a:off x="1" y="3726"/>
            <a:ext cx="4053042" cy="2157288"/>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3"/>
          <p:cNvGrpSpPr/>
          <p:nvPr/>
        </p:nvGrpSpPr>
        <p:grpSpPr>
          <a:xfrm flipH="1">
            <a:off x="94650" y="-591087"/>
            <a:ext cx="2475510" cy="2262186"/>
            <a:chOff x="7355300" y="3662050"/>
            <a:chExt cx="2475510" cy="2262186"/>
          </a:xfrm>
        </p:grpSpPr>
        <p:sp>
          <p:nvSpPr>
            <p:cNvPr id="140" name="Google Shape;140;p1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3"/>
          <p:cNvSpPr/>
          <p:nvPr/>
        </p:nvSpPr>
        <p:spPr>
          <a:xfrm>
            <a:off x="6981627" y="3283501"/>
            <a:ext cx="2162379" cy="1860007"/>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3"/>
          <p:cNvGrpSpPr/>
          <p:nvPr/>
        </p:nvGrpSpPr>
        <p:grpSpPr>
          <a:xfrm flipH="1" rot="10800000">
            <a:off x="7649721" y="3677050"/>
            <a:ext cx="2475510" cy="2262186"/>
            <a:chOff x="7355300" y="3662050"/>
            <a:chExt cx="2475510" cy="2262186"/>
          </a:xfrm>
        </p:grpSpPr>
        <p:sp>
          <p:nvSpPr>
            <p:cNvPr id="146" name="Google Shape;146;p1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type="title"/>
          </p:nvPr>
        </p:nvSpPr>
        <p:spPr>
          <a:xfrm>
            <a:off x="720000" y="19777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3"/>
          <p:cNvSpPr txBox="1"/>
          <p:nvPr>
            <p:ph hasCustomPrompt="1" idx="2" type="title"/>
          </p:nvPr>
        </p:nvSpPr>
        <p:spPr>
          <a:xfrm>
            <a:off x="1591200" y="1563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2" name="Google Shape;152;p13"/>
          <p:cNvSpPr txBox="1"/>
          <p:nvPr>
            <p:ph idx="1" type="subTitle"/>
          </p:nvPr>
        </p:nvSpPr>
        <p:spPr>
          <a:xfrm>
            <a:off x="720000" y="23161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3" name="Google Shape;153;p13"/>
          <p:cNvSpPr txBox="1"/>
          <p:nvPr>
            <p:ph idx="3" type="title"/>
          </p:nvPr>
        </p:nvSpPr>
        <p:spPr>
          <a:xfrm>
            <a:off x="3448800" y="19777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13"/>
          <p:cNvSpPr txBox="1"/>
          <p:nvPr>
            <p:ph hasCustomPrompt="1" idx="4" type="title"/>
          </p:nvPr>
        </p:nvSpPr>
        <p:spPr>
          <a:xfrm>
            <a:off x="4320000" y="1563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5" name="Google Shape;155;p13"/>
          <p:cNvSpPr txBox="1"/>
          <p:nvPr>
            <p:ph idx="5" type="subTitle"/>
          </p:nvPr>
        </p:nvSpPr>
        <p:spPr>
          <a:xfrm>
            <a:off x="3448800" y="23161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6" name="Google Shape;156;p13"/>
          <p:cNvSpPr txBox="1"/>
          <p:nvPr>
            <p:ph idx="6" type="title"/>
          </p:nvPr>
        </p:nvSpPr>
        <p:spPr>
          <a:xfrm>
            <a:off x="6177600" y="19777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13"/>
          <p:cNvSpPr txBox="1"/>
          <p:nvPr>
            <p:ph hasCustomPrompt="1" idx="7" type="title"/>
          </p:nvPr>
        </p:nvSpPr>
        <p:spPr>
          <a:xfrm>
            <a:off x="7048800" y="15631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8" name="Google Shape;158;p13"/>
          <p:cNvSpPr txBox="1"/>
          <p:nvPr>
            <p:ph idx="8" type="subTitle"/>
          </p:nvPr>
        </p:nvSpPr>
        <p:spPr>
          <a:xfrm>
            <a:off x="6177600" y="23161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59" name="Google Shape;159;p13"/>
          <p:cNvSpPr txBox="1"/>
          <p:nvPr>
            <p:ph idx="9" type="title"/>
          </p:nvPr>
        </p:nvSpPr>
        <p:spPr>
          <a:xfrm>
            <a:off x="7200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0" name="Google Shape;160;p13"/>
          <p:cNvSpPr txBox="1"/>
          <p:nvPr>
            <p:ph hasCustomPrompt="1" idx="13" type="title"/>
          </p:nvPr>
        </p:nvSpPr>
        <p:spPr>
          <a:xfrm>
            <a:off x="1591200" y="33465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 name="Google Shape;161;p13"/>
          <p:cNvSpPr txBox="1"/>
          <p:nvPr>
            <p:ph idx="14" type="subTitle"/>
          </p:nvPr>
        </p:nvSpPr>
        <p:spPr>
          <a:xfrm>
            <a:off x="7200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2" name="Google Shape;162;p13"/>
          <p:cNvSpPr txBox="1"/>
          <p:nvPr>
            <p:ph idx="15" type="title"/>
          </p:nvPr>
        </p:nvSpPr>
        <p:spPr>
          <a:xfrm>
            <a:off x="34488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13"/>
          <p:cNvSpPr txBox="1"/>
          <p:nvPr>
            <p:ph hasCustomPrompt="1" idx="16" type="title"/>
          </p:nvPr>
        </p:nvSpPr>
        <p:spPr>
          <a:xfrm>
            <a:off x="4320000" y="33465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4" name="Google Shape;164;p13"/>
          <p:cNvSpPr txBox="1"/>
          <p:nvPr>
            <p:ph idx="17" type="subTitle"/>
          </p:nvPr>
        </p:nvSpPr>
        <p:spPr>
          <a:xfrm>
            <a:off x="34488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5" name="Google Shape;165;p13"/>
          <p:cNvSpPr txBox="1"/>
          <p:nvPr>
            <p:ph idx="18" type="title"/>
          </p:nvPr>
        </p:nvSpPr>
        <p:spPr>
          <a:xfrm>
            <a:off x="6177600" y="37611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p:nvPr>
            <p:ph hasCustomPrompt="1" idx="19" type="title"/>
          </p:nvPr>
        </p:nvSpPr>
        <p:spPr>
          <a:xfrm>
            <a:off x="7048800" y="33465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7" name="Google Shape;167;p13"/>
          <p:cNvSpPr txBox="1"/>
          <p:nvPr>
            <p:ph idx="20" type="subTitle"/>
          </p:nvPr>
        </p:nvSpPr>
        <p:spPr>
          <a:xfrm>
            <a:off x="6177600" y="40995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168" name="Google Shape;168;p13"/>
          <p:cNvSpPr txBox="1"/>
          <p:nvPr>
            <p:ph idx="21"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69" name="Shape 169"/>
        <p:cNvGrpSpPr/>
        <p:nvPr/>
      </p:nvGrpSpPr>
      <p:grpSpPr>
        <a:xfrm>
          <a:off x="0" y="0"/>
          <a:ext cx="0" cy="0"/>
          <a:chOff x="0" y="0"/>
          <a:chExt cx="0" cy="0"/>
        </a:xfrm>
      </p:grpSpPr>
      <p:sp>
        <p:nvSpPr>
          <p:cNvPr id="170" name="Google Shape;170;p14"/>
          <p:cNvSpPr/>
          <p:nvPr/>
        </p:nvSpPr>
        <p:spPr>
          <a:xfrm>
            <a:off x="0" y="0"/>
            <a:ext cx="3996455" cy="3024141"/>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4"/>
          <p:cNvGrpSpPr/>
          <p:nvPr/>
        </p:nvGrpSpPr>
        <p:grpSpPr>
          <a:xfrm flipH="1">
            <a:off x="-388012" y="-458166"/>
            <a:ext cx="2891890" cy="2642686"/>
            <a:chOff x="7355300" y="3662050"/>
            <a:chExt cx="2475510" cy="2262186"/>
          </a:xfrm>
        </p:grpSpPr>
        <p:sp>
          <p:nvSpPr>
            <p:cNvPr id="172" name="Google Shape;172;p1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4"/>
          <p:cNvSpPr/>
          <p:nvPr/>
        </p:nvSpPr>
        <p:spPr>
          <a:xfrm>
            <a:off x="5526776" y="2119375"/>
            <a:ext cx="3617200" cy="3024120"/>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4"/>
          <p:cNvGrpSpPr/>
          <p:nvPr/>
        </p:nvGrpSpPr>
        <p:grpSpPr>
          <a:xfrm>
            <a:off x="7278585" y="3458263"/>
            <a:ext cx="2893940" cy="2642686"/>
            <a:chOff x="7353545" y="3662050"/>
            <a:chExt cx="2477264" cy="2262186"/>
          </a:xfrm>
        </p:grpSpPr>
        <p:sp>
          <p:nvSpPr>
            <p:cNvPr id="178" name="Google Shape;178;p1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7353545"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title"/>
          </p:nvPr>
        </p:nvSpPr>
        <p:spPr>
          <a:xfrm>
            <a:off x="1598100" y="3222900"/>
            <a:ext cx="5947800" cy="6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3" name="Google Shape;183;p14"/>
          <p:cNvSpPr txBox="1"/>
          <p:nvPr>
            <p:ph idx="1" type="subTitle"/>
          </p:nvPr>
        </p:nvSpPr>
        <p:spPr>
          <a:xfrm>
            <a:off x="1598100" y="1191000"/>
            <a:ext cx="5947800" cy="2031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500"/>
              <a:buFont typeface="Montserrat"/>
              <a:buNone/>
              <a:defRPr sz="30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500"/>
              <a:buNone/>
              <a:defRPr sz="2500">
                <a:solidFill>
                  <a:schemeClr val="dk1"/>
                </a:solidFill>
              </a:defRPr>
            </a:lvl2pPr>
            <a:lvl3pPr lvl="2" rtl="0" algn="ctr">
              <a:lnSpc>
                <a:spcPct val="100000"/>
              </a:lnSpc>
              <a:spcBef>
                <a:spcPts val="0"/>
              </a:spcBef>
              <a:spcAft>
                <a:spcPts val="0"/>
              </a:spcAft>
              <a:buClr>
                <a:schemeClr val="dk1"/>
              </a:buClr>
              <a:buSzPts val="2500"/>
              <a:buNone/>
              <a:defRPr sz="2500">
                <a:solidFill>
                  <a:schemeClr val="dk1"/>
                </a:solidFill>
              </a:defRPr>
            </a:lvl3pPr>
            <a:lvl4pPr lvl="3" rtl="0" algn="ctr">
              <a:lnSpc>
                <a:spcPct val="100000"/>
              </a:lnSpc>
              <a:spcBef>
                <a:spcPts val="0"/>
              </a:spcBef>
              <a:spcAft>
                <a:spcPts val="0"/>
              </a:spcAft>
              <a:buClr>
                <a:schemeClr val="dk1"/>
              </a:buClr>
              <a:buSzPts val="2500"/>
              <a:buNone/>
              <a:defRPr sz="2500">
                <a:solidFill>
                  <a:schemeClr val="dk1"/>
                </a:solidFill>
              </a:defRPr>
            </a:lvl4pPr>
            <a:lvl5pPr lvl="4" rtl="0" algn="ctr">
              <a:lnSpc>
                <a:spcPct val="100000"/>
              </a:lnSpc>
              <a:spcBef>
                <a:spcPts val="0"/>
              </a:spcBef>
              <a:spcAft>
                <a:spcPts val="0"/>
              </a:spcAft>
              <a:buClr>
                <a:schemeClr val="dk1"/>
              </a:buClr>
              <a:buSzPts val="2500"/>
              <a:buNone/>
              <a:defRPr sz="2500">
                <a:solidFill>
                  <a:schemeClr val="dk1"/>
                </a:solidFill>
              </a:defRPr>
            </a:lvl5pPr>
            <a:lvl6pPr lvl="5" rtl="0" algn="ctr">
              <a:lnSpc>
                <a:spcPct val="100000"/>
              </a:lnSpc>
              <a:spcBef>
                <a:spcPts val="0"/>
              </a:spcBef>
              <a:spcAft>
                <a:spcPts val="0"/>
              </a:spcAft>
              <a:buClr>
                <a:schemeClr val="dk1"/>
              </a:buClr>
              <a:buSzPts val="2500"/>
              <a:buNone/>
              <a:defRPr sz="2500">
                <a:solidFill>
                  <a:schemeClr val="dk1"/>
                </a:solidFill>
              </a:defRPr>
            </a:lvl6pPr>
            <a:lvl7pPr lvl="6" rtl="0" algn="ctr">
              <a:lnSpc>
                <a:spcPct val="100000"/>
              </a:lnSpc>
              <a:spcBef>
                <a:spcPts val="0"/>
              </a:spcBef>
              <a:spcAft>
                <a:spcPts val="0"/>
              </a:spcAft>
              <a:buClr>
                <a:schemeClr val="dk1"/>
              </a:buClr>
              <a:buSzPts val="2500"/>
              <a:buNone/>
              <a:defRPr sz="2500">
                <a:solidFill>
                  <a:schemeClr val="dk1"/>
                </a:solidFill>
              </a:defRPr>
            </a:lvl7pPr>
            <a:lvl8pPr lvl="7" rtl="0" algn="ctr">
              <a:lnSpc>
                <a:spcPct val="100000"/>
              </a:lnSpc>
              <a:spcBef>
                <a:spcPts val="0"/>
              </a:spcBef>
              <a:spcAft>
                <a:spcPts val="0"/>
              </a:spcAft>
              <a:buClr>
                <a:schemeClr val="dk1"/>
              </a:buClr>
              <a:buSzPts val="2500"/>
              <a:buNone/>
              <a:defRPr sz="2500">
                <a:solidFill>
                  <a:schemeClr val="dk1"/>
                </a:solidFill>
              </a:defRPr>
            </a:lvl8pPr>
            <a:lvl9pPr lvl="8" rtl="0" algn="ctr">
              <a:lnSpc>
                <a:spcPct val="100000"/>
              </a:lnSpc>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4" name="Shape 184"/>
        <p:cNvGrpSpPr/>
        <p:nvPr/>
      </p:nvGrpSpPr>
      <p:grpSpPr>
        <a:xfrm>
          <a:off x="0" y="0"/>
          <a:ext cx="0" cy="0"/>
          <a:chOff x="0" y="0"/>
          <a:chExt cx="0" cy="0"/>
        </a:xfrm>
      </p:grpSpPr>
      <p:sp>
        <p:nvSpPr>
          <p:cNvPr id="185" name="Google Shape;185;p15"/>
          <p:cNvSpPr/>
          <p:nvPr/>
        </p:nvSpPr>
        <p:spPr>
          <a:xfrm>
            <a:off x="5680591" y="1178273"/>
            <a:ext cx="3463418" cy="3965228"/>
          </a:xfrm>
          <a:custGeom>
            <a:rect b="b" l="l" r="r" t="t"/>
            <a:pathLst>
              <a:path extrusionOk="0" h="63128" w="55139">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0" y="10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5"/>
          <p:cNvGrpSpPr/>
          <p:nvPr/>
        </p:nvGrpSpPr>
        <p:grpSpPr>
          <a:xfrm flipH="1">
            <a:off x="-872550" y="-690450"/>
            <a:ext cx="2475510" cy="2262186"/>
            <a:chOff x="7355300" y="3662050"/>
            <a:chExt cx="2475510" cy="2262186"/>
          </a:xfrm>
        </p:grpSpPr>
        <p:sp>
          <p:nvSpPr>
            <p:cNvPr id="188" name="Google Shape;188;p1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5"/>
          <p:cNvGrpSpPr/>
          <p:nvPr/>
        </p:nvGrpSpPr>
        <p:grpSpPr>
          <a:xfrm>
            <a:off x="7992371" y="4057100"/>
            <a:ext cx="1546317" cy="1537543"/>
            <a:chOff x="8068571" y="4057100"/>
            <a:chExt cx="1546317" cy="1537543"/>
          </a:xfrm>
        </p:grpSpPr>
        <p:sp>
          <p:nvSpPr>
            <p:cNvPr id="193" name="Google Shape;193;p15"/>
            <p:cNvSpPr/>
            <p:nvPr/>
          </p:nvSpPr>
          <p:spPr>
            <a:xfrm rot="10800000">
              <a:off x="8068571" y="405710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rot="10800000">
              <a:off x="8338313" y="43057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5"/>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96" name="Shape 196"/>
        <p:cNvGrpSpPr/>
        <p:nvPr/>
      </p:nvGrpSpPr>
      <p:grpSpPr>
        <a:xfrm>
          <a:off x="0" y="0"/>
          <a:ext cx="0" cy="0"/>
          <a:chOff x="0" y="0"/>
          <a:chExt cx="0" cy="0"/>
        </a:xfrm>
      </p:grpSpPr>
      <p:sp>
        <p:nvSpPr>
          <p:cNvPr id="197" name="Google Shape;197;p16"/>
          <p:cNvSpPr/>
          <p:nvPr/>
        </p:nvSpPr>
        <p:spPr>
          <a:xfrm>
            <a:off x="0" y="0"/>
            <a:ext cx="2763424" cy="1470871"/>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6"/>
          <p:cNvGrpSpPr/>
          <p:nvPr/>
        </p:nvGrpSpPr>
        <p:grpSpPr>
          <a:xfrm flipH="1">
            <a:off x="-381000" y="-381000"/>
            <a:ext cx="1546317" cy="1537543"/>
            <a:chOff x="8068571" y="4057100"/>
            <a:chExt cx="1546317" cy="1537543"/>
          </a:xfrm>
        </p:grpSpPr>
        <p:sp>
          <p:nvSpPr>
            <p:cNvPr id="199" name="Google Shape;199;p16"/>
            <p:cNvSpPr/>
            <p:nvPr/>
          </p:nvSpPr>
          <p:spPr>
            <a:xfrm rot="10800000">
              <a:off x="8068571" y="405710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rot="10800000">
              <a:off x="8338313" y="43057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16"/>
          <p:cNvSpPr/>
          <p:nvPr/>
        </p:nvSpPr>
        <p:spPr>
          <a:xfrm rot="10800000">
            <a:off x="5384660" y="314255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3" name="Google Shape;203;p16"/>
          <p:cNvGrpSpPr/>
          <p:nvPr/>
        </p:nvGrpSpPr>
        <p:grpSpPr>
          <a:xfrm flipH="1">
            <a:off x="7205328" y="3952675"/>
            <a:ext cx="2475510" cy="2262186"/>
            <a:chOff x="7355300" y="3662050"/>
            <a:chExt cx="2475510" cy="2262186"/>
          </a:xfrm>
        </p:grpSpPr>
        <p:sp>
          <p:nvSpPr>
            <p:cNvPr id="204" name="Google Shape;204;p16"/>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208" name="Shape 208"/>
        <p:cNvGrpSpPr/>
        <p:nvPr/>
      </p:nvGrpSpPr>
      <p:grpSpPr>
        <a:xfrm>
          <a:off x="0" y="0"/>
          <a:ext cx="0" cy="0"/>
          <a:chOff x="0" y="0"/>
          <a:chExt cx="0" cy="0"/>
        </a:xfrm>
      </p:grpSpPr>
      <p:sp>
        <p:nvSpPr>
          <p:cNvPr id="209" name="Google Shape;209;p17"/>
          <p:cNvSpPr/>
          <p:nvPr/>
        </p:nvSpPr>
        <p:spPr>
          <a:xfrm flipH="1">
            <a:off x="67" y="1949525"/>
            <a:ext cx="2789758" cy="3193961"/>
          </a:xfrm>
          <a:custGeom>
            <a:rect b="b" l="l" r="r" t="t"/>
            <a:pathLst>
              <a:path extrusionOk="0" h="63128" w="55139">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7"/>
          <p:cNvGrpSpPr/>
          <p:nvPr/>
        </p:nvGrpSpPr>
        <p:grpSpPr>
          <a:xfrm rot="10800000">
            <a:off x="157196" y="3715325"/>
            <a:ext cx="2475510" cy="2262186"/>
            <a:chOff x="7355300" y="3662050"/>
            <a:chExt cx="2475510" cy="2262186"/>
          </a:xfrm>
        </p:grpSpPr>
        <p:sp>
          <p:nvSpPr>
            <p:cNvPr id="211" name="Google Shape;211;p17"/>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7"/>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17"/>
          <p:cNvSpPr/>
          <p:nvPr/>
        </p:nvSpPr>
        <p:spPr>
          <a:xfrm>
            <a:off x="6444754" y="0"/>
            <a:ext cx="2699306" cy="2873970"/>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 name="Google Shape;216;p17"/>
          <p:cNvGrpSpPr/>
          <p:nvPr/>
        </p:nvGrpSpPr>
        <p:grpSpPr>
          <a:xfrm>
            <a:off x="7496300" y="-643125"/>
            <a:ext cx="2475510" cy="2262186"/>
            <a:chOff x="7355300" y="3662050"/>
            <a:chExt cx="2475510" cy="2262186"/>
          </a:xfrm>
        </p:grpSpPr>
        <p:sp>
          <p:nvSpPr>
            <p:cNvPr id="217" name="Google Shape;217;p17"/>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7"/>
          <p:cNvSpPr txBox="1"/>
          <p:nvPr>
            <p:ph type="title"/>
          </p:nvPr>
        </p:nvSpPr>
        <p:spPr>
          <a:xfrm>
            <a:off x="720000" y="117135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2" name="Google Shape;222;p17"/>
          <p:cNvSpPr txBox="1"/>
          <p:nvPr>
            <p:ph idx="1" type="body"/>
          </p:nvPr>
        </p:nvSpPr>
        <p:spPr>
          <a:xfrm>
            <a:off x="2065175" y="1848150"/>
            <a:ext cx="5013600" cy="2124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5"/>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223" name="Shape 223"/>
        <p:cNvGrpSpPr/>
        <p:nvPr/>
      </p:nvGrpSpPr>
      <p:grpSpPr>
        <a:xfrm>
          <a:off x="0" y="0"/>
          <a:ext cx="0" cy="0"/>
          <a:chOff x="0" y="0"/>
          <a:chExt cx="0" cy="0"/>
        </a:xfrm>
      </p:grpSpPr>
      <p:sp>
        <p:nvSpPr>
          <p:cNvPr id="224" name="Google Shape;224;p18"/>
          <p:cNvSpPr/>
          <p:nvPr/>
        </p:nvSpPr>
        <p:spPr>
          <a:xfrm rot="10800000">
            <a:off x="5394256" y="6"/>
            <a:ext cx="3749744" cy="3358318"/>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18"/>
          <p:cNvGrpSpPr/>
          <p:nvPr/>
        </p:nvGrpSpPr>
        <p:grpSpPr>
          <a:xfrm flipH="1">
            <a:off x="7014113" y="-609591"/>
            <a:ext cx="2891890" cy="2642686"/>
            <a:chOff x="7355300" y="3662050"/>
            <a:chExt cx="2475510" cy="2262186"/>
          </a:xfrm>
        </p:grpSpPr>
        <p:sp>
          <p:nvSpPr>
            <p:cNvPr id="226" name="Google Shape;226;p1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18"/>
          <p:cNvSpPr/>
          <p:nvPr/>
        </p:nvSpPr>
        <p:spPr>
          <a:xfrm rot="10800000">
            <a:off x="4" y="1535164"/>
            <a:ext cx="3389056" cy="3608352"/>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18"/>
          <p:cNvGrpSpPr/>
          <p:nvPr/>
        </p:nvGrpSpPr>
        <p:grpSpPr>
          <a:xfrm>
            <a:off x="-311803" y="3042326"/>
            <a:ext cx="2891890" cy="2642686"/>
            <a:chOff x="7355300" y="3662050"/>
            <a:chExt cx="2475510" cy="2262186"/>
          </a:xfrm>
        </p:grpSpPr>
        <p:sp>
          <p:nvSpPr>
            <p:cNvPr id="232" name="Google Shape;232;p1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8"/>
          <p:cNvSpPr txBox="1"/>
          <p:nvPr>
            <p:ph idx="1" type="subTitle"/>
          </p:nvPr>
        </p:nvSpPr>
        <p:spPr>
          <a:xfrm>
            <a:off x="1969525" y="2889925"/>
            <a:ext cx="52050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37" name="Google Shape;237;p18"/>
          <p:cNvSpPr txBox="1"/>
          <p:nvPr>
            <p:ph type="title"/>
          </p:nvPr>
        </p:nvSpPr>
        <p:spPr>
          <a:xfrm>
            <a:off x="1969500" y="1536325"/>
            <a:ext cx="5205000" cy="135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sz="10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238" name="Shape 238"/>
        <p:cNvGrpSpPr/>
        <p:nvPr/>
      </p:nvGrpSpPr>
      <p:grpSpPr>
        <a:xfrm>
          <a:off x="0" y="0"/>
          <a:ext cx="0" cy="0"/>
          <a:chOff x="0" y="0"/>
          <a:chExt cx="0" cy="0"/>
        </a:xfrm>
      </p:grpSpPr>
      <p:sp>
        <p:nvSpPr>
          <p:cNvPr id="239" name="Google Shape;239;p19"/>
          <p:cNvSpPr/>
          <p:nvPr/>
        </p:nvSpPr>
        <p:spPr>
          <a:xfrm flipH="1">
            <a:off x="33" y="0"/>
            <a:ext cx="2527543" cy="2479512"/>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9"/>
          <p:cNvGrpSpPr/>
          <p:nvPr/>
        </p:nvGrpSpPr>
        <p:grpSpPr>
          <a:xfrm rot="10800000">
            <a:off x="-1093704" y="-1014500"/>
            <a:ext cx="2475510" cy="2262186"/>
            <a:chOff x="7355300" y="3662050"/>
            <a:chExt cx="2475510" cy="2262186"/>
          </a:xfrm>
        </p:grpSpPr>
        <p:sp>
          <p:nvSpPr>
            <p:cNvPr id="241" name="Google Shape;241;p1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19"/>
          <p:cNvSpPr/>
          <p:nvPr/>
        </p:nvSpPr>
        <p:spPr>
          <a:xfrm>
            <a:off x="5143248" y="1702177"/>
            <a:ext cx="4000809" cy="3441364"/>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 name="Google Shape;246;p19"/>
          <p:cNvGrpSpPr/>
          <p:nvPr/>
        </p:nvGrpSpPr>
        <p:grpSpPr>
          <a:xfrm flipH="1">
            <a:off x="7205150" y="3441563"/>
            <a:ext cx="2475510" cy="2262186"/>
            <a:chOff x="7355300" y="3662050"/>
            <a:chExt cx="2475510" cy="2262186"/>
          </a:xfrm>
        </p:grpSpPr>
        <p:sp>
          <p:nvSpPr>
            <p:cNvPr id="247" name="Google Shape;247;p1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19"/>
          <p:cNvSpPr txBox="1"/>
          <p:nvPr>
            <p:ph idx="1" type="subTitle"/>
          </p:nvPr>
        </p:nvSpPr>
        <p:spPr>
          <a:xfrm>
            <a:off x="720000" y="2671850"/>
            <a:ext cx="28869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252" name="Google Shape;252;p19"/>
          <p:cNvSpPr txBox="1"/>
          <p:nvPr>
            <p:ph type="title"/>
          </p:nvPr>
        </p:nvSpPr>
        <p:spPr>
          <a:xfrm>
            <a:off x="720000" y="1463275"/>
            <a:ext cx="2886900" cy="120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253" name="Shape 253"/>
        <p:cNvGrpSpPr/>
        <p:nvPr/>
      </p:nvGrpSpPr>
      <p:grpSpPr>
        <a:xfrm>
          <a:off x="0" y="0"/>
          <a:ext cx="0" cy="0"/>
          <a:chOff x="0" y="0"/>
          <a:chExt cx="0" cy="0"/>
        </a:xfrm>
      </p:grpSpPr>
      <p:sp>
        <p:nvSpPr>
          <p:cNvPr id="254" name="Google Shape;254;p20"/>
          <p:cNvSpPr/>
          <p:nvPr/>
        </p:nvSpPr>
        <p:spPr>
          <a:xfrm>
            <a:off x="0" y="2695075"/>
            <a:ext cx="2990522" cy="2448475"/>
          </a:xfrm>
          <a:custGeom>
            <a:rect b="b" l="l" r="r" t="t"/>
            <a:pathLst>
              <a:path extrusionOk="0" h="22223" w="27144">
                <a:moveTo>
                  <a:pt x="8988" y="1"/>
                </a:moveTo>
                <a:cubicBezTo>
                  <a:pt x="8348" y="1"/>
                  <a:pt x="7699" y="126"/>
                  <a:pt x="7113" y="338"/>
                </a:cubicBezTo>
                <a:cubicBezTo>
                  <a:pt x="5623" y="794"/>
                  <a:pt x="4286" y="1645"/>
                  <a:pt x="2857" y="2162"/>
                </a:cubicBezTo>
                <a:cubicBezTo>
                  <a:pt x="1945" y="2466"/>
                  <a:pt x="942" y="2618"/>
                  <a:pt x="0" y="2618"/>
                </a:cubicBezTo>
                <a:lnTo>
                  <a:pt x="0" y="22223"/>
                </a:lnTo>
                <a:lnTo>
                  <a:pt x="27143" y="22223"/>
                </a:lnTo>
                <a:cubicBezTo>
                  <a:pt x="26596" y="21007"/>
                  <a:pt x="25776" y="19913"/>
                  <a:pt x="24803" y="19031"/>
                </a:cubicBezTo>
                <a:cubicBezTo>
                  <a:pt x="22736" y="17086"/>
                  <a:pt x="20152" y="15840"/>
                  <a:pt x="17782" y="14229"/>
                </a:cubicBezTo>
                <a:cubicBezTo>
                  <a:pt x="15471" y="12587"/>
                  <a:pt x="13253" y="10399"/>
                  <a:pt x="12857" y="7572"/>
                </a:cubicBezTo>
                <a:cubicBezTo>
                  <a:pt x="12462" y="5262"/>
                  <a:pt x="13192" y="2496"/>
                  <a:pt x="11490" y="885"/>
                </a:cubicBezTo>
                <a:cubicBezTo>
                  <a:pt x="10809" y="258"/>
                  <a:pt x="9907" y="1"/>
                  <a:pt x="8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0"/>
          <p:cNvGrpSpPr/>
          <p:nvPr/>
        </p:nvGrpSpPr>
        <p:grpSpPr>
          <a:xfrm rot="10800000">
            <a:off x="-533404" y="3262325"/>
            <a:ext cx="2475510" cy="2262186"/>
            <a:chOff x="7355300" y="3662050"/>
            <a:chExt cx="2475510" cy="2262186"/>
          </a:xfrm>
        </p:grpSpPr>
        <p:sp>
          <p:nvSpPr>
            <p:cNvPr id="256" name="Google Shape;256;p2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 name="Google Shape;260;p20"/>
          <p:cNvSpPr/>
          <p:nvPr/>
        </p:nvSpPr>
        <p:spPr>
          <a:xfrm>
            <a:off x="6309429" y="0"/>
            <a:ext cx="2834579" cy="3017997"/>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20"/>
          <p:cNvGrpSpPr/>
          <p:nvPr/>
        </p:nvGrpSpPr>
        <p:grpSpPr>
          <a:xfrm>
            <a:off x="7278096" y="-152400"/>
            <a:ext cx="2475510" cy="2262186"/>
            <a:chOff x="7355300" y="3662050"/>
            <a:chExt cx="2475510" cy="2262186"/>
          </a:xfrm>
        </p:grpSpPr>
        <p:sp>
          <p:nvSpPr>
            <p:cNvPr id="262" name="Google Shape;262;p2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0"/>
          <p:cNvSpPr txBox="1"/>
          <p:nvPr>
            <p:ph idx="1" type="subTitle"/>
          </p:nvPr>
        </p:nvSpPr>
        <p:spPr>
          <a:xfrm>
            <a:off x="4801050" y="2366025"/>
            <a:ext cx="28872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67" name="Google Shape;267;p20"/>
          <p:cNvSpPr txBox="1"/>
          <p:nvPr>
            <p:ph type="title"/>
          </p:nvPr>
        </p:nvSpPr>
        <p:spPr>
          <a:xfrm>
            <a:off x="4801050" y="1767500"/>
            <a:ext cx="2887200" cy="598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hasCustomPrompt="1" type="title"/>
          </p:nvPr>
        </p:nvSpPr>
        <p:spPr>
          <a:xfrm>
            <a:off x="6116600" y="1027500"/>
            <a:ext cx="10152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60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p:nvPr/>
        </p:nvSpPr>
        <p:spPr>
          <a:xfrm>
            <a:off x="6628550" y="0"/>
            <a:ext cx="2515411" cy="2678176"/>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rot="10800000">
            <a:off x="7131796" y="-591087"/>
            <a:ext cx="2475510" cy="2262186"/>
            <a:chOff x="7355300" y="3662050"/>
            <a:chExt cx="2475510" cy="2262186"/>
          </a:xfrm>
        </p:grpSpPr>
        <p:sp>
          <p:nvSpPr>
            <p:cNvPr id="27" name="Google Shape;27;p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3"/>
          <p:cNvSpPr/>
          <p:nvPr/>
        </p:nvSpPr>
        <p:spPr>
          <a:xfrm>
            <a:off x="0" y="757100"/>
            <a:ext cx="4897633" cy="4386383"/>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txBox="1"/>
          <p:nvPr>
            <p:ph idx="2" type="title"/>
          </p:nvPr>
        </p:nvSpPr>
        <p:spPr>
          <a:xfrm>
            <a:off x="4824300" y="1780500"/>
            <a:ext cx="3599700" cy="169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idx="1" type="subTitle"/>
          </p:nvPr>
        </p:nvSpPr>
        <p:spPr>
          <a:xfrm>
            <a:off x="5206300" y="3472500"/>
            <a:ext cx="2835900" cy="67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800"/>
              <a:buFont typeface="Montserrat"/>
              <a:buNone/>
              <a:defRPr sz="18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268" name="Shape 268"/>
        <p:cNvGrpSpPr/>
        <p:nvPr/>
      </p:nvGrpSpPr>
      <p:grpSpPr>
        <a:xfrm>
          <a:off x="0" y="0"/>
          <a:ext cx="0" cy="0"/>
          <a:chOff x="0" y="0"/>
          <a:chExt cx="0" cy="0"/>
        </a:xfrm>
      </p:grpSpPr>
      <p:sp>
        <p:nvSpPr>
          <p:cNvPr id="269" name="Google Shape;269;p21"/>
          <p:cNvSpPr/>
          <p:nvPr/>
        </p:nvSpPr>
        <p:spPr>
          <a:xfrm>
            <a:off x="0" y="0"/>
            <a:ext cx="3914479" cy="2962109"/>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1"/>
          <p:cNvGrpSpPr/>
          <p:nvPr/>
        </p:nvGrpSpPr>
        <p:grpSpPr>
          <a:xfrm flipH="1" rot="10800000">
            <a:off x="-425775" y="-591087"/>
            <a:ext cx="2475510" cy="2262186"/>
            <a:chOff x="7355300" y="3662050"/>
            <a:chExt cx="2475510" cy="2262186"/>
          </a:xfrm>
        </p:grpSpPr>
        <p:sp>
          <p:nvSpPr>
            <p:cNvPr id="271" name="Google Shape;271;p2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 name="Google Shape;275;p21"/>
          <p:cNvSpPr/>
          <p:nvPr/>
        </p:nvSpPr>
        <p:spPr>
          <a:xfrm>
            <a:off x="4689079" y="969750"/>
            <a:ext cx="4454893" cy="4173730"/>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 name="Google Shape;276;p21"/>
          <p:cNvGrpSpPr/>
          <p:nvPr/>
        </p:nvGrpSpPr>
        <p:grpSpPr>
          <a:xfrm rot="10800000">
            <a:off x="7278096" y="3338525"/>
            <a:ext cx="2475510" cy="2262186"/>
            <a:chOff x="7355300" y="3662050"/>
            <a:chExt cx="2475510" cy="2262186"/>
          </a:xfrm>
        </p:grpSpPr>
        <p:sp>
          <p:nvSpPr>
            <p:cNvPr id="277" name="Google Shape;277;p2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21"/>
          <p:cNvSpPr txBox="1"/>
          <p:nvPr>
            <p:ph idx="1" type="subTitle"/>
          </p:nvPr>
        </p:nvSpPr>
        <p:spPr>
          <a:xfrm>
            <a:off x="1455750" y="2364925"/>
            <a:ext cx="2887200" cy="104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82" name="Google Shape;282;p21"/>
          <p:cNvSpPr txBox="1"/>
          <p:nvPr>
            <p:ph type="title"/>
          </p:nvPr>
        </p:nvSpPr>
        <p:spPr>
          <a:xfrm>
            <a:off x="1455750" y="1767600"/>
            <a:ext cx="2887200" cy="59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283" name="Shape 283"/>
        <p:cNvGrpSpPr/>
        <p:nvPr/>
      </p:nvGrpSpPr>
      <p:grpSpPr>
        <a:xfrm>
          <a:off x="0" y="0"/>
          <a:ext cx="0" cy="0"/>
          <a:chOff x="0" y="0"/>
          <a:chExt cx="0" cy="0"/>
        </a:xfrm>
      </p:grpSpPr>
      <p:sp>
        <p:nvSpPr>
          <p:cNvPr id="284" name="Google Shape;284;p22"/>
          <p:cNvSpPr/>
          <p:nvPr/>
        </p:nvSpPr>
        <p:spPr>
          <a:xfrm>
            <a:off x="6312009" y="4900"/>
            <a:ext cx="2831980" cy="301522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2"/>
          <p:cNvGrpSpPr/>
          <p:nvPr/>
        </p:nvGrpSpPr>
        <p:grpSpPr>
          <a:xfrm rot="10800000">
            <a:off x="7125696" y="-528512"/>
            <a:ext cx="2475510" cy="2262186"/>
            <a:chOff x="7355300" y="3662050"/>
            <a:chExt cx="2475510" cy="2262186"/>
          </a:xfrm>
        </p:grpSpPr>
        <p:sp>
          <p:nvSpPr>
            <p:cNvPr id="286" name="Google Shape;286;p2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22"/>
          <p:cNvSpPr/>
          <p:nvPr/>
        </p:nvSpPr>
        <p:spPr>
          <a:xfrm>
            <a:off x="-8" y="3509340"/>
            <a:ext cx="1996034" cy="1634168"/>
          </a:xfrm>
          <a:custGeom>
            <a:rect b="b" l="l" r="r" t="t"/>
            <a:pathLst>
              <a:path extrusionOk="0" h="22223" w="27144">
                <a:moveTo>
                  <a:pt x="8988" y="1"/>
                </a:moveTo>
                <a:cubicBezTo>
                  <a:pt x="8348" y="1"/>
                  <a:pt x="7699" y="126"/>
                  <a:pt x="7113" y="338"/>
                </a:cubicBezTo>
                <a:cubicBezTo>
                  <a:pt x="5623" y="794"/>
                  <a:pt x="4286" y="1645"/>
                  <a:pt x="2857" y="2162"/>
                </a:cubicBezTo>
                <a:cubicBezTo>
                  <a:pt x="1945" y="2466"/>
                  <a:pt x="942" y="2618"/>
                  <a:pt x="0" y="2618"/>
                </a:cubicBezTo>
                <a:lnTo>
                  <a:pt x="0" y="22223"/>
                </a:lnTo>
                <a:lnTo>
                  <a:pt x="27143" y="22223"/>
                </a:lnTo>
                <a:cubicBezTo>
                  <a:pt x="26596" y="21007"/>
                  <a:pt x="25776" y="19913"/>
                  <a:pt x="24803" y="19031"/>
                </a:cubicBezTo>
                <a:cubicBezTo>
                  <a:pt x="22736" y="17086"/>
                  <a:pt x="20152" y="15840"/>
                  <a:pt x="17782" y="14229"/>
                </a:cubicBezTo>
                <a:cubicBezTo>
                  <a:pt x="15471" y="12587"/>
                  <a:pt x="13253" y="10399"/>
                  <a:pt x="12857" y="7572"/>
                </a:cubicBezTo>
                <a:cubicBezTo>
                  <a:pt x="12462" y="5262"/>
                  <a:pt x="13192" y="2496"/>
                  <a:pt x="11490" y="885"/>
                </a:cubicBezTo>
                <a:cubicBezTo>
                  <a:pt x="10809" y="258"/>
                  <a:pt x="9907" y="1"/>
                  <a:pt x="89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22"/>
          <p:cNvGrpSpPr/>
          <p:nvPr/>
        </p:nvGrpSpPr>
        <p:grpSpPr>
          <a:xfrm>
            <a:off x="-151897" y="4252925"/>
            <a:ext cx="1179606" cy="1183126"/>
            <a:chOff x="-151897" y="4252925"/>
            <a:chExt cx="1179606" cy="1183126"/>
          </a:xfrm>
        </p:grpSpPr>
        <p:sp>
          <p:nvSpPr>
            <p:cNvPr id="292" name="Google Shape;292;p22"/>
            <p:cNvSpPr/>
            <p:nvPr/>
          </p:nvSpPr>
          <p:spPr>
            <a:xfrm flipH="1">
              <a:off x="-151897" y="4252925"/>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2"/>
            <p:cNvSpPr/>
            <p:nvPr/>
          </p:nvSpPr>
          <p:spPr>
            <a:xfrm flipH="1">
              <a:off x="49084" y="4459208"/>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2"/>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5" name="Google Shape;295;p22"/>
          <p:cNvSpPr txBox="1"/>
          <p:nvPr>
            <p:ph idx="1" type="body"/>
          </p:nvPr>
        </p:nvSpPr>
        <p:spPr>
          <a:xfrm>
            <a:off x="720000" y="1216800"/>
            <a:ext cx="3660300" cy="3386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5"/>
              </a:buClr>
              <a:buSzPts val="12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96" name="Google Shape;296;p22"/>
          <p:cNvSpPr txBox="1"/>
          <p:nvPr>
            <p:ph idx="2" type="body"/>
          </p:nvPr>
        </p:nvSpPr>
        <p:spPr>
          <a:xfrm>
            <a:off x="4763740" y="1216800"/>
            <a:ext cx="3660300" cy="33867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accent5"/>
              </a:buClr>
              <a:buSzPts val="1200"/>
              <a:buFont typeface="Montserrat"/>
              <a:buChar char="●"/>
              <a:defRPr sz="1200">
                <a:solidFill>
                  <a:schemeClr val="accent6"/>
                </a:solidFill>
                <a:latin typeface="Montserrat"/>
                <a:ea typeface="Montserrat"/>
                <a:cs typeface="Montserrat"/>
                <a:sym typeface="Montserrat"/>
              </a:defRPr>
            </a:lvl1pPr>
            <a:lvl2pPr indent="-317500" lvl="1" marL="914400" rtl="0">
              <a:lnSpc>
                <a:spcPct val="115000"/>
              </a:lnSpc>
              <a:spcBef>
                <a:spcPts val="0"/>
              </a:spcBef>
              <a:spcAft>
                <a:spcPts val="0"/>
              </a:spcAft>
              <a:buClr>
                <a:schemeClr val="accent6"/>
              </a:buClr>
              <a:buSzPts val="1400"/>
              <a:buFont typeface="Montserrat"/>
              <a:buChar char="○"/>
              <a:defRPr>
                <a:solidFill>
                  <a:schemeClr val="accent6"/>
                </a:solidFill>
              </a:defRPr>
            </a:lvl2pPr>
            <a:lvl3pPr indent="-317500" lvl="2" marL="1371600" rtl="0">
              <a:lnSpc>
                <a:spcPct val="115000"/>
              </a:lnSpc>
              <a:spcBef>
                <a:spcPts val="0"/>
              </a:spcBef>
              <a:spcAft>
                <a:spcPts val="0"/>
              </a:spcAft>
              <a:buClr>
                <a:schemeClr val="accent6"/>
              </a:buClr>
              <a:buSzPts val="1400"/>
              <a:buFont typeface="Montserrat"/>
              <a:buChar char="■"/>
              <a:defRPr>
                <a:solidFill>
                  <a:schemeClr val="accent6"/>
                </a:solidFill>
              </a:defRPr>
            </a:lvl3pPr>
            <a:lvl4pPr indent="-317500" lvl="3" marL="1828800" rtl="0">
              <a:lnSpc>
                <a:spcPct val="115000"/>
              </a:lnSpc>
              <a:spcBef>
                <a:spcPts val="0"/>
              </a:spcBef>
              <a:spcAft>
                <a:spcPts val="0"/>
              </a:spcAft>
              <a:buClr>
                <a:schemeClr val="accent6"/>
              </a:buClr>
              <a:buSzPts val="1400"/>
              <a:buFont typeface="Montserrat"/>
              <a:buChar char="●"/>
              <a:defRPr>
                <a:solidFill>
                  <a:schemeClr val="accent6"/>
                </a:solidFill>
              </a:defRPr>
            </a:lvl4pPr>
            <a:lvl5pPr indent="-317500" lvl="4" marL="2286000" rtl="0">
              <a:lnSpc>
                <a:spcPct val="115000"/>
              </a:lnSpc>
              <a:spcBef>
                <a:spcPts val="0"/>
              </a:spcBef>
              <a:spcAft>
                <a:spcPts val="0"/>
              </a:spcAft>
              <a:buClr>
                <a:schemeClr val="accent6"/>
              </a:buClr>
              <a:buSzPts val="1400"/>
              <a:buFont typeface="Montserrat"/>
              <a:buChar char="○"/>
              <a:defRPr>
                <a:solidFill>
                  <a:schemeClr val="accent6"/>
                </a:solidFill>
              </a:defRPr>
            </a:lvl5pPr>
            <a:lvl6pPr indent="-317500" lvl="5" marL="2743200" rtl="0">
              <a:lnSpc>
                <a:spcPct val="115000"/>
              </a:lnSpc>
              <a:spcBef>
                <a:spcPts val="0"/>
              </a:spcBef>
              <a:spcAft>
                <a:spcPts val="0"/>
              </a:spcAft>
              <a:buClr>
                <a:schemeClr val="accent6"/>
              </a:buClr>
              <a:buSzPts val="1400"/>
              <a:buFont typeface="Montserrat"/>
              <a:buChar char="■"/>
              <a:defRPr>
                <a:solidFill>
                  <a:schemeClr val="accent6"/>
                </a:solidFill>
              </a:defRPr>
            </a:lvl6pPr>
            <a:lvl7pPr indent="-317500" lvl="6" marL="3200400" rtl="0">
              <a:lnSpc>
                <a:spcPct val="115000"/>
              </a:lnSpc>
              <a:spcBef>
                <a:spcPts val="0"/>
              </a:spcBef>
              <a:spcAft>
                <a:spcPts val="0"/>
              </a:spcAft>
              <a:buClr>
                <a:schemeClr val="accent6"/>
              </a:buClr>
              <a:buSzPts val="1400"/>
              <a:buFont typeface="Montserrat"/>
              <a:buChar char="●"/>
              <a:defRPr>
                <a:solidFill>
                  <a:schemeClr val="accent6"/>
                </a:solidFill>
              </a:defRPr>
            </a:lvl7pPr>
            <a:lvl8pPr indent="-317500" lvl="7" marL="3657600" rtl="0">
              <a:lnSpc>
                <a:spcPct val="115000"/>
              </a:lnSpc>
              <a:spcBef>
                <a:spcPts val="0"/>
              </a:spcBef>
              <a:spcAft>
                <a:spcPts val="0"/>
              </a:spcAft>
              <a:buClr>
                <a:schemeClr val="accent6"/>
              </a:buClr>
              <a:buSzPts val="1400"/>
              <a:buFont typeface="Montserrat"/>
              <a:buChar char="○"/>
              <a:defRPr>
                <a:solidFill>
                  <a:schemeClr val="accent6"/>
                </a:solidFill>
              </a:defRPr>
            </a:lvl8pPr>
            <a:lvl9pPr indent="-317500" lvl="8" marL="4114800" rtl="0">
              <a:lnSpc>
                <a:spcPct val="115000"/>
              </a:lnSpc>
              <a:spcBef>
                <a:spcPts val="0"/>
              </a:spcBef>
              <a:spcAft>
                <a:spcPts val="0"/>
              </a:spcAft>
              <a:buClr>
                <a:schemeClr val="accent6"/>
              </a:buClr>
              <a:buSzPts val="1400"/>
              <a:buFont typeface="Montserrat"/>
              <a:buChar char="■"/>
              <a:defRPr>
                <a:solidFill>
                  <a:schemeClr val="accent6"/>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1">
    <p:spTree>
      <p:nvGrpSpPr>
        <p:cNvPr id="297" name="Shape 297"/>
        <p:cNvGrpSpPr/>
        <p:nvPr/>
      </p:nvGrpSpPr>
      <p:grpSpPr>
        <a:xfrm>
          <a:off x="0" y="0"/>
          <a:ext cx="0" cy="0"/>
          <a:chOff x="0" y="0"/>
          <a:chExt cx="0" cy="0"/>
        </a:xfrm>
      </p:grpSpPr>
      <p:sp>
        <p:nvSpPr>
          <p:cNvPr id="298" name="Google Shape;298;p23"/>
          <p:cNvSpPr/>
          <p:nvPr/>
        </p:nvSpPr>
        <p:spPr>
          <a:xfrm>
            <a:off x="1" y="2403125"/>
            <a:ext cx="3065133" cy="2745172"/>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3"/>
          <p:cNvGrpSpPr/>
          <p:nvPr/>
        </p:nvGrpSpPr>
        <p:grpSpPr>
          <a:xfrm>
            <a:off x="-462150" y="3496863"/>
            <a:ext cx="2475510" cy="2262186"/>
            <a:chOff x="7355300" y="3662050"/>
            <a:chExt cx="2475510" cy="2262186"/>
          </a:xfrm>
        </p:grpSpPr>
        <p:sp>
          <p:nvSpPr>
            <p:cNvPr id="300" name="Google Shape;300;p2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3"/>
          <p:cNvSpPr/>
          <p:nvPr/>
        </p:nvSpPr>
        <p:spPr>
          <a:xfrm>
            <a:off x="6309319" y="4780"/>
            <a:ext cx="2834676" cy="301809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23"/>
          <p:cNvGrpSpPr/>
          <p:nvPr/>
        </p:nvGrpSpPr>
        <p:grpSpPr>
          <a:xfrm flipH="1" rot="10800000">
            <a:off x="7747550" y="-877400"/>
            <a:ext cx="2475510" cy="2262186"/>
            <a:chOff x="7355300" y="3662050"/>
            <a:chExt cx="2475510" cy="2262186"/>
          </a:xfrm>
        </p:grpSpPr>
        <p:sp>
          <p:nvSpPr>
            <p:cNvPr id="306" name="Google Shape;306;p2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23"/>
          <p:cNvSpPr txBox="1"/>
          <p:nvPr>
            <p:ph idx="1" type="subTitle"/>
          </p:nvPr>
        </p:nvSpPr>
        <p:spPr>
          <a:xfrm>
            <a:off x="1448426" y="2913300"/>
            <a:ext cx="31695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11" name="Google Shape;311;p23"/>
          <p:cNvSpPr txBox="1"/>
          <p:nvPr>
            <p:ph idx="2" type="subTitle"/>
          </p:nvPr>
        </p:nvSpPr>
        <p:spPr>
          <a:xfrm>
            <a:off x="1448517" y="1384775"/>
            <a:ext cx="3167700" cy="338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312" name="Google Shape;312;p23"/>
          <p:cNvSpPr txBox="1"/>
          <p:nvPr>
            <p:ph idx="3" type="subTitle"/>
          </p:nvPr>
        </p:nvSpPr>
        <p:spPr>
          <a:xfrm>
            <a:off x="1446733" y="2574900"/>
            <a:ext cx="3169500" cy="338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313" name="Google Shape;313;p23"/>
          <p:cNvSpPr txBox="1"/>
          <p:nvPr>
            <p:ph idx="4" type="subTitle"/>
          </p:nvPr>
        </p:nvSpPr>
        <p:spPr>
          <a:xfrm>
            <a:off x="1446825" y="1723175"/>
            <a:ext cx="31677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14" name="Google Shape;314;p23"/>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315" name="Shape 315"/>
        <p:cNvGrpSpPr/>
        <p:nvPr/>
      </p:nvGrpSpPr>
      <p:grpSpPr>
        <a:xfrm>
          <a:off x="0" y="0"/>
          <a:ext cx="0" cy="0"/>
          <a:chOff x="0" y="0"/>
          <a:chExt cx="0" cy="0"/>
        </a:xfrm>
      </p:grpSpPr>
      <p:sp>
        <p:nvSpPr>
          <p:cNvPr id="316" name="Google Shape;316;p24"/>
          <p:cNvSpPr/>
          <p:nvPr/>
        </p:nvSpPr>
        <p:spPr>
          <a:xfrm>
            <a:off x="0" y="4900"/>
            <a:ext cx="3056762" cy="2313188"/>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24"/>
          <p:cNvGrpSpPr/>
          <p:nvPr/>
        </p:nvGrpSpPr>
        <p:grpSpPr>
          <a:xfrm flipH="1" rot="10800000">
            <a:off x="-411100" y="-992525"/>
            <a:ext cx="2475510" cy="2262186"/>
            <a:chOff x="7355300" y="3662050"/>
            <a:chExt cx="2475510" cy="2262186"/>
          </a:xfrm>
        </p:grpSpPr>
        <p:sp>
          <p:nvSpPr>
            <p:cNvPr id="318" name="Google Shape;318;p2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24"/>
          <p:cNvSpPr/>
          <p:nvPr/>
        </p:nvSpPr>
        <p:spPr>
          <a:xfrm>
            <a:off x="7625776" y="3782735"/>
            <a:ext cx="1518240" cy="1360769"/>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4"/>
          <p:cNvGrpSpPr/>
          <p:nvPr/>
        </p:nvGrpSpPr>
        <p:grpSpPr>
          <a:xfrm>
            <a:off x="8423999" y="4527310"/>
            <a:ext cx="1179606" cy="1183126"/>
            <a:chOff x="10733274" y="-70390"/>
            <a:chExt cx="1179606" cy="1183126"/>
          </a:xfrm>
        </p:grpSpPr>
        <p:sp>
          <p:nvSpPr>
            <p:cNvPr id="324" name="Google Shape;324;p24"/>
            <p:cNvSpPr/>
            <p:nvPr/>
          </p:nvSpPr>
          <p:spPr>
            <a:xfrm rot="10800000">
              <a:off x="10733274" y="-7039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rot="10800000">
              <a:off x="10934255" y="125337"/>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4"/>
          <p:cNvSpPr txBox="1"/>
          <p:nvPr>
            <p:ph type="title"/>
          </p:nvPr>
        </p:nvSpPr>
        <p:spPr>
          <a:xfrm>
            <a:off x="720000" y="2041213"/>
            <a:ext cx="2246400" cy="431400"/>
          </a:xfrm>
          <a:prstGeom prst="rect">
            <a:avLst/>
          </a:pr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7" name="Google Shape;327;p24"/>
          <p:cNvSpPr txBox="1"/>
          <p:nvPr>
            <p:ph idx="1" type="subTitle"/>
          </p:nvPr>
        </p:nvSpPr>
        <p:spPr>
          <a:xfrm>
            <a:off x="720000" y="2472621"/>
            <a:ext cx="2246400" cy="1908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Font typeface="Montserrat"/>
              <a:buChar char="●"/>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
        <p:nvSpPr>
          <p:cNvPr id="328" name="Google Shape;328;p24"/>
          <p:cNvSpPr txBox="1"/>
          <p:nvPr>
            <p:ph idx="2" type="title"/>
          </p:nvPr>
        </p:nvSpPr>
        <p:spPr>
          <a:xfrm>
            <a:off x="6177600" y="2041213"/>
            <a:ext cx="2246400" cy="431400"/>
          </a:xfrm>
          <a:prstGeom prst="rect">
            <a:avLst/>
          </a:pr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29" name="Google Shape;329;p24"/>
          <p:cNvSpPr txBox="1"/>
          <p:nvPr>
            <p:ph idx="3" type="subTitle"/>
          </p:nvPr>
        </p:nvSpPr>
        <p:spPr>
          <a:xfrm>
            <a:off x="6177600" y="2472621"/>
            <a:ext cx="2246400" cy="1908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Font typeface="Montserrat"/>
              <a:buChar char="●"/>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
        <p:nvSpPr>
          <p:cNvPr id="330" name="Google Shape;330;p24"/>
          <p:cNvSpPr txBox="1"/>
          <p:nvPr>
            <p:ph idx="4" type="title"/>
          </p:nvPr>
        </p:nvSpPr>
        <p:spPr>
          <a:xfrm>
            <a:off x="3448800" y="2041213"/>
            <a:ext cx="2246400" cy="431400"/>
          </a:xfrm>
          <a:prstGeom prst="rect">
            <a:avLst/>
          </a:pr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1" name="Google Shape;331;p24"/>
          <p:cNvSpPr txBox="1"/>
          <p:nvPr>
            <p:ph idx="5" type="subTitle"/>
          </p:nvPr>
        </p:nvSpPr>
        <p:spPr>
          <a:xfrm>
            <a:off x="3448800" y="2472651"/>
            <a:ext cx="2246400" cy="1908600"/>
          </a:xfrm>
          <a:prstGeom prst="rect">
            <a:avLst/>
          </a:prstGeom>
          <a:noFill/>
          <a:ln cap="flat" cmpd="sng" w="19050">
            <a:solidFill>
              <a:schemeClr val="accent5"/>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Font typeface="Montserrat"/>
              <a:buChar char="●"/>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lvl="2"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lvl="3"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lvl="4"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lvl="5"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lvl="6"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lvl="7"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lvl="8" rtl="0" algn="ctr">
              <a:lnSpc>
                <a:spcPct val="100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
        <p:nvSpPr>
          <p:cNvPr id="332" name="Google Shape;332;p24"/>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2">
    <p:spTree>
      <p:nvGrpSpPr>
        <p:cNvPr id="333" name="Shape 333"/>
        <p:cNvGrpSpPr/>
        <p:nvPr/>
      </p:nvGrpSpPr>
      <p:grpSpPr>
        <a:xfrm>
          <a:off x="0" y="0"/>
          <a:ext cx="0" cy="0"/>
          <a:chOff x="0" y="0"/>
          <a:chExt cx="0" cy="0"/>
        </a:xfrm>
      </p:grpSpPr>
      <p:sp>
        <p:nvSpPr>
          <p:cNvPr id="334" name="Google Shape;334;p25"/>
          <p:cNvSpPr/>
          <p:nvPr/>
        </p:nvSpPr>
        <p:spPr>
          <a:xfrm>
            <a:off x="6668524" y="3014182"/>
            <a:ext cx="2475550" cy="2129386"/>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p:nvPr/>
        </p:nvSpPr>
        <p:spPr>
          <a:xfrm flipH="1">
            <a:off x="-100" y="4944"/>
            <a:ext cx="2831980" cy="301522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6" name="Google Shape;336;p25"/>
          <p:cNvGrpSpPr/>
          <p:nvPr/>
        </p:nvGrpSpPr>
        <p:grpSpPr>
          <a:xfrm flipH="1" rot="10800000">
            <a:off x="-517750" y="-1121575"/>
            <a:ext cx="2475510" cy="2262186"/>
            <a:chOff x="7355300" y="3662050"/>
            <a:chExt cx="2475510" cy="2262186"/>
          </a:xfrm>
        </p:grpSpPr>
        <p:sp>
          <p:nvSpPr>
            <p:cNvPr id="337" name="Google Shape;337;p2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25"/>
          <p:cNvGrpSpPr/>
          <p:nvPr/>
        </p:nvGrpSpPr>
        <p:grpSpPr>
          <a:xfrm flipH="1">
            <a:off x="7225321" y="3496875"/>
            <a:ext cx="2475510" cy="2262186"/>
            <a:chOff x="7355300" y="3662050"/>
            <a:chExt cx="2475510" cy="2262186"/>
          </a:xfrm>
        </p:grpSpPr>
        <p:sp>
          <p:nvSpPr>
            <p:cNvPr id="342" name="Google Shape;342;p2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5"/>
          <p:cNvSpPr txBox="1"/>
          <p:nvPr>
            <p:ph type="title"/>
          </p:nvPr>
        </p:nvSpPr>
        <p:spPr>
          <a:xfrm>
            <a:off x="720000" y="248083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7" name="Google Shape;347;p25"/>
          <p:cNvSpPr txBox="1"/>
          <p:nvPr>
            <p:ph idx="1" type="subTitle"/>
          </p:nvPr>
        </p:nvSpPr>
        <p:spPr>
          <a:xfrm>
            <a:off x="720000" y="2819237"/>
            <a:ext cx="22464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48" name="Google Shape;348;p25"/>
          <p:cNvSpPr txBox="1"/>
          <p:nvPr>
            <p:ph idx="2" type="title"/>
          </p:nvPr>
        </p:nvSpPr>
        <p:spPr>
          <a:xfrm>
            <a:off x="6177600" y="248083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9" name="Google Shape;349;p25"/>
          <p:cNvSpPr txBox="1"/>
          <p:nvPr>
            <p:ph idx="3" type="subTitle"/>
          </p:nvPr>
        </p:nvSpPr>
        <p:spPr>
          <a:xfrm>
            <a:off x="6177600" y="2819237"/>
            <a:ext cx="22464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50" name="Google Shape;350;p25"/>
          <p:cNvSpPr txBox="1"/>
          <p:nvPr>
            <p:ph idx="4" type="title"/>
          </p:nvPr>
        </p:nvSpPr>
        <p:spPr>
          <a:xfrm>
            <a:off x="3448800" y="2480837"/>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51" name="Google Shape;351;p25"/>
          <p:cNvSpPr txBox="1"/>
          <p:nvPr>
            <p:ph idx="5" type="subTitle"/>
          </p:nvPr>
        </p:nvSpPr>
        <p:spPr>
          <a:xfrm>
            <a:off x="3448800" y="2819250"/>
            <a:ext cx="2246400" cy="846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52" name="Google Shape;352;p25"/>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5"/>
          <p:cNvSpPr txBox="1"/>
          <p:nvPr>
            <p:ph hasCustomPrompt="1" idx="7" type="title"/>
          </p:nvPr>
        </p:nvSpPr>
        <p:spPr>
          <a:xfrm>
            <a:off x="1591200" y="2061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54" name="Google Shape;354;p25"/>
          <p:cNvSpPr txBox="1"/>
          <p:nvPr>
            <p:ph hasCustomPrompt="1" idx="8" type="title"/>
          </p:nvPr>
        </p:nvSpPr>
        <p:spPr>
          <a:xfrm>
            <a:off x="4320000" y="2061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55" name="Google Shape;355;p25"/>
          <p:cNvSpPr txBox="1"/>
          <p:nvPr>
            <p:ph hasCustomPrompt="1" idx="9" type="title"/>
          </p:nvPr>
        </p:nvSpPr>
        <p:spPr>
          <a:xfrm>
            <a:off x="7048800" y="2061600"/>
            <a:ext cx="504000" cy="41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
    <p:spTree>
      <p:nvGrpSpPr>
        <p:cNvPr id="356" name="Shape 356"/>
        <p:cNvGrpSpPr/>
        <p:nvPr/>
      </p:nvGrpSpPr>
      <p:grpSpPr>
        <a:xfrm>
          <a:off x="0" y="0"/>
          <a:ext cx="0" cy="0"/>
          <a:chOff x="0" y="0"/>
          <a:chExt cx="0" cy="0"/>
        </a:xfrm>
      </p:grpSpPr>
      <p:sp>
        <p:nvSpPr>
          <p:cNvPr id="357" name="Google Shape;357;p26"/>
          <p:cNvSpPr/>
          <p:nvPr/>
        </p:nvSpPr>
        <p:spPr>
          <a:xfrm flipH="1">
            <a:off x="5946065" y="0"/>
            <a:ext cx="3197935" cy="1702146"/>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26"/>
          <p:cNvGrpSpPr/>
          <p:nvPr/>
        </p:nvGrpSpPr>
        <p:grpSpPr>
          <a:xfrm>
            <a:off x="7033846" y="-913825"/>
            <a:ext cx="2475510" cy="2262186"/>
            <a:chOff x="7355300" y="3662050"/>
            <a:chExt cx="2475510" cy="2262186"/>
          </a:xfrm>
        </p:grpSpPr>
        <p:sp>
          <p:nvSpPr>
            <p:cNvPr id="359" name="Google Shape;359;p26"/>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26"/>
          <p:cNvSpPr/>
          <p:nvPr/>
        </p:nvSpPr>
        <p:spPr>
          <a:xfrm flipH="1" rot="10800000">
            <a:off x="0" y="3489239"/>
            <a:ext cx="2186135" cy="1654261"/>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26"/>
          <p:cNvGrpSpPr/>
          <p:nvPr/>
        </p:nvGrpSpPr>
        <p:grpSpPr>
          <a:xfrm>
            <a:off x="-566008" y="4179000"/>
            <a:ext cx="1546317" cy="1537543"/>
            <a:chOff x="-566008" y="4179000"/>
            <a:chExt cx="1546317" cy="1537543"/>
          </a:xfrm>
        </p:grpSpPr>
        <p:sp>
          <p:nvSpPr>
            <p:cNvPr id="365" name="Google Shape;365;p26"/>
            <p:cNvSpPr/>
            <p:nvPr/>
          </p:nvSpPr>
          <p:spPr>
            <a:xfrm flipH="1" rot="10800000">
              <a:off x="-566008" y="417900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flipH="1" rot="10800000">
              <a:off x="-315652" y="44276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 name="Google Shape;367;p26"/>
          <p:cNvSpPr txBox="1"/>
          <p:nvPr>
            <p:ph type="title"/>
          </p:nvPr>
        </p:nvSpPr>
        <p:spPr>
          <a:xfrm>
            <a:off x="720000" y="32591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68" name="Google Shape;368;p26"/>
          <p:cNvSpPr txBox="1"/>
          <p:nvPr>
            <p:ph idx="1" type="subTitle"/>
          </p:nvPr>
        </p:nvSpPr>
        <p:spPr>
          <a:xfrm>
            <a:off x="720000" y="3597562"/>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69" name="Google Shape;369;p26"/>
          <p:cNvSpPr txBox="1"/>
          <p:nvPr>
            <p:ph idx="2" type="title"/>
          </p:nvPr>
        </p:nvSpPr>
        <p:spPr>
          <a:xfrm>
            <a:off x="6177600" y="32591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0" name="Google Shape;370;p26"/>
          <p:cNvSpPr txBox="1"/>
          <p:nvPr>
            <p:ph idx="3" type="subTitle"/>
          </p:nvPr>
        </p:nvSpPr>
        <p:spPr>
          <a:xfrm>
            <a:off x="6177600" y="3597562"/>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71" name="Google Shape;371;p26"/>
          <p:cNvSpPr txBox="1"/>
          <p:nvPr>
            <p:ph idx="4" type="title"/>
          </p:nvPr>
        </p:nvSpPr>
        <p:spPr>
          <a:xfrm>
            <a:off x="3448800" y="3259162"/>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72" name="Google Shape;372;p26"/>
          <p:cNvSpPr txBox="1"/>
          <p:nvPr>
            <p:ph idx="5" type="subTitle"/>
          </p:nvPr>
        </p:nvSpPr>
        <p:spPr>
          <a:xfrm>
            <a:off x="3448800" y="359757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73" name="Google Shape;373;p26"/>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374" name="Shape 374"/>
        <p:cNvGrpSpPr/>
        <p:nvPr/>
      </p:nvGrpSpPr>
      <p:grpSpPr>
        <a:xfrm>
          <a:off x="0" y="0"/>
          <a:ext cx="0" cy="0"/>
          <a:chOff x="0" y="0"/>
          <a:chExt cx="0" cy="0"/>
        </a:xfrm>
      </p:grpSpPr>
      <p:sp>
        <p:nvSpPr>
          <p:cNvPr id="375" name="Google Shape;375;p27"/>
          <p:cNvSpPr/>
          <p:nvPr/>
        </p:nvSpPr>
        <p:spPr>
          <a:xfrm>
            <a:off x="6309318" y="30"/>
            <a:ext cx="2834676" cy="3018099"/>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7"/>
          <p:cNvGrpSpPr/>
          <p:nvPr/>
        </p:nvGrpSpPr>
        <p:grpSpPr>
          <a:xfrm>
            <a:off x="7978671" y="-304775"/>
            <a:ext cx="1546317" cy="1537543"/>
            <a:chOff x="6976821" y="-938875"/>
            <a:chExt cx="1546317" cy="1537543"/>
          </a:xfrm>
        </p:grpSpPr>
        <p:sp>
          <p:nvSpPr>
            <p:cNvPr id="377" name="Google Shape;377;p27"/>
            <p:cNvSpPr/>
            <p:nvPr/>
          </p:nvSpPr>
          <p:spPr>
            <a:xfrm rot="10800000">
              <a:off x="6976821" y="-938875"/>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rot="10800000">
              <a:off x="7246563" y="-690250"/>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9" name="Google Shape;379;p27"/>
          <p:cNvSpPr/>
          <p:nvPr/>
        </p:nvSpPr>
        <p:spPr>
          <a:xfrm>
            <a:off x="50" y="2708773"/>
            <a:ext cx="2718559" cy="2434776"/>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27"/>
          <p:cNvGrpSpPr/>
          <p:nvPr/>
        </p:nvGrpSpPr>
        <p:grpSpPr>
          <a:xfrm rot="10800000">
            <a:off x="-691250" y="3378650"/>
            <a:ext cx="2475510" cy="2262186"/>
            <a:chOff x="7355300" y="3662050"/>
            <a:chExt cx="2475510" cy="2262186"/>
          </a:xfrm>
        </p:grpSpPr>
        <p:sp>
          <p:nvSpPr>
            <p:cNvPr id="381" name="Google Shape;381;p27"/>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7"/>
          <p:cNvSpPr txBox="1"/>
          <p:nvPr>
            <p:ph type="title"/>
          </p:nvPr>
        </p:nvSpPr>
        <p:spPr>
          <a:xfrm>
            <a:off x="1791600" y="2011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6" name="Google Shape;386;p27"/>
          <p:cNvSpPr txBox="1"/>
          <p:nvPr>
            <p:ph idx="1" type="subTitle"/>
          </p:nvPr>
        </p:nvSpPr>
        <p:spPr>
          <a:xfrm>
            <a:off x="1791600" y="23499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87" name="Google Shape;387;p27"/>
          <p:cNvSpPr txBox="1"/>
          <p:nvPr>
            <p:ph idx="2" type="title"/>
          </p:nvPr>
        </p:nvSpPr>
        <p:spPr>
          <a:xfrm>
            <a:off x="5109600" y="20115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8" name="Google Shape;388;p27"/>
          <p:cNvSpPr txBox="1"/>
          <p:nvPr>
            <p:ph idx="3" type="subTitle"/>
          </p:nvPr>
        </p:nvSpPr>
        <p:spPr>
          <a:xfrm>
            <a:off x="5109600" y="23499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89" name="Google Shape;389;p27"/>
          <p:cNvSpPr txBox="1"/>
          <p:nvPr>
            <p:ph idx="4" type="title"/>
          </p:nvPr>
        </p:nvSpPr>
        <p:spPr>
          <a:xfrm>
            <a:off x="1791600" y="3756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0" name="Google Shape;390;p27"/>
          <p:cNvSpPr txBox="1"/>
          <p:nvPr>
            <p:ph idx="5" type="subTitle"/>
          </p:nvPr>
        </p:nvSpPr>
        <p:spPr>
          <a:xfrm>
            <a:off x="1791600" y="4095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1" name="Google Shape;391;p27"/>
          <p:cNvSpPr txBox="1"/>
          <p:nvPr>
            <p:ph idx="6" type="title"/>
          </p:nvPr>
        </p:nvSpPr>
        <p:spPr>
          <a:xfrm>
            <a:off x="5109600" y="3756775"/>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92" name="Google Shape;392;p27"/>
          <p:cNvSpPr txBox="1"/>
          <p:nvPr>
            <p:ph idx="7" type="subTitle"/>
          </p:nvPr>
        </p:nvSpPr>
        <p:spPr>
          <a:xfrm>
            <a:off x="5109600" y="4095175"/>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393" name="Google Shape;393;p27"/>
          <p:cNvSpPr txBox="1"/>
          <p:nvPr>
            <p:ph idx="8"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394" name="Shape 394"/>
        <p:cNvGrpSpPr/>
        <p:nvPr/>
      </p:nvGrpSpPr>
      <p:grpSpPr>
        <a:xfrm>
          <a:off x="0" y="0"/>
          <a:ext cx="0" cy="0"/>
          <a:chOff x="0" y="0"/>
          <a:chExt cx="0" cy="0"/>
        </a:xfrm>
      </p:grpSpPr>
      <p:sp>
        <p:nvSpPr>
          <p:cNvPr id="395" name="Google Shape;395;p28"/>
          <p:cNvSpPr/>
          <p:nvPr/>
        </p:nvSpPr>
        <p:spPr>
          <a:xfrm flipH="1">
            <a:off x="6011328" y="4925"/>
            <a:ext cx="3132672" cy="2370394"/>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8"/>
          <p:cNvGrpSpPr/>
          <p:nvPr/>
        </p:nvGrpSpPr>
        <p:grpSpPr>
          <a:xfrm>
            <a:off x="7110046" y="-466600"/>
            <a:ext cx="2475510" cy="2262186"/>
            <a:chOff x="7355300" y="3662050"/>
            <a:chExt cx="2475510" cy="2262186"/>
          </a:xfrm>
        </p:grpSpPr>
        <p:sp>
          <p:nvSpPr>
            <p:cNvPr id="397" name="Google Shape;397;p2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1" name="Google Shape;401;p28"/>
          <p:cNvSpPr/>
          <p:nvPr/>
        </p:nvSpPr>
        <p:spPr>
          <a:xfrm flipH="1">
            <a:off x="43" y="3191774"/>
            <a:ext cx="2083247" cy="1951766"/>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 name="Google Shape;402;p28"/>
          <p:cNvGrpSpPr/>
          <p:nvPr/>
        </p:nvGrpSpPr>
        <p:grpSpPr>
          <a:xfrm>
            <a:off x="-223333" y="4039125"/>
            <a:ext cx="1546317" cy="1537543"/>
            <a:chOff x="-223333" y="4039125"/>
            <a:chExt cx="1546317" cy="1537543"/>
          </a:xfrm>
        </p:grpSpPr>
        <p:sp>
          <p:nvSpPr>
            <p:cNvPr id="403" name="Google Shape;403;p28"/>
            <p:cNvSpPr/>
            <p:nvPr/>
          </p:nvSpPr>
          <p:spPr>
            <a:xfrm flipH="1" rot="10800000">
              <a:off x="-223333" y="4039125"/>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flipH="1" rot="10800000">
              <a:off x="27023" y="4287750"/>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28"/>
          <p:cNvSpPr txBox="1"/>
          <p:nvPr>
            <p:ph type="title"/>
          </p:nvPr>
        </p:nvSpPr>
        <p:spPr>
          <a:xfrm>
            <a:off x="1676675" y="1627488"/>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6" name="Google Shape;406;p28"/>
          <p:cNvSpPr txBox="1"/>
          <p:nvPr>
            <p:ph idx="1" type="subTitle"/>
          </p:nvPr>
        </p:nvSpPr>
        <p:spPr>
          <a:xfrm>
            <a:off x="1676675" y="1965686"/>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7" name="Google Shape;407;p28"/>
          <p:cNvSpPr txBox="1"/>
          <p:nvPr>
            <p:ph idx="2" type="title"/>
          </p:nvPr>
        </p:nvSpPr>
        <p:spPr>
          <a:xfrm>
            <a:off x="6177600" y="1627488"/>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08" name="Google Shape;408;p28"/>
          <p:cNvSpPr txBox="1"/>
          <p:nvPr>
            <p:ph idx="3" type="subTitle"/>
          </p:nvPr>
        </p:nvSpPr>
        <p:spPr>
          <a:xfrm>
            <a:off x="6177600" y="1965888"/>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09" name="Google Shape;409;p28"/>
          <p:cNvSpPr txBox="1"/>
          <p:nvPr>
            <p:ph idx="4" type="title"/>
          </p:nvPr>
        </p:nvSpPr>
        <p:spPr>
          <a:xfrm>
            <a:off x="1676675" y="3061363"/>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0" name="Google Shape;410;p28"/>
          <p:cNvSpPr txBox="1"/>
          <p:nvPr>
            <p:ph idx="5" type="subTitle"/>
          </p:nvPr>
        </p:nvSpPr>
        <p:spPr>
          <a:xfrm>
            <a:off x="1676675" y="3399763"/>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1" name="Google Shape;411;p28"/>
          <p:cNvSpPr txBox="1"/>
          <p:nvPr>
            <p:ph idx="6" type="title"/>
          </p:nvPr>
        </p:nvSpPr>
        <p:spPr>
          <a:xfrm>
            <a:off x="6177600" y="3062263"/>
            <a:ext cx="22464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2" name="Google Shape;412;p28"/>
          <p:cNvSpPr txBox="1"/>
          <p:nvPr>
            <p:ph idx="7" type="subTitle"/>
          </p:nvPr>
        </p:nvSpPr>
        <p:spPr>
          <a:xfrm>
            <a:off x="6177600" y="3399763"/>
            <a:ext cx="22464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3" name="Google Shape;413;p28"/>
          <p:cNvSpPr txBox="1"/>
          <p:nvPr>
            <p:ph idx="8"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414" name="Shape 414"/>
        <p:cNvGrpSpPr/>
        <p:nvPr/>
      </p:nvGrpSpPr>
      <p:grpSpPr>
        <a:xfrm>
          <a:off x="0" y="0"/>
          <a:ext cx="0" cy="0"/>
          <a:chOff x="0" y="0"/>
          <a:chExt cx="0" cy="0"/>
        </a:xfrm>
      </p:grpSpPr>
      <p:sp>
        <p:nvSpPr>
          <p:cNvPr id="415" name="Google Shape;415;p29"/>
          <p:cNvSpPr txBox="1"/>
          <p:nvPr>
            <p:ph type="title"/>
          </p:nvPr>
        </p:nvSpPr>
        <p:spPr>
          <a:xfrm>
            <a:off x="720000" y="1977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6" name="Google Shape;416;p29"/>
          <p:cNvSpPr txBox="1"/>
          <p:nvPr>
            <p:ph idx="1" type="subTitle"/>
          </p:nvPr>
        </p:nvSpPr>
        <p:spPr>
          <a:xfrm>
            <a:off x="720000" y="23154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7" name="Google Shape;417;p29"/>
          <p:cNvSpPr txBox="1"/>
          <p:nvPr>
            <p:ph idx="2" type="title"/>
          </p:nvPr>
        </p:nvSpPr>
        <p:spPr>
          <a:xfrm>
            <a:off x="3448800" y="1977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18" name="Google Shape;418;p29"/>
          <p:cNvSpPr txBox="1"/>
          <p:nvPr>
            <p:ph idx="3" type="subTitle"/>
          </p:nvPr>
        </p:nvSpPr>
        <p:spPr>
          <a:xfrm>
            <a:off x="3448798" y="23154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19" name="Google Shape;419;p29"/>
          <p:cNvSpPr txBox="1"/>
          <p:nvPr>
            <p:ph idx="4" type="title"/>
          </p:nvPr>
        </p:nvSpPr>
        <p:spPr>
          <a:xfrm>
            <a:off x="7200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0" name="Google Shape;420;p29"/>
          <p:cNvSpPr txBox="1"/>
          <p:nvPr>
            <p:ph idx="5" type="subTitle"/>
          </p:nvPr>
        </p:nvSpPr>
        <p:spPr>
          <a:xfrm>
            <a:off x="720000"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1" name="Google Shape;421;p29"/>
          <p:cNvSpPr txBox="1"/>
          <p:nvPr>
            <p:ph idx="6" type="title"/>
          </p:nvPr>
        </p:nvSpPr>
        <p:spPr>
          <a:xfrm>
            <a:off x="3448800"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2" name="Google Shape;422;p29"/>
          <p:cNvSpPr txBox="1"/>
          <p:nvPr>
            <p:ph idx="7" type="subTitle"/>
          </p:nvPr>
        </p:nvSpPr>
        <p:spPr>
          <a:xfrm>
            <a:off x="3448798"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3" name="Google Shape;423;p29"/>
          <p:cNvSpPr txBox="1"/>
          <p:nvPr>
            <p:ph idx="8" type="title"/>
          </p:nvPr>
        </p:nvSpPr>
        <p:spPr>
          <a:xfrm>
            <a:off x="6177595" y="19770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4" name="Google Shape;424;p29"/>
          <p:cNvSpPr txBox="1"/>
          <p:nvPr>
            <p:ph idx="9" type="subTitle"/>
          </p:nvPr>
        </p:nvSpPr>
        <p:spPr>
          <a:xfrm>
            <a:off x="6177595" y="23154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5" name="Google Shape;425;p29"/>
          <p:cNvSpPr txBox="1"/>
          <p:nvPr>
            <p:ph idx="13" type="title"/>
          </p:nvPr>
        </p:nvSpPr>
        <p:spPr>
          <a:xfrm>
            <a:off x="6177595" y="375840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26" name="Google Shape;426;p29"/>
          <p:cNvSpPr txBox="1"/>
          <p:nvPr>
            <p:ph idx="14" type="subTitle"/>
          </p:nvPr>
        </p:nvSpPr>
        <p:spPr>
          <a:xfrm>
            <a:off x="6177595" y="409680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27" name="Google Shape;427;p29"/>
          <p:cNvSpPr txBox="1"/>
          <p:nvPr>
            <p:ph idx="15"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8" name="Google Shape;428;p29"/>
          <p:cNvSpPr/>
          <p:nvPr/>
        </p:nvSpPr>
        <p:spPr>
          <a:xfrm rot="10800000">
            <a:off x="47" y="34"/>
            <a:ext cx="2618203" cy="2252091"/>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9"/>
          <p:cNvGrpSpPr/>
          <p:nvPr/>
        </p:nvGrpSpPr>
        <p:grpSpPr>
          <a:xfrm flipH="1" rot="10800000">
            <a:off x="-219104" y="-510112"/>
            <a:ext cx="2475510" cy="2262186"/>
            <a:chOff x="7355300" y="3662050"/>
            <a:chExt cx="2475510" cy="2262186"/>
          </a:xfrm>
        </p:grpSpPr>
        <p:sp>
          <p:nvSpPr>
            <p:cNvPr id="430" name="Google Shape;430;p2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29"/>
          <p:cNvSpPr/>
          <p:nvPr/>
        </p:nvSpPr>
        <p:spPr>
          <a:xfrm>
            <a:off x="7598546" y="3758416"/>
            <a:ext cx="1545431" cy="1385079"/>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9"/>
          <p:cNvGrpSpPr/>
          <p:nvPr/>
        </p:nvGrpSpPr>
        <p:grpSpPr>
          <a:xfrm>
            <a:off x="8395428" y="4391125"/>
            <a:ext cx="1179606" cy="1183126"/>
            <a:chOff x="8814878" y="4434000"/>
            <a:chExt cx="1179606" cy="1183126"/>
          </a:xfrm>
        </p:grpSpPr>
        <p:sp>
          <p:nvSpPr>
            <p:cNvPr id="436" name="Google Shape;436;p29"/>
            <p:cNvSpPr/>
            <p:nvPr/>
          </p:nvSpPr>
          <p:spPr>
            <a:xfrm flipH="1">
              <a:off x="8814878" y="443400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flipH="1">
              <a:off x="9015859" y="464028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438" name="Shape 438"/>
        <p:cNvGrpSpPr/>
        <p:nvPr/>
      </p:nvGrpSpPr>
      <p:grpSpPr>
        <a:xfrm>
          <a:off x="0" y="0"/>
          <a:ext cx="0" cy="0"/>
          <a:chOff x="0" y="0"/>
          <a:chExt cx="0" cy="0"/>
        </a:xfrm>
      </p:grpSpPr>
      <p:sp>
        <p:nvSpPr>
          <p:cNvPr id="439" name="Google Shape;439;p30"/>
          <p:cNvSpPr/>
          <p:nvPr/>
        </p:nvSpPr>
        <p:spPr>
          <a:xfrm flipH="1" rot="10800000">
            <a:off x="6208150" y="-1"/>
            <a:ext cx="2935846" cy="2631226"/>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30"/>
          <p:cNvGrpSpPr/>
          <p:nvPr/>
        </p:nvGrpSpPr>
        <p:grpSpPr>
          <a:xfrm>
            <a:off x="8028795" y="-692926"/>
            <a:ext cx="1806411" cy="1796162"/>
            <a:chOff x="7777245" y="278037"/>
            <a:chExt cx="1806411" cy="1796162"/>
          </a:xfrm>
        </p:grpSpPr>
        <p:sp>
          <p:nvSpPr>
            <p:cNvPr id="441" name="Google Shape;441;p30"/>
            <p:cNvSpPr/>
            <p:nvPr/>
          </p:nvSpPr>
          <p:spPr>
            <a:xfrm>
              <a:off x="7777245" y="278037"/>
              <a:ext cx="1806411" cy="1796162"/>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8069711" y="582897"/>
              <a:ext cx="1198832" cy="1200858"/>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 name="Google Shape;443;p30"/>
          <p:cNvSpPr/>
          <p:nvPr/>
        </p:nvSpPr>
        <p:spPr>
          <a:xfrm flipH="1">
            <a:off x="-146" y="2967725"/>
            <a:ext cx="2602646" cy="2175913"/>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30"/>
          <p:cNvGrpSpPr/>
          <p:nvPr/>
        </p:nvGrpSpPr>
        <p:grpSpPr>
          <a:xfrm rot="10800000">
            <a:off x="-782740" y="3156888"/>
            <a:ext cx="2891890" cy="2642686"/>
            <a:chOff x="7355300" y="3662050"/>
            <a:chExt cx="2475510" cy="2262186"/>
          </a:xfrm>
        </p:grpSpPr>
        <p:sp>
          <p:nvSpPr>
            <p:cNvPr id="445" name="Google Shape;445;p3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 name="Google Shape;449;p30"/>
          <p:cNvSpPr txBox="1"/>
          <p:nvPr>
            <p:ph hasCustomPrompt="1" type="title"/>
          </p:nvPr>
        </p:nvSpPr>
        <p:spPr>
          <a:xfrm>
            <a:off x="1683000" y="540000"/>
            <a:ext cx="57780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2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0" name="Google Shape;450;p30"/>
          <p:cNvSpPr txBox="1"/>
          <p:nvPr>
            <p:ph idx="1" type="subTitle"/>
          </p:nvPr>
        </p:nvSpPr>
        <p:spPr>
          <a:xfrm>
            <a:off x="1683000" y="1386000"/>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451" name="Google Shape;451;p30"/>
          <p:cNvSpPr txBox="1"/>
          <p:nvPr>
            <p:ph hasCustomPrompt="1" idx="2" type="title"/>
          </p:nvPr>
        </p:nvSpPr>
        <p:spPr>
          <a:xfrm>
            <a:off x="1683000" y="1979538"/>
            <a:ext cx="57780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2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2" name="Google Shape;452;p30"/>
          <p:cNvSpPr txBox="1"/>
          <p:nvPr>
            <p:ph idx="3" type="subTitle"/>
          </p:nvPr>
        </p:nvSpPr>
        <p:spPr>
          <a:xfrm>
            <a:off x="1683000" y="2825538"/>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453" name="Google Shape;453;p30"/>
          <p:cNvSpPr txBox="1"/>
          <p:nvPr>
            <p:ph hasCustomPrompt="1" idx="4" type="title"/>
          </p:nvPr>
        </p:nvSpPr>
        <p:spPr>
          <a:xfrm>
            <a:off x="1683000" y="3419088"/>
            <a:ext cx="5778000" cy="84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b="1" sz="62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54" name="Google Shape;454;p30"/>
          <p:cNvSpPr txBox="1"/>
          <p:nvPr>
            <p:ph idx="5" type="subTitle"/>
          </p:nvPr>
        </p:nvSpPr>
        <p:spPr>
          <a:xfrm>
            <a:off x="1683000" y="4265088"/>
            <a:ext cx="5778000" cy="338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6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4"/>
          <p:cNvSpPr/>
          <p:nvPr/>
        </p:nvSpPr>
        <p:spPr>
          <a:xfrm>
            <a:off x="7145074" y="0"/>
            <a:ext cx="1998965" cy="2128313"/>
          </a:xfrm>
          <a:custGeom>
            <a:rect b="b" l="l" r="r" t="t"/>
            <a:pathLst>
              <a:path extrusionOk="0" h="41004" w="38512">
                <a:moveTo>
                  <a:pt x="1125" y="0"/>
                </a:moveTo>
                <a:cubicBezTo>
                  <a:pt x="0" y="4377"/>
                  <a:pt x="2462" y="9119"/>
                  <a:pt x="5958" y="12037"/>
                </a:cubicBezTo>
                <a:cubicBezTo>
                  <a:pt x="9636" y="15077"/>
                  <a:pt x="14286" y="16688"/>
                  <a:pt x="18602" y="18724"/>
                </a:cubicBezTo>
                <a:cubicBezTo>
                  <a:pt x="21125" y="19909"/>
                  <a:pt x="23861" y="21703"/>
                  <a:pt x="24043" y="24438"/>
                </a:cubicBezTo>
                <a:cubicBezTo>
                  <a:pt x="24226" y="26748"/>
                  <a:pt x="22493" y="28876"/>
                  <a:pt x="22432" y="31186"/>
                </a:cubicBezTo>
                <a:cubicBezTo>
                  <a:pt x="22402" y="34347"/>
                  <a:pt x="25411" y="36627"/>
                  <a:pt x="28268" y="37964"/>
                </a:cubicBezTo>
                <a:cubicBezTo>
                  <a:pt x="31490" y="39484"/>
                  <a:pt x="34955" y="40518"/>
                  <a:pt x="38512" y="41004"/>
                </a:cubicBezTo>
                <a:lnTo>
                  <a:pt x="385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7626346" y="-326125"/>
            <a:ext cx="2475510" cy="2262186"/>
            <a:chOff x="7355300" y="3662050"/>
            <a:chExt cx="2475510" cy="2262186"/>
          </a:xfrm>
        </p:grpSpPr>
        <p:sp>
          <p:nvSpPr>
            <p:cNvPr id="37" name="Google Shape;37;p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4"/>
          <p:cNvSpPr/>
          <p:nvPr/>
        </p:nvSpPr>
        <p:spPr>
          <a:xfrm>
            <a:off x="0" y="3719225"/>
            <a:ext cx="1590242" cy="1424241"/>
          </a:xfrm>
          <a:custGeom>
            <a:rect b="b" l="l" r="r" t="t"/>
            <a:pathLst>
              <a:path extrusionOk="0" h="37296" w="41643">
                <a:moveTo>
                  <a:pt x="0" y="0"/>
                </a:moveTo>
                <a:lnTo>
                  <a:pt x="0" y="37296"/>
                </a:lnTo>
                <a:lnTo>
                  <a:pt x="41642" y="37296"/>
                </a:lnTo>
                <a:cubicBezTo>
                  <a:pt x="41125" y="35442"/>
                  <a:pt x="40122" y="33770"/>
                  <a:pt x="38603" y="32554"/>
                </a:cubicBezTo>
                <a:cubicBezTo>
                  <a:pt x="36475" y="30822"/>
                  <a:pt x="33709" y="30609"/>
                  <a:pt x="31156" y="29697"/>
                </a:cubicBezTo>
                <a:cubicBezTo>
                  <a:pt x="28602" y="28785"/>
                  <a:pt x="25958" y="26870"/>
                  <a:pt x="25046" y="24347"/>
                </a:cubicBezTo>
                <a:cubicBezTo>
                  <a:pt x="24043" y="21612"/>
                  <a:pt x="24590" y="18207"/>
                  <a:pt x="25715" y="15563"/>
                </a:cubicBezTo>
                <a:cubicBezTo>
                  <a:pt x="26870" y="12858"/>
                  <a:pt x="27842" y="9666"/>
                  <a:pt x="26353" y="7143"/>
                </a:cubicBezTo>
                <a:cubicBezTo>
                  <a:pt x="25107" y="5076"/>
                  <a:pt x="23253" y="4560"/>
                  <a:pt x="20821" y="4529"/>
                </a:cubicBezTo>
                <a:cubicBezTo>
                  <a:pt x="20762" y="4529"/>
                  <a:pt x="20703" y="4528"/>
                  <a:pt x="20644" y="4528"/>
                </a:cubicBezTo>
                <a:cubicBezTo>
                  <a:pt x="18273" y="4528"/>
                  <a:pt x="15929" y="5111"/>
                  <a:pt x="13557" y="5259"/>
                </a:cubicBezTo>
                <a:cubicBezTo>
                  <a:pt x="13260" y="5275"/>
                  <a:pt x="12964" y="5283"/>
                  <a:pt x="12668" y="5283"/>
                </a:cubicBezTo>
                <a:cubicBezTo>
                  <a:pt x="7963" y="5283"/>
                  <a:pt x="3403" y="3261"/>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4"/>
          <p:cNvGrpSpPr/>
          <p:nvPr/>
        </p:nvGrpSpPr>
        <p:grpSpPr>
          <a:xfrm>
            <a:off x="-645537" y="4268668"/>
            <a:ext cx="1546317" cy="1537543"/>
            <a:chOff x="2848963" y="6038868"/>
            <a:chExt cx="1546317" cy="1537543"/>
          </a:xfrm>
        </p:grpSpPr>
        <p:sp>
          <p:nvSpPr>
            <p:cNvPr id="43" name="Google Shape;43;p4"/>
            <p:cNvSpPr/>
            <p:nvPr/>
          </p:nvSpPr>
          <p:spPr>
            <a:xfrm>
              <a:off x="2848963" y="6038868"/>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3099319" y="6299833"/>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4"/>
          <p:cNvSpPr txBox="1"/>
          <p:nvPr>
            <p:ph idx="1" type="body"/>
          </p:nvPr>
        </p:nvSpPr>
        <p:spPr>
          <a:xfrm>
            <a:off x="720000" y="1216800"/>
            <a:ext cx="7704000" cy="33867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200"/>
            </a:lvl1pPr>
            <a:lvl2pPr indent="-317500" lvl="1" marL="914400" rtl="0">
              <a:lnSpc>
                <a:spcPct val="115000"/>
              </a:lnSpc>
              <a:spcBef>
                <a:spcPts val="0"/>
              </a:spcBef>
              <a:spcAft>
                <a:spcPts val="0"/>
              </a:spcAft>
              <a:buSzPts val="1400"/>
              <a:buAutoNum type="alphaLcPeriod"/>
              <a:defRPr/>
            </a:lvl2pPr>
            <a:lvl3pPr indent="-317500" lvl="2" marL="1371600" rtl="0">
              <a:lnSpc>
                <a:spcPct val="115000"/>
              </a:lnSpc>
              <a:spcBef>
                <a:spcPts val="0"/>
              </a:spcBef>
              <a:spcAft>
                <a:spcPts val="0"/>
              </a:spcAft>
              <a:buSzPts val="1400"/>
              <a:buAutoNum type="romanLcPeriod"/>
              <a:defRPr/>
            </a:lvl3pPr>
            <a:lvl4pPr indent="-317500" lvl="3" marL="1828800" rtl="0">
              <a:lnSpc>
                <a:spcPct val="115000"/>
              </a:lnSpc>
              <a:spcBef>
                <a:spcPts val="0"/>
              </a:spcBef>
              <a:spcAft>
                <a:spcPts val="0"/>
              </a:spcAft>
              <a:buSzPts val="1400"/>
              <a:buAutoNum type="arabicPeriod"/>
              <a:defRPr/>
            </a:lvl4pPr>
            <a:lvl5pPr indent="-317500" lvl="4" marL="2286000" rtl="0">
              <a:lnSpc>
                <a:spcPct val="115000"/>
              </a:lnSpc>
              <a:spcBef>
                <a:spcPts val="0"/>
              </a:spcBef>
              <a:spcAft>
                <a:spcPts val="0"/>
              </a:spcAft>
              <a:buSzPts val="1400"/>
              <a:buAutoNum type="alphaLcPeriod"/>
              <a:defRPr/>
            </a:lvl5pPr>
            <a:lvl6pPr indent="-317500" lvl="5" marL="2743200" rtl="0">
              <a:lnSpc>
                <a:spcPct val="115000"/>
              </a:lnSpc>
              <a:spcBef>
                <a:spcPts val="0"/>
              </a:spcBef>
              <a:spcAft>
                <a:spcPts val="0"/>
              </a:spcAft>
              <a:buSzPts val="1400"/>
              <a:buAutoNum type="romanLcPeriod"/>
              <a:defRPr/>
            </a:lvl6pPr>
            <a:lvl7pPr indent="-317500" lvl="6" marL="3200400" rtl="0">
              <a:lnSpc>
                <a:spcPct val="115000"/>
              </a:lnSpc>
              <a:spcBef>
                <a:spcPts val="0"/>
              </a:spcBef>
              <a:spcAft>
                <a:spcPts val="0"/>
              </a:spcAft>
              <a:buSzPts val="1400"/>
              <a:buAutoNum type="arabicPeriod"/>
              <a:defRPr/>
            </a:lvl7pPr>
            <a:lvl8pPr indent="-317500" lvl="7" marL="3657600" rtl="0">
              <a:lnSpc>
                <a:spcPct val="115000"/>
              </a:lnSpc>
              <a:spcBef>
                <a:spcPts val="0"/>
              </a:spcBef>
              <a:spcAft>
                <a:spcPts val="0"/>
              </a:spcAft>
              <a:buSzPts val="1400"/>
              <a:buAutoNum type="alphaLcPeriod"/>
              <a:defRPr/>
            </a:lvl8pPr>
            <a:lvl9pPr indent="-317500" lvl="8" marL="4114800" rtl="0">
              <a:lnSpc>
                <a:spcPct val="115000"/>
              </a:lnSpc>
              <a:spcBef>
                <a:spcPts val="0"/>
              </a:spcBef>
              <a:spcAft>
                <a:spcPts val="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_1">
    <p:spTree>
      <p:nvGrpSpPr>
        <p:cNvPr id="455" name="Shape 455"/>
        <p:cNvGrpSpPr/>
        <p:nvPr/>
      </p:nvGrpSpPr>
      <p:grpSpPr>
        <a:xfrm>
          <a:off x="0" y="0"/>
          <a:ext cx="0" cy="0"/>
          <a:chOff x="0" y="0"/>
          <a:chExt cx="0" cy="0"/>
        </a:xfrm>
      </p:grpSpPr>
      <p:sp>
        <p:nvSpPr>
          <p:cNvPr id="456" name="Google Shape;456;p31"/>
          <p:cNvSpPr/>
          <p:nvPr/>
        </p:nvSpPr>
        <p:spPr>
          <a:xfrm>
            <a:off x="-49" y="4874"/>
            <a:ext cx="2966386" cy="2244682"/>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31"/>
          <p:cNvGrpSpPr/>
          <p:nvPr/>
        </p:nvGrpSpPr>
        <p:grpSpPr>
          <a:xfrm flipH="1" rot="10800000">
            <a:off x="-458600" y="-995675"/>
            <a:ext cx="2475510" cy="2262186"/>
            <a:chOff x="7355300" y="3662050"/>
            <a:chExt cx="2475510" cy="2262186"/>
          </a:xfrm>
        </p:grpSpPr>
        <p:sp>
          <p:nvSpPr>
            <p:cNvPr id="458" name="Google Shape;458;p31"/>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31"/>
          <p:cNvSpPr/>
          <p:nvPr/>
        </p:nvSpPr>
        <p:spPr>
          <a:xfrm>
            <a:off x="7622975" y="3718450"/>
            <a:ext cx="1521038" cy="1425040"/>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31"/>
          <p:cNvGrpSpPr/>
          <p:nvPr/>
        </p:nvGrpSpPr>
        <p:grpSpPr>
          <a:xfrm>
            <a:off x="8133871" y="4304100"/>
            <a:ext cx="1546317" cy="1537543"/>
            <a:chOff x="9437371" y="-1149450"/>
            <a:chExt cx="1546317" cy="1537543"/>
          </a:xfrm>
        </p:grpSpPr>
        <p:sp>
          <p:nvSpPr>
            <p:cNvPr id="464" name="Google Shape;464;p31"/>
            <p:cNvSpPr/>
            <p:nvPr/>
          </p:nvSpPr>
          <p:spPr>
            <a:xfrm rot="10800000">
              <a:off x="9437371" y="-114945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rot="10800000">
              <a:off x="9707113" y="-90082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31"/>
          <p:cNvSpPr txBox="1"/>
          <p:nvPr>
            <p:ph type="title"/>
          </p:nvPr>
        </p:nvSpPr>
        <p:spPr>
          <a:xfrm>
            <a:off x="720000" y="34238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7" name="Google Shape;467;p31"/>
          <p:cNvSpPr txBox="1"/>
          <p:nvPr>
            <p:ph idx="1" type="subTitle"/>
          </p:nvPr>
        </p:nvSpPr>
        <p:spPr>
          <a:xfrm>
            <a:off x="720000" y="376225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68" name="Google Shape;468;p31"/>
          <p:cNvSpPr txBox="1"/>
          <p:nvPr>
            <p:ph idx="2" type="title"/>
          </p:nvPr>
        </p:nvSpPr>
        <p:spPr>
          <a:xfrm>
            <a:off x="3448800" y="34238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9" name="Google Shape;469;p31"/>
          <p:cNvSpPr txBox="1"/>
          <p:nvPr>
            <p:ph idx="3" type="subTitle"/>
          </p:nvPr>
        </p:nvSpPr>
        <p:spPr>
          <a:xfrm>
            <a:off x="3448800" y="376225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0" name="Google Shape;470;p31"/>
          <p:cNvSpPr txBox="1"/>
          <p:nvPr>
            <p:ph idx="4" type="title"/>
          </p:nvPr>
        </p:nvSpPr>
        <p:spPr>
          <a:xfrm>
            <a:off x="6177595" y="3423850"/>
            <a:ext cx="22464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71" name="Google Shape;471;p31"/>
          <p:cNvSpPr txBox="1"/>
          <p:nvPr>
            <p:ph idx="5" type="subTitle"/>
          </p:nvPr>
        </p:nvSpPr>
        <p:spPr>
          <a:xfrm>
            <a:off x="6177595" y="3762250"/>
            <a:ext cx="2246400" cy="504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72" name="Google Shape;472;p31"/>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31"/>
          <p:cNvSpPr txBox="1"/>
          <p:nvPr>
            <p:ph hasCustomPrompt="1" idx="7" type="title"/>
          </p:nvPr>
        </p:nvSpPr>
        <p:spPr>
          <a:xfrm>
            <a:off x="1216800" y="2196050"/>
            <a:ext cx="12528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74" name="Google Shape;474;p31"/>
          <p:cNvSpPr txBox="1"/>
          <p:nvPr>
            <p:ph hasCustomPrompt="1" idx="8" type="title"/>
          </p:nvPr>
        </p:nvSpPr>
        <p:spPr>
          <a:xfrm>
            <a:off x="3946950" y="2193064"/>
            <a:ext cx="12501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75" name="Google Shape;475;p31"/>
          <p:cNvSpPr txBox="1"/>
          <p:nvPr>
            <p:ph hasCustomPrompt="1" idx="9" type="title"/>
          </p:nvPr>
        </p:nvSpPr>
        <p:spPr>
          <a:xfrm>
            <a:off x="6674395" y="2193064"/>
            <a:ext cx="1252800" cy="33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30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_1_1">
    <p:spTree>
      <p:nvGrpSpPr>
        <p:cNvPr id="476" name="Shape 476"/>
        <p:cNvGrpSpPr/>
        <p:nvPr/>
      </p:nvGrpSpPr>
      <p:grpSpPr>
        <a:xfrm>
          <a:off x="0" y="0"/>
          <a:ext cx="0" cy="0"/>
          <a:chOff x="0" y="0"/>
          <a:chExt cx="0" cy="0"/>
        </a:xfrm>
      </p:grpSpPr>
      <p:sp>
        <p:nvSpPr>
          <p:cNvPr id="477" name="Google Shape;477;p32"/>
          <p:cNvSpPr/>
          <p:nvPr/>
        </p:nvSpPr>
        <p:spPr>
          <a:xfrm>
            <a:off x="-1" y="0"/>
            <a:ext cx="3023921" cy="1609524"/>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7618251" y="3813850"/>
            <a:ext cx="1525704" cy="1329650"/>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32"/>
          <p:cNvGrpSpPr/>
          <p:nvPr/>
        </p:nvGrpSpPr>
        <p:grpSpPr>
          <a:xfrm flipH="1">
            <a:off x="-206350" y="-1067350"/>
            <a:ext cx="2475510" cy="2262186"/>
            <a:chOff x="7355300" y="3662050"/>
            <a:chExt cx="2475510" cy="2262186"/>
          </a:xfrm>
        </p:grpSpPr>
        <p:sp>
          <p:nvSpPr>
            <p:cNvPr id="480" name="Google Shape;480;p32"/>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32"/>
          <p:cNvGrpSpPr/>
          <p:nvPr/>
        </p:nvGrpSpPr>
        <p:grpSpPr>
          <a:xfrm>
            <a:off x="8421599" y="4417585"/>
            <a:ext cx="1179606" cy="1183126"/>
            <a:chOff x="10733274" y="-70390"/>
            <a:chExt cx="1179606" cy="1183126"/>
          </a:xfrm>
        </p:grpSpPr>
        <p:sp>
          <p:nvSpPr>
            <p:cNvPr id="485" name="Google Shape;485;p32"/>
            <p:cNvSpPr/>
            <p:nvPr/>
          </p:nvSpPr>
          <p:spPr>
            <a:xfrm rot="10800000">
              <a:off x="10733274" y="-7039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rot="10800000">
              <a:off x="10934255" y="125337"/>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32"/>
          <p:cNvSpPr txBox="1"/>
          <p:nvPr>
            <p:ph type="title"/>
          </p:nvPr>
        </p:nvSpPr>
        <p:spPr>
          <a:xfrm>
            <a:off x="2202900" y="1609525"/>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88" name="Google Shape;488;p32"/>
          <p:cNvSpPr txBox="1"/>
          <p:nvPr>
            <p:ph idx="1" type="subTitle"/>
          </p:nvPr>
        </p:nvSpPr>
        <p:spPr>
          <a:xfrm>
            <a:off x="2202900" y="1947925"/>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89" name="Google Shape;489;p32"/>
          <p:cNvSpPr txBox="1"/>
          <p:nvPr>
            <p:ph idx="2" type="title"/>
          </p:nvPr>
        </p:nvSpPr>
        <p:spPr>
          <a:xfrm>
            <a:off x="5818200" y="1608525"/>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0" name="Google Shape;490;p32"/>
          <p:cNvSpPr txBox="1"/>
          <p:nvPr>
            <p:ph idx="3" type="subTitle"/>
          </p:nvPr>
        </p:nvSpPr>
        <p:spPr>
          <a:xfrm>
            <a:off x="5818200" y="1946925"/>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1" name="Google Shape;491;p32"/>
          <p:cNvSpPr txBox="1"/>
          <p:nvPr>
            <p:ph idx="4" type="title"/>
          </p:nvPr>
        </p:nvSpPr>
        <p:spPr>
          <a:xfrm>
            <a:off x="2828700" y="3410550"/>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2" name="Google Shape;492;p32"/>
          <p:cNvSpPr txBox="1"/>
          <p:nvPr>
            <p:ph idx="5" type="subTitle"/>
          </p:nvPr>
        </p:nvSpPr>
        <p:spPr>
          <a:xfrm>
            <a:off x="2828700" y="3748950"/>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3" name="Google Shape;493;p32"/>
          <p:cNvSpPr txBox="1"/>
          <p:nvPr>
            <p:ph idx="6"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4" name="Google Shape;494;p32"/>
          <p:cNvSpPr txBox="1"/>
          <p:nvPr>
            <p:ph hasCustomPrompt="1" idx="7" type="title"/>
          </p:nvPr>
        </p:nvSpPr>
        <p:spPr>
          <a:xfrm>
            <a:off x="938392" y="1897609"/>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5" name="Google Shape;495;p32"/>
          <p:cNvSpPr txBox="1"/>
          <p:nvPr>
            <p:ph hasCustomPrompt="1" idx="8" type="title"/>
          </p:nvPr>
        </p:nvSpPr>
        <p:spPr>
          <a:xfrm>
            <a:off x="4553692" y="1897609"/>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6" name="Google Shape;496;p32"/>
          <p:cNvSpPr txBox="1"/>
          <p:nvPr>
            <p:ph hasCustomPrompt="1" idx="9" type="title"/>
          </p:nvPr>
        </p:nvSpPr>
        <p:spPr>
          <a:xfrm>
            <a:off x="1564192" y="3696950"/>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97" name="Google Shape;497;p32"/>
          <p:cNvSpPr txBox="1"/>
          <p:nvPr>
            <p:ph idx="13" type="title"/>
          </p:nvPr>
        </p:nvSpPr>
        <p:spPr>
          <a:xfrm>
            <a:off x="6444000" y="3410550"/>
            <a:ext cx="1980000" cy="338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8" name="Google Shape;498;p32"/>
          <p:cNvSpPr txBox="1"/>
          <p:nvPr>
            <p:ph idx="14" type="subTitle"/>
          </p:nvPr>
        </p:nvSpPr>
        <p:spPr>
          <a:xfrm>
            <a:off x="6444000" y="3748950"/>
            <a:ext cx="1980000" cy="5040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4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499" name="Google Shape;499;p32"/>
          <p:cNvSpPr txBox="1"/>
          <p:nvPr>
            <p:ph hasCustomPrompt="1" idx="15" type="title"/>
          </p:nvPr>
        </p:nvSpPr>
        <p:spPr>
          <a:xfrm>
            <a:off x="5179492" y="3696959"/>
            <a:ext cx="1046100" cy="338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400"/>
              <a:buNone/>
              <a:defRPr b="1" sz="2400">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500" name="Shape 500"/>
        <p:cNvGrpSpPr/>
        <p:nvPr/>
      </p:nvGrpSpPr>
      <p:grpSpPr>
        <a:xfrm>
          <a:off x="0" y="0"/>
          <a:ext cx="0" cy="0"/>
          <a:chOff x="0" y="0"/>
          <a:chExt cx="0" cy="0"/>
        </a:xfrm>
      </p:grpSpPr>
      <p:sp>
        <p:nvSpPr>
          <p:cNvPr id="501" name="Google Shape;501;p33"/>
          <p:cNvSpPr txBox="1"/>
          <p:nvPr>
            <p:ph type="ctrTitle"/>
          </p:nvPr>
        </p:nvSpPr>
        <p:spPr>
          <a:xfrm>
            <a:off x="3128400" y="540000"/>
            <a:ext cx="2887200" cy="70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6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2" name="Google Shape;502;p33"/>
          <p:cNvSpPr txBox="1"/>
          <p:nvPr>
            <p:ph idx="1" type="subTitle"/>
          </p:nvPr>
        </p:nvSpPr>
        <p:spPr>
          <a:xfrm>
            <a:off x="3128400" y="1242600"/>
            <a:ext cx="2887200" cy="1184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6"/>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03" name="Google Shape;503;p33"/>
          <p:cNvSpPr txBox="1"/>
          <p:nvPr/>
        </p:nvSpPr>
        <p:spPr>
          <a:xfrm>
            <a:off x="2800350" y="3533775"/>
            <a:ext cx="3543300" cy="7314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300"/>
              </a:spcBef>
              <a:spcAft>
                <a:spcPts val="0"/>
              </a:spcAft>
              <a:buNone/>
            </a:pPr>
            <a:r>
              <a:rPr b="1" lang="en" sz="1200">
                <a:solidFill>
                  <a:schemeClr val="accent6"/>
                </a:solidFill>
                <a:latin typeface="Montserrat"/>
                <a:ea typeface="Montserrat"/>
                <a:cs typeface="Montserrat"/>
                <a:sym typeface="Montserrat"/>
              </a:rPr>
              <a:t>CREDITS:</a:t>
            </a:r>
            <a:r>
              <a:rPr lang="en" sz="1200">
                <a:solidFill>
                  <a:schemeClr val="accent6"/>
                </a:solidFill>
                <a:latin typeface="Montserrat"/>
                <a:ea typeface="Montserrat"/>
                <a:cs typeface="Montserrat"/>
                <a:sym typeface="Montserrat"/>
              </a:rPr>
              <a:t> This presentation template was created by </a:t>
            </a:r>
            <a:r>
              <a:rPr b="1" lang="en" sz="1200">
                <a:solidFill>
                  <a:schemeClr val="accent6"/>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200">
                <a:solidFill>
                  <a:schemeClr val="accent6"/>
                </a:solidFill>
                <a:latin typeface="Montserrat"/>
                <a:ea typeface="Montserrat"/>
                <a:cs typeface="Montserrat"/>
                <a:sym typeface="Montserrat"/>
              </a:rPr>
              <a:t>, including icons by </a:t>
            </a:r>
            <a:r>
              <a:rPr b="1" lang="en" sz="1200">
                <a:solidFill>
                  <a:schemeClr val="accent6"/>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200">
                <a:solidFill>
                  <a:schemeClr val="accent6"/>
                </a:solidFill>
                <a:latin typeface="Montserrat"/>
                <a:ea typeface="Montserrat"/>
                <a:cs typeface="Montserrat"/>
                <a:sym typeface="Montserrat"/>
              </a:rPr>
              <a:t>, infographics &amp; images by </a:t>
            </a:r>
            <a:r>
              <a:rPr b="1" lang="en" sz="1200">
                <a:solidFill>
                  <a:schemeClr val="accent6"/>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200">
              <a:solidFill>
                <a:schemeClr val="accent6"/>
              </a:solidFill>
              <a:latin typeface="Montserrat"/>
              <a:ea typeface="Montserrat"/>
              <a:cs typeface="Montserrat"/>
              <a:sym typeface="Montserrat"/>
            </a:endParaRPr>
          </a:p>
        </p:txBody>
      </p:sp>
      <p:sp>
        <p:nvSpPr>
          <p:cNvPr id="504" name="Google Shape;504;p33"/>
          <p:cNvSpPr/>
          <p:nvPr/>
        </p:nvSpPr>
        <p:spPr>
          <a:xfrm>
            <a:off x="-6" y="10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33"/>
          <p:cNvGrpSpPr/>
          <p:nvPr/>
        </p:nvGrpSpPr>
        <p:grpSpPr>
          <a:xfrm>
            <a:off x="-831387" y="-757512"/>
            <a:ext cx="2475510" cy="2262186"/>
            <a:chOff x="7355300" y="3662050"/>
            <a:chExt cx="2475510" cy="2262186"/>
          </a:xfrm>
        </p:grpSpPr>
        <p:sp>
          <p:nvSpPr>
            <p:cNvPr id="506" name="Google Shape;506;p3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33"/>
          <p:cNvSpPr/>
          <p:nvPr/>
        </p:nvSpPr>
        <p:spPr>
          <a:xfrm rot="10800000">
            <a:off x="5595075" y="2461400"/>
            <a:ext cx="3548930" cy="2685497"/>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33"/>
          <p:cNvGrpSpPr/>
          <p:nvPr/>
        </p:nvGrpSpPr>
        <p:grpSpPr>
          <a:xfrm flipH="1" rot="10800000">
            <a:off x="7035571" y="3304625"/>
            <a:ext cx="2475510" cy="2262186"/>
            <a:chOff x="7355300" y="3662050"/>
            <a:chExt cx="2475510" cy="2262186"/>
          </a:xfrm>
        </p:grpSpPr>
        <p:sp>
          <p:nvSpPr>
            <p:cNvPr id="512" name="Google Shape;512;p33"/>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516" name="Shape 516"/>
        <p:cNvGrpSpPr/>
        <p:nvPr/>
      </p:nvGrpSpPr>
      <p:grpSpPr>
        <a:xfrm>
          <a:off x="0" y="0"/>
          <a:ext cx="0" cy="0"/>
          <a:chOff x="0" y="0"/>
          <a:chExt cx="0" cy="0"/>
        </a:xfrm>
      </p:grpSpPr>
      <p:sp>
        <p:nvSpPr>
          <p:cNvPr id="517" name="Google Shape;517;p34"/>
          <p:cNvSpPr/>
          <p:nvPr/>
        </p:nvSpPr>
        <p:spPr>
          <a:xfrm flipH="1">
            <a:off x="5592113" y="0"/>
            <a:ext cx="3551886" cy="2687733"/>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flipH="1">
            <a:off x="-6" y="2017404"/>
            <a:ext cx="3739175" cy="3126096"/>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9" name="Google Shape;519;p34"/>
          <p:cNvGrpSpPr/>
          <p:nvPr/>
        </p:nvGrpSpPr>
        <p:grpSpPr>
          <a:xfrm flipH="1" rot="10800000">
            <a:off x="-609600" y="3490925"/>
            <a:ext cx="2475510" cy="2262186"/>
            <a:chOff x="7355300" y="3662050"/>
            <a:chExt cx="2475510" cy="2262186"/>
          </a:xfrm>
        </p:grpSpPr>
        <p:sp>
          <p:nvSpPr>
            <p:cNvPr id="520" name="Google Shape;520;p3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34"/>
          <p:cNvGrpSpPr/>
          <p:nvPr/>
        </p:nvGrpSpPr>
        <p:grpSpPr>
          <a:xfrm>
            <a:off x="7201896" y="-457200"/>
            <a:ext cx="2475510" cy="2262186"/>
            <a:chOff x="7355300" y="3662050"/>
            <a:chExt cx="2475510" cy="2262186"/>
          </a:xfrm>
        </p:grpSpPr>
        <p:sp>
          <p:nvSpPr>
            <p:cNvPr id="525" name="Google Shape;525;p34"/>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529" name="Shape 529"/>
        <p:cNvGrpSpPr/>
        <p:nvPr/>
      </p:nvGrpSpPr>
      <p:grpSpPr>
        <a:xfrm>
          <a:off x="0" y="0"/>
          <a:ext cx="0" cy="0"/>
          <a:chOff x="0" y="0"/>
          <a:chExt cx="0" cy="0"/>
        </a:xfrm>
      </p:grpSpPr>
      <p:sp>
        <p:nvSpPr>
          <p:cNvPr id="530" name="Google Shape;530;p35"/>
          <p:cNvSpPr/>
          <p:nvPr/>
        </p:nvSpPr>
        <p:spPr>
          <a:xfrm>
            <a:off x="0" y="0"/>
            <a:ext cx="4399424" cy="23416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5"/>
          <p:cNvSpPr/>
          <p:nvPr/>
        </p:nvSpPr>
        <p:spPr>
          <a:xfrm>
            <a:off x="5772293" y="2243243"/>
            <a:ext cx="3371716" cy="2900238"/>
          </a:xfrm>
          <a:custGeom>
            <a:rect b="b" l="l" r="r" t="t"/>
            <a:pathLst>
              <a:path extrusionOk="0" h="39455" w="45869">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5"/>
          <p:cNvGrpSpPr/>
          <p:nvPr/>
        </p:nvGrpSpPr>
        <p:grpSpPr>
          <a:xfrm flipH="1" rot="10800000">
            <a:off x="-457200" y="-533400"/>
            <a:ext cx="2475510" cy="2262186"/>
            <a:chOff x="7355300" y="3662050"/>
            <a:chExt cx="2475510" cy="2262186"/>
          </a:xfrm>
        </p:grpSpPr>
        <p:sp>
          <p:nvSpPr>
            <p:cNvPr id="533" name="Google Shape;533;p3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5"/>
          <p:cNvGrpSpPr/>
          <p:nvPr/>
        </p:nvGrpSpPr>
        <p:grpSpPr>
          <a:xfrm flipH="1">
            <a:off x="7125696" y="3414725"/>
            <a:ext cx="2475510" cy="2262186"/>
            <a:chOff x="7355300" y="3662050"/>
            <a:chExt cx="2475510" cy="2262186"/>
          </a:xfrm>
        </p:grpSpPr>
        <p:sp>
          <p:nvSpPr>
            <p:cNvPr id="538" name="Google Shape;538;p3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5"/>
          <p:cNvSpPr/>
          <p:nvPr/>
        </p:nvSpPr>
        <p:spPr>
          <a:xfrm>
            <a:off x="6134600" y="2446355"/>
            <a:ext cx="3009422" cy="2697168"/>
          </a:xfrm>
          <a:custGeom>
            <a:rect b="b" l="l" r="r" t="t"/>
            <a:pathLst>
              <a:path extrusionOk="0" h="23892" w="26658">
                <a:moveTo>
                  <a:pt x="26657" y="1"/>
                </a:moveTo>
                <a:cubicBezTo>
                  <a:pt x="24712" y="183"/>
                  <a:pt x="22858" y="913"/>
                  <a:pt x="21369" y="2159"/>
                </a:cubicBezTo>
                <a:cubicBezTo>
                  <a:pt x="19058" y="4134"/>
                  <a:pt x="17934" y="7083"/>
                  <a:pt x="16657" y="9818"/>
                </a:cubicBezTo>
                <a:cubicBezTo>
                  <a:pt x="15350" y="12554"/>
                  <a:pt x="13587" y="15381"/>
                  <a:pt x="10730" y="16414"/>
                </a:cubicBezTo>
                <a:cubicBezTo>
                  <a:pt x="8754" y="17113"/>
                  <a:pt x="6475" y="16840"/>
                  <a:pt x="4620" y="17812"/>
                </a:cubicBezTo>
                <a:cubicBezTo>
                  <a:pt x="2493" y="18907"/>
                  <a:pt x="1429" y="21338"/>
                  <a:pt x="274" y="23436"/>
                </a:cubicBezTo>
                <a:cubicBezTo>
                  <a:pt x="213" y="23588"/>
                  <a:pt x="92" y="23740"/>
                  <a:pt x="0" y="23892"/>
                </a:cubicBezTo>
                <a:lnTo>
                  <a:pt x="26657" y="23892"/>
                </a:lnTo>
                <a:lnTo>
                  <a:pt x="266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5"/>
          <p:cNvGrpSpPr/>
          <p:nvPr/>
        </p:nvGrpSpPr>
        <p:grpSpPr>
          <a:xfrm flipH="1" rot="10800000">
            <a:off x="7233575" y="3311850"/>
            <a:ext cx="2475510" cy="2262186"/>
            <a:chOff x="7355300" y="3662050"/>
            <a:chExt cx="2475510" cy="2262186"/>
          </a:xfrm>
        </p:grpSpPr>
        <p:sp>
          <p:nvSpPr>
            <p:cNvPr id="50" name="Google Shape;50;p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p:nvPr/>
        </p:nvSpPr>
        <p:spPr>
          <a:xfrm>
            <a:off x="0" y="0"/>
            <a:ext cx="3515439" cy="1871142"/>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5"/>
          <p:cNvGrpSpPr/>
          <p:nvPr/>
        </p:nvGrpSpPr>
        <p:grpSpPr>
          <a:xfrm flipH="1">
            <a:off x="-875775" y="-680800"/>
            <a:ext cx="2475510" cy="2262186"/>
            <a:chOff x="7355300" y="3662050"/>
            <a:chExt cx="2475510" cy="2262186"/>
          </a:xfrm>
        </p:grpSpPr>
        <p:sp>
          <p:nvSpPr>
            <p:cNvPr id="56" name="Google Shape;56;p5"/>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5"/>
          <p:cNvSpPr txBox="1"/>
          <p:nvPr>
            <p:ph idx="1" type="subTitle"/>
          </p:nvPr>
        </p:nvSpPr>
        <p:spPr>
          <a:xfrm>
            <a:off x="1363800" y="2506213"/>
            <a:ext cx="28872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61" name="Google Shape;61;p5"/>
          <p:cNvSpPr txBox="1"/>
          <p:nvPr>
            <p:ph idx="2" type="subTitle"/>
          </p:nvPr>
        </p:nvSpPr>
        <p:spPr>
          <a:xfrm>
            <a:off x="4893000" y="2506213"/>
            <a:ext cx="2887200" cy="3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accent6"/>
                </a:solidFill>
                <a:latin typeface="Francois One"/>
                <a:ea typeface="Francois One"/>
                <a:cs typeface="Francois One"/>
                <a:sym typeface="Francois One"/>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62" name="Google Shape;62;p5"/>
          <p:cNvSpPr txBox="1"/>
          <p:nvPr>
            <p:ph idx="3" type="subTitle"/>
          </p:nvPr>
        </p:nvSpPr>
        <p:spPr>
          <a:xfrm>
            <a:off x="1363800" y="2844613"/>
            <a:ext cx="2887200" cy="101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3" name="Google Shape;63;p5"/>
          <p:cNvSpPr txBox="1"/>
          <p:nvPr>
            <p:ph idx="4" type="subTitle"/>
          </p:nvPr>
        </p:nvSpPr>
        <p:spPr>
          <a:xfrm>
            <a:off x="4893000" y="2844613"/>
            <a:ext cx="2887200" cy="101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2pPr>
            <a:lvl3pPr lvl="2"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3pPr>
            <a:lvl4pPr lvl="3"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4pPr>
            <a:lvl5pPr lvl="4"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5pPr>
            <a:lvl6pPr lvl="5"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6pPr>
            <a:lvl7pPr lvl="6"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7pPr>
            <a:lvl8pPr lvl="7"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8pPr>
            <a:lvl9pPr lvl="8" rtl="0" algn="ctr">
              <a:lnSpc>
                <a:spcPct val="100000"/>
              </a:lnSpc>
              <a:spcBef>
                <a:spcPts val="0"/>
              </a:spcBef>
              <a:spcAft>
                <a:spcPts val="0"/>
              </a:spcAft>
              <a:buClr>
                <a:schemeClr val="dk1"/>
              </a:buClr>
              <a:buSzPts val="1400"/>
              <a:buFont typeface="Montserrat"/>
              <a:buNone/>
              <a:defRPr>
                <a:solidFill>
                  <a:schemeClr val="dk1"/>
                </a:solidFill>
                <a:latin typeface="Montserrat"/>
                <a:ea typeface="Montserrat"/>
                <a:cs typeface="Montserrat"/>
                <a:sym typeface="Montserrat"/>
              </a:defRPr>
            </a:lvl9pPr>
          </a:lstStyle>
          <a:p/>
        </p:txBody>
      </p:sp>
      <p:sp>
        <p:nvSpPr>
          <p:cNvPr id="64" name="Google Shape;64;p5"/>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6"/>
          <p:cNvSpPr/>
          <p:nvPr/>
        </p:nvSpPr>
        <p:spPr>
          <a:xfrm flipH="1" rot="10800000">
            <a:off x="0" y="3456987"/>
            <a:ext cx="2228756" cy="1686513"/>
          </a:xfrm>
          <a:custGeom>
            <a:rect b="b" l="l" r="r" t="t"/>
            <a:pathLst>
              <a:path extrusionOk="0" h="47083" w="62221">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6"/>
          <p:cNvGrpSpPr/>
          <p:nvPr/>
        </p:nvGrpSpPr>
        <p:grpSpPr>
          <a:xfrm rot="10800000">
            <a:off x="-946379" y="3666575"/>
            <a:ext cx="2475510" cy="2262186"/>
            <a:chOff x="7355300" y="3662050"/>
            <a:chExt cx="2475510" cy="2262186"/>
          </a:xfrm>
        </p:grpSpPr>
        <p:sp>
          <p:nvSpPr>
            <p:cNvPr id="68" name="Google Shape;68;p6"/>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6"/>
          <p:cNvSpPr/>
          <p:nvPr/>
        </p:nvSpPr>
        <p:spPr>
          <a:xfrm flipH="1">
            <a:off x="5384547" y="100"/>
            <a:ext cx="3759328" cy="2000955"/>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6"/>
          <p:cNvGrpSpPr/>
          <p:nvPr/>
        </p:nvGrpSpPr>
        <p:grpSpPr>
          <a:xfrm>
            <a:off x="7597550" y="93"/>
            <a:ext cx="1546317" cy="1537543"/>
            <a:chOff x="7757100" y="-232507"/>
            <a:chExt cx="1546317" cy="1537543"/>
          </a:xfrm>
        </p:grpSpPr>
        <p:sp>
          <p:nvSpPr>
            <p:cNvPr id="74" name="Google Shape;74;p6"/>
            <p:cNvSpPr/>
            <p:nvPr/>
          </p:nvSpPr>
          <p:spPr>
            <a:xfrm flipH="1">
              <a:off x="7757100" y="-232507"/>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flipH="1">
              <a:off x="8026842" y="284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6"/>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7"/>
          <p:cNvSpPr txBox="1"/>
          <p:nvPr>
            <p:ph idx="1" type="subTitle"/>
          </p:nvPr>
        </p:nvSpPr>
        <p:spPr>
          <a:xfrm>
            <a:off x="5288100" y="3030775"/>
            <a:ext cx="3135900" cy="10467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Montserrat"/>
              <a:buNone/>
              <a:defRPr>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9" name="Google Shape;79;p7"/>
          <p:cNvSpPr txBox="1"/>
          <p:nvPr>
            <p:ph type="title"/>
          </p:nvPr>
        </p:nvSpPr>
        <p:spPr>
          <a:xfrm>
            <a:off x="5288100" y="998875"/>
            <a:ext cx="3135900" cy="20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8"/>
          <p:cNvSpPr/>
          <p:nvPr/>
        </p:nvSpPr>
        <p:spPr>
          <a:xfrm>
            <a:off x="0" y="0"/>
            <a:ext cx="4495294" cy="3304328"/>
          </a:xfrm>
          <a:custGeom>
            <a:rect b="b" l="l" r="r" t="t"/>
            <a:pathLst>
              <a:path extrusionOk="0" h="27326" w="37175">
                <a:moveTo>
                  <a:pt x="1" y="0"/>
                </a:moveTo>
                <a:lnTo>
                  <a:pt x="1" y="27326"/>
                </a:lnTo>
                <a:lnTo>
                  <a:pt x="31" y="27326"/>
                </a:lnTo>
                <a:cubicBezTo>
                  <a:pt x="3253" y="26536"/>
                  <a:pt x="6688" y="26627"/>
                  <a:pt x="9940" y="25837"/>
                </a:cubicBezTo>
                <a:cubicBezTo>
                  <a:pt x="13618" y="24955"/>
                  <a:pt x="17479" y="22220"/>
                  <a:pt x="17509" y="18420"/>
                </a:cubicBezTo>
                <a:cubicBezTo>
                  <a:pt x="17539" y="15684"/>
                  <a:pt x="15564" y="13010"/>
                  <a:pt x="16354" y="10365"/>
                </a:cubicBezTo>
                <a:cubicBezTo>
                  <a:pt x="17144" y="7849"/>
                  <a:pt x="20075" y="6713"/>
                  <a:pt x="22733" y="6713"/>
                </a:cubicBezTo>
                <a:cubicBezTo>
                  <a:pt x="22836" y="6713"/>
                  <a:pt x="22939" y="6714"/>
                  <a:pt x="23041" y="6718"/>
                </a:cubicBezTo>
                <a:cubicBezTo>
                  <a:pt x="25621" y="6832"/>
                  <a:pt x="28147" y="7731"/>
                  <a:pt x="30720" y="7731"/>
                </a:cubicBezTo>
                <a:cubicBezTo>
                  <a:pt x="30876" y="7731"/>
                  <a:pt x="31031" y="7728"/>
                  <a:pt x="31187" y="7721"/>
                </a:cubicBezTo>
                <a:cubicBezTo>
                  <a:pt x="33923" y="7630"/>
                  <a:pt x="36962" y="5897"/>
                  <a:pt x="37114" y="3162"/>
                </a:cubicBezTo>
                <a:cubicBezTo>
                  <a:pt x="37175" y="2006"/>
                  <a:pt x="36689" y="882"/>
                  <a:pt x="359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8"/>
          <p:cNvGrpSpPr/>
          <p:nvPr/>
        </p:nvGrpSpPr>
        <p:grpSpPr>
          <a:xfrm flipH="1">
            <a:off x="-685803" y="-533399"/>
            <a:ext cx="2891890" cy="2642686"/>
            <a:chOff x="7355300" y="3662050"/>
            <a:chExt cx="2475510" cy="2262186"/>
          </a:xfrm>
        </p:grpSpPr>
        <p:sp>
          <p:nvSpPr>
            <p:cNvPr id="83" name="Google Shape;83;p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8"/>
          <p:cNvSpPr/>
          <p:nvPr/>
        </p:nvSpPr>
        <p:spPr>
          <a:xfrm>
            <a:off x="5877575" y="2403774"/>
            <a:ext cx="3266394" cy="2730832"/>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8"/>
          <p:cNvGrpSpPr/>
          <p:nvPr/>
        </p:nvGrpSpPr>
        <p:grpSpPr>
          <a:xfrm flipH="1" rot="10800000">
            <a:off x="6937838" y="3034284"/>
            <a:ext cx="2891890" cy="2642686"/>
            <a:chOff x="7355300" y="3662050"/>
            <a:chExt cx="2475510" cy="2262186"/>
          </a:xfrm>
        </p:grpSpPr>
        <p:sp>
          <p:nvSpPr>
            <p:cNvPr id="89" name="Google Shape;89;p8"/>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683000" y="1386000"/>
            <a:ext cx="5778000" cy="2404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solidFill>
                  <a:schemeClr val="accent5"/>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9"/>
          <p:cNvSpPr/>
          <p:nvPr/>
        </p:nvSpPr>
        <p:spPr>
          <a:xfrm>
            <a:off x="0" y="100"/>
            <a:ext cx="3123123" cy="1662326"/>
          </a:xfrm>
          <a:custGeom>
            <a:rect b="b" l="l" r="r" t="t"/>
            <a:pathLst>
              <a:path extrusionOk="0" h="31856" w="5985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9"/>
          <p:cNvGrpSpPr/>
          <p:nvPr/>
        </p:nvGrpSpPr>
        <p:grpSpPr>
          <a:xfrm flipH="1">
            <a:off x="-365350" y="-1023825"/>
            <a:ext cx="2475510" cy="2262186"/>
            <a:chOff x="7355300" y="3662050"/>
            <a:chExt cx="2475510" cy="2262186"/>
          </a:xfrm>
        </p:grpSpPr>
        <p:sp>
          <p:nvSpPr>
            <p:cNvPr id="97" name="Google Shape;97;p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9"/>
          <p:cNvSpPr/>
          <p:nvPr/>
        </p:nvSpPr>
        <p:spPr>
          <a:xfrm>
            <a:off x="5299645" y="742021"/>
            <a:ext cx="3844429" cy="4401442"/>
          </a:xfrm>
          <a:custGeom>
            <a:rect b="b" l="l" r="r" t="t"/>
            <a:pathLst>
              <a:path extrusionOk="0" h="63128" w="55139">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9"/>
          <p:cNvGrpSpPr/>
          <p:nvPr/>
        </p:nvGrpSpPr>
        <p:grpSpPr>
          <a:xfrm flipH="1">
            <a:off x="7004625" y="3262425"/>
            <a:ext cx="2475510" cy="2262186"/>
            <a:chOff x="7355300" y="3662050"/>
            <a:chExt cx="2475510" cy="2262186"/>
          </a:xfrm>
        </p:grpSpPr>
        <p:sp>
          <p:nvSpPr>
            <p:cNvPr id="103" name="Google Shape;103;p9"/>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9"/>
          <p:cNvSpPr txBox="1"/>
          <p:nvPr>
            <p:ph idx="1" type="subTitle"/>
          </p:nvPr>
        </p:nvSpPr>
        <p:spPr>
          <a:xfrm>
            <a:off x="720000" y="2112025"/>
            <a:ext cx="3780000" cy="1662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Montserrat"/>
              <a:buNone/>
              <a:defRPr sz="1600">
                <a:solidFill>
                  <a:schemeClr val="accent6"/>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8" name="Google Shape;108;p9"/>
          <p:cNvSpPr txBox="1"/>
          <p:nvPr>
            <p:ph type="title"/>
          </p:nvPr>
        </p:nvSpPr>
        <p:spPr>
          <a:xfrm>
            <a:off x="720000" y="1435225"/>
            <a:ext cx="3780000" cy="6768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sp>
        <p:nvSpPr>
          <p:cNvPr id="110" name="Google Shape;110;p10"/>
          <p:cNvSpPr/>
          <p:nvPr/>
        </p:nvSpPr>
        <p:spPr>
          <a:xfrm flipH="1" rot="10800000">
            <a:off x="6302051" y="8916"/>
            <a:ext cx="2841895" cy="2375935"/>
          </a:xfrm>
          <a:custGeom>
            <a:rect b="b" l="l" r="r" t="t"/>
            <a:pathLst>
              <a:path extrusionOk="0" h="42490" w="50823">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0"/>
          <p:cNvGrpSpPr/>
          <p:nvPr/>
        </p:nvGrpSpPr>
        <p:grpSpPr>
          <a:xfrm rot="10800000">
            <a:off x="7145096" y="-598325"/>
            <a:ext cx="2475510" cy="2262186"/>
            <a:chOff x="7355300" y="3662050"/>
            <a:chExt cx="2475510" cy="2262186"/>
          </a:xfrm>
        </p:grpSpPr>
        <p:sp>
          <p:nvSpPr>
            <p:cNvPr id="112" name="Google Shape;112;p10"/>
            <p:cNvSpPr/>
            <p:nvPr/>
          </p:nvSpPr>
          <p:spPr>
            <a:xfrm>
              <a:off x="8284492" y="4386693"/>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8534848" y="4647658"/>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7355300" y="3662050"/>
              <a:ext cx="1179606" cy="1183126"/>
            </a:xfrm>
            <a:custGeom>
              <a:rect b="b" l="l" r="r" t="t"/>
              <a:pathLst>
                <a:path extrusionOk="0" h="23194" w="23125">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7552758" y="3868333"/>
              <a:ext cx="781167" cy="781116"/>
            </a:xfrm>
            <a:custGeom>
              <a:rect b="b" l="l" r="r" t="t"/>
              <a:pathLst>
                <a:path extrusionOk="0" h="15313" w="15314">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0"/>
          <p:cNvSpPr/>
          <p:nvPr/>
        </p:nvSpPr>
        <p:spPr>
          <a:xfrm flipH="1">
            <a:off x="29" y="3051025"/>
            <a:ext cx="2233396" cy="2092505"/>
          </a:xfrm>
          <a:custGeom>
            <a:rect b="b" l="l" r="r" t="t"/>
            <a:pathLst>
              <a:path extrusionOk="0" h="26542" w="28330">
                <a:moveTo>
                  <a:pt x="27010" y="0"/>
                </a:moveTo>
                <a:cubicBezTo>
                  <a:pt x="25536" y="0"/>
                  <a:pt x="24091" y="487"/>
                  <a:pt x="23132" y="1587"/>
                </a:cubicBezTo>
                <a:cubicBezTo>
                  <a:pt x="21612" y="3289"/>
                  <a:pt x="21703" y="5903"/>
                  <a:pt x="20639" y="7879"/>
                </a:cubicBezTo>
                <a:cubicBezTo>
                  <a:pt x="19180" y="10493"/>
                  <a:pt x="16019" y="11648"/>
                  <a:pt x="13131" y="12408"/>
                </a:cubicBezTo>
                <a:cubicBezTo>
                  <a:pt x="10244" y="13198"/>
                  <a:pt x="7113" y="13958"/>
                  <a:pt x="5198" y="16329"/>
                </a:cubicBezTo>
                <a:cubicBezTo>
                  <a:pt x="3557" y="18335"/>
                  <a:pt x="3222" y="21131"/>
                  <a:pt x="2128" y="23502"/>
                </a:cubicBezTo>
                <a:cubicBezTo>
                  <a:pt x="1581" y="24627"/>
                  <a:pt x="882" y="25660"/>
                  <a:pt x="1" y="26542"/>
                </a:cubicBezTo>
                <a:lnTo>
                  <a:pt x="28329" y="26542"/>
                </a:lnTo>
                <a:lnTo>
                  <a:pt x="28329" y="128"/>
                </a:lnTo>
                <a:cubicBezTo>
                  <a:pt x="27895" y="44"/>
                  <a:pt x="27451" y="0"/>
                  <a:pt x="270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0"/>
          <p:cNvGrpSpPr/>
          <p:nvPr/>
        </p:nvGrpSpPr>
        <p:grpSpPr>
          <a:xfrm>
            <a:off x="-300983" y="4002750"/>
            <a:ext cx="1546317" cy="1537543"/>
            <a:chOff x="-300983" y="4002750"/>
            <a:chExt cx="1546317" cy="1537543"/>
          </a:xfrm>
        </p:grpSpPr>
        <p:sp>
          <p:nvSpPr>
            <p:cNvPr id="118" name="Google Shape;118;p10"/>
            <p:cNvSpPr/>
            <p:nvPr/>
          </p:nvSpPr>
          <p:spPr>
            <a:xfrm flipH="1" rot="10800000">
              <a:off x="-300983" y="4002750"/>
              <a:ext cx="1546317" cy="1537543"/>
            </a:xfrm>
            <a:custGeom>
              <a:rect b="b" l="l" r="r" t="t"/>
              <a:pathLst>
                <a:path extrusionOk="0" h="30142" w="30314">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flipH="1" rot="10800000">
              <a:off x="-50627" y="4251375"/>
              <a:ext cx="1026219" cy="1027954"/>
            </a:xfrm>
            <a:custGeom>
              <a:rect b="b" l="l" r="r" t="t"/>
              <a:pathLst>
                <a:path extrusionOk="0" h="20152" w="20118">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0"/>
          <p:cNvSpPr txBox="1"/>
          <p:nvPr>
            <p:ph type="title"/>
          </p:nvPr>
        </p:nvSpPr>
        <p:spPr>
          <a:xfrm>
            <a:off x="720000" y="1390125"/>
            <a:ext cx="2887200" cy="23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76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6"/>
              </a:buClr>
              <a:buSzPts val="4000"/>
              <a:buFont typeface="Francois One"/>
              <a:buNone/>
              <a:defRPr sz="4000">
                <a:solidFill>
                  <a:schemeClr val="accent6"/>
                </a:solidFill>
                <a:latin typeface="Francois One"/>
                <a:ea typeface="Francois One"/>
                <a:cs typeface="Francois One"/>
                <a:sym typeface="Francois One"/>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p:txBody>
      </p:sp>
      <p:sp>
        <p:nvSpPr>
          <p:cNvPr id="7" name="Google Shape;7;p1"/>
          <p:cNvSpPr txBox="1"/>
          <p:nvPr>
            <p:ph idx="1" type="body"/>
          </p:nvPr>
        </p:nvSpPr>
        <p:spPr>
          <a:xfrm>
            <a:off x="720000" y="1216800"/>
            <a:ext cx="7704000" cy="33867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1pPr>
            <a:lvl2pPr indent="-317500" lvl="1" marL="9144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2pPr>
            <a:lvl3pPr indent="-317500" lvl="2" marL="13716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3pPr>
            <a:lvl4pPr indent="-317500" lvl="3" marL="18288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4pPr>
            <a:lvl5pPr indent="-317500" lvl="4" marL="22860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5pPr>
            <a:lvl6pPr indent="-317500" lvl="5" marL="27432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6pPr>
            <a:lvl7pPr indent="-317500" lvl="6" marL="32004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7pPr>
            <a:lvl8pPr indent="-317500" lvl="7" marL="3657600" rtl="0">
              <a:lnSpc>
                <a:spcPct val="115000"/>
              </a:lnSpc>
              <a:spcBef>
                <a:spcPts val="1600"/>
              </a:spcBef>
              <a:spcAft>
                <a:spcPts val="0"/>
              </a:spcAft>
              <a:buClr>
                <a:schemeClr val="accent6"/>
              </a:buClr>
              <a:buSzPts val="1400"/>
              <a:buFont typeface="Montserrat"/>
              <a:buChar char="○"/>
              <a:defRPr>
                <a:solidFill>
                  <a:schemeClr val="accent6"/>
                </a:solidFill>
                <a:latin typeface="Montserrat"/>
                <a:ea typeface="Montserrat"/>
                <a:cs typeface="Montserrat"/>
                <a:sym typeface="Montserrat"/>
              </a:defRPr>
            </a:lvl8pPr>
            <a:lvl9pPr indent="-317500" lvl="8" marL="4114800" rtl="0">
              <a:lnSpc>
                <a:spcPct val="115000"/>
              </a:lnSpc>
              <a:spcBef>
                <a:spcPts val="1600"/>
              </a:spcBef>
              <a:spcAft>
                <a:spcPts val="1600"/>
              </a:spcAft>
              <a:buClr>
                <a:schemeClr val="accent6"/>
              </a:buClr>
              <a:buSzPts val="1400"/>
              <a:buFont typeface="Montserrat"/>
              <a:buChar char="■"/>
              <a:defRPr>
                <a:solidFill>
                  <a:schemeClr val="accent6"/>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6"/>
          <p:cNvSpPr txBox="1"/>
          <p:nvPr>
            <p:ph type="ctrTitle"/>
          </p:nvPr>
        </p:nvSpPr>
        <p:spPr>
          <a:xfrm>
            <a:off x="1332900" y="1172025"/>
            <a:ext cx="6478200" cy="2124000"/>
          </a:xfrm>
          <a:prstGeom prst="rect">
            <a:avLst/>
          </a:prstGeom>
        </p:spPr>
        <p:txBody>
          <a:bodyPr anchorCtr="0" anchor="ctr" bIns="91425" lIns="0" spcFirstLastPara="1" rIns="0" wrap="square" tIns="91425">
            <a:spAutoFit/>
          </a:bodyPr>
          <a:lstStyle/>
          <a:p>
            <a:pPr indent="0" lvl="0" marL="0" rtl="0" algn="ctr">
              <a:spcBef>
                <a:spcPts val="0"/>
              </a:spcBef>
              <a:spcAft>
                <a:spcPts val="0"/>
              </a:spcAft>
              <a:buNone/>
            </a:pPr>
            <a:r>
              <a:rPr lang="en" sz="6300"/>
              <a:t>MACHINE JOB </a:t>
            </a:r>
            <a:endParaRPr sz="6300"/>
          </a:p>
          <a:p>
            <a:pPr indent="0" lvl="0" marL="0" rtl="0" algn="ctr">
              <a:spcBef>
                <a:spcPts val="0"/>
              </a:spcBef>
              <a:spcAft>
                <a:spcPts val="0"/>
              </a:spcAft>
              <a:buNone/>
            </a:pPr>
            <a:r>
              <a:rPr lang="en" sz="6300"/>
              <a:t>SCHEDULING</a:t>
            </a:r>
            <a:endParaRPr sz="6300"/>
          </a:p>
        </p:txBody>
      </p:sp>
      <p:sp>
        <p:nvSpPr>
          <p:cNvPr id="547" name="Google Shape;547;p36"/>
          <p:cNvSpPr txBox="1"/>
          <p:nvPr>
            <p:ph idx="1" type="subTitle"/>
          </p:nvPr>
        </p:nvSpPr>
        <p:spPr>
          <a:xfrm>
            <a:off x="2806800" y="3257625"/>
            <a:ext cx="3530400" cy="1723800"/>
          </a:xfrm>
          <a:prstGeom prst="rect">
            <a:avLst/>
          </a:prstGeom>
        </p:spPr>
        <p:txBody>
          <a:bodyPr anchorCtr="0" anchor="t" bIns="91425" lIns="0" spcFirstLastPara="1" rIns="0" wrap="square" tIns="91425">
            <a:spAutoFit/>
          </a:bodyPr>
          <a:lstStyle/>
          <a:p>
            <a:pPr indent="0" lvl="0" marL="0" rtl="0" algn="ctr">
              <a:spcBef>
                <a:spcPts val="0"/>
              </a:spcBef>
              <a:spcAft>
                <a:spcPts val="0"/>
              </a:spcAft>
              <a:buNone/>
            </a:pPr>
            <a:r>
              <a:rPr lang="en" sz="1000">
                <a:solidFill>
                  <a:schemeClr val="accent5"/>
                </a:solidFill>
              </a:rPr>
              <a:t>PRESENTED BY:</a:t>
            </a:r>
            <a:endParaRPr sz="1000">
              <a:solidFill>
                <a:schemeClr val="accent5"/>
              </a:solidFill>
            </a:endParaRPr>
          </a:p>
          <a:p>
            <a:pPr indent="0" lvl="0" marL="0" rtl="0" algn="ctr">
              <a:spcBef>
                <a:spcPts val="0"/>
              </a:spcBef>
              <a:spcAft>
                <a:spcPts val="0"/>
              </a:spcAft>
              <a:buNone/>
            </a:pPr>
            <a:r>
              <a:t/>
            </a:r>
            <a:endParaRPr sz="1000"/>
          </a:p>
          <a:p>
            <a:pPr indent="0" lvl="0" marL="0" rtl="0" algn="ctr">
              <a:spcBef>
                <a:spcPts val="0"/>
              </a:spcBef>
              <a:spcAft>
                <a:spcPts val="0"/>
              </a:spcAft>
              <a:buNone/>
            </a:pPr>
            <a:r>
              <a:rPr lang="en" sz="1600"/>
              <a:t>Kalyani </a:t>
            </a:r>
            <a:r>
              <a:rPr lang="en" sz="1600"/>
              <a:t>Sonawane</a:t>
            </a:r>
            <a:endParaRPr sz="1600"/>
          </a:p>
          <a:p>
            <a:pPr indent="0" lvl="0" marL="0" rtl="0" algn="ctr">
              <a:spcBef>
                <a:spcPts val="0"/>
              </a:spcBef>
              <a:spcAft>
                <a:spcPts val="0"/>
              </a:spcAft>
              <a:buNone/>
            </a:pPr>
            <a:r>
              <a:rPr lang="en" sz="1600"/>
              <a:t>Hitesh  </a:t>
            </a:r>
            <a:r>
              <a:rPr lang="en" sz="1600"/>
              <a:t>Sonawane</a:t>
            </a:r>
            <a:endParaRPr sz="1600"/>
          </a:p>
          <a:p>
            <a:pPr indent="0" lvl="0" marL="0" rtl="0" algn="ctr">
              <a:spcBef>
                <a:spcPts val="0"/>
              </a:spcBef>
              <a:spcAft>
                <a:spcPts val="0"/>
              </a:spcAft>
              <a:buNone/>
            </a:pPr>
            <a:r>
              <a:rPr lang="en" sz="1600"/>
              <a:t>Keerthi Pothrapally</a:t>
            </a:r>
            <a:endParaRPr sz="1600"/>
          </a:p>
          <a:p>
            <a:pPr indent="0" lvl="0" marL="0" rtl="0" algn="ctr">
              <a:spcBef>
                <a:spcPts val="0"/>
              </a:spcBef>
              <a:spcAft>
                <a:spcPts val="0"/>
              </a:spcAft>
              <a:buNone/>
            </a:pPr>
            <a:r>
              <a:rPr lang="en" sz="1600"/>
              <a:t>Praneeth Gowrineni </a:t>
            </a:r>
            <a:endParaRPr sz="1600"/>
          </a:p>
          <a:p>
            <a:pPr indent="0" lvl="0" marL="0" rtl="0" algn="ctr">
              <a:spcBef>
                <a:spcPts val="0"/>
              </a:spcBef>
              <a:spcAft>
                <a:spcPts val="0"/>
              </a:spcAft>
              <a:buNone/>
            </a:pPr>
            <a:r>
              <a:rPr lang="en" sz="1600"/>
              <a:t>Vamshi Jindam</a:t>
            </a:r>
            <a:endParaRPr sz="1600"/>
          </a:p>
        </p:txBody>
      </p:sp>
      <p:grpSp>
        <p:nvGrpSpPr>
          <p:cNvPr id="548" name="Google Shape;548;p36"/>
          <p:cNvGrpSpPr/>
          <p:nvPr/>
        </p:nvGrpSpPr>
        <p:grpSpPr>
          <a:xfrm>
            <a:off x="720000" y="-480537"/>
            <a:ext cx="782675" cy="2694724"/>
            <a:chOff x="5889600" y="-2416000"/>
            <a:chExt cx="782675" cy="2694724"/>
          </a:xfrm>
        </p:grpSpPr>
        <p:sp>
          <p:nvSpPr>
            <p:cNvPr id="549" name="Google Shape;549;p36"/>
            <p:cNvSpPr/>
            <p:nvPr/>
          </p:nvSpPr>
          <p:spPr>
            <a:xfrm>
              <a:off x="6161205" y="-2416000"/>
              <a:ext cx="44061" cy="1188495"/>
            </a:xfrm>
            <a:custGeom>
              <a:rect b="b" l="l" r="r" t="t"/>
              <a:pathLst>
                <a:path extrusionOk="0" h="36927" w="1369">
                  <a:moveTo>
                    <a:pt x="0" y="0"/>
                  </a:moveTo>
                  <a:lnTo>
                    <a:pt x="1368" y="0"/>
                  </a:lnTo>
                  <a:lnTo>
                    <a:pt x="1368" y="36927"/>
                  </a:lnTo>
                  <a:lnTo>
                    <a:pt x="0" y="3692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6316881" y="-2416000"/>
              <a:ext cx="44029" cy="1188495"/>
            </a:xfrm>
            <a:custGeom>
              <a:rect b="b" l="l" r="r" t="t"/>
              <a:pathLst>
                <a:path extrusionOk="0" h="36927" w="1368">
                  <a:moveTo>
                    <a:pt x="0" y="0"/>
                  </a:moveTo>
                  <a:lnTo>
                    <a:pt x="1368" y="0"/>
                  </a:lnTo>
                  <a:lnTo>
                    <a:pt x="1368" y="36927"/>
                  </a:lnTo>
                  <a:lnTo>
                    <a:pt x="0" y="3692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5889600" y="-520076"/>
              <a:ext cx="739740" cy="798800"/>
            </a:xfrm>
            <a:custGeom>
              <a:rect b="b" l="l" r="r" t="t"/>
              <a:pathLst>
                <a:path extrusionOk="0" h="24819" w="22984">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5960438" y="-564072"/>
              <a:ext cx="281329" cy="316733"/>
            </a:xfrm>
            <a:custGeom>
              <a:rect b="b" l="l" r="r" t="t"/>
              <a:pathLst>
                <a:path extrusionOk="0" h="9841" w="8741">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5893881" y="-1397168"/>
              <a:ext cx="778394" cy="930822"/>
            </a:xfrm>
            <a:custGeom>
              <a:rect b="b" l="l" r="r" t="t"/>
              <a:pathLst>
                <a:path extrusionOk="0" h="28921" w="24185">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5952939" y="-1340265"/>
              <a:ext cx="662432" cy="815954"/>
            </a:xfrm>
            <a:custGeom>
              <a:rect b="b" l="l" r="r" t="t"/>
              <a:pathLst>
                <a:path extrusionOk="0" h="25352" w="20582">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5919660" y="-1367107"/>
              <a:ext cx="661370" cy="391885"/>
            </a:xfrm>
            <a:custGeom>
              <a:rect b="b" l="l" r="r" t="t"/>
              <a:pathLst>
                <a:path extrusionOk="0" h="12176" w="20549">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6199859" y="-704718"/>
              <a:ext cx="384385" cy="180397"/>
            </a:xfrm>
            <a:custGeom>
              <a:rect b="b" l="l" r="r" t="t"/>
              <a:pathLst>
                <a:path extrusionOk="0" h="5605" w="11943">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5973312" y="-908703"/>
              <a:ext cx="661370" cy="392979"/>
            </a:xfrm>
            <a:custGeom>
              <a:rect b="b" l="l" r="r" t="t"/>
              <a:pathLst>
                <a:path extrusionOk="0" h="12210" w="20549">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5931440" y="-1084753"/>
              <a:ext cx="718273" cy="433757"/>
            </a:xfrm>
            <a:custGeom>
              <a:rect b="b" l="l" r="r" t="t"/>
              <a:pathLst>
                <a:path extrusionOk="0" h="13477" w="22317">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5925003" y="-1241523"/>
              <a:ext cx="717211" cy="434852"/>
            </a:xfrm>
            <a:custGeom>
              <a:rect b="b" l="l" r="r" t="t"/>
              <a:pathLst>
                <a:path extrusionOk="0" h="13511" w="22284">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5985124" y="-1338141"/>
              <a:ext cx="370449" cy="172898"/>
            </a:xfrm>
            <a:custGeom>
              <a:rect b="b" l="l" r="r" t="t"/>
              <a:pathLst>
                <a:path extrusionOk="0" h="5372" w="1151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5977625" y="-444925"/>
              <a:ext cx="622715" cy="701118"/>
            </a:xfrm>
            <a:custGeom>
              <a:rect b="b" l="l" r="r" t="t"/>
              <a:pathLst>
                <a:path extrusionOk="0" h="21784" w="19348">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6067806" y="-1301644"/>
              <a:ext cx="62310" cy="62310"/>
            </a:xfrm>
            <a:custGeom>
              <a:rect b="b" l="l" r="r" t="t"/>
              <a:pathLst>
                <a:path extrusionOk="0" h="1936" w="1936">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6069962" y="-1293051"/>
              <a:ext cx="59059" cy="44061"/>
            </a:xfrm>
            <a:custGeom>
              <a:rect b="b" l="l" r="r" t="t"/>
              <a:pathLst>
                <a:path extrusionOk="0" h="1369" w="1835">
                  <a:moveTo>
                    <a:pt x="1835" y="1035"/>
                  </a:moveTo>
                  <a:cubicBezTo>
                    <a:pt x="1801" y="1168"/>
                    <a:pt x="1701" y="1302"/>
                    <a:pt x="1635" y="1368"/>
                  </a:cubicBezTo>
                  <a:lnTo>
                    <a:pt x="0" y="334"/>
                  </a:lnTo>
                  <a:cubicBezTo>
                    <a:pt x="33" y="201"/>
                    <a:pt x="133" y="101"/>
                    <a:pt x="200"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6438185" y="-1301644"/>
              <a:ext cx="62310" cy="62310"/>
            </a:xfrm>
            <a:custGeom>
              <a:rect b="b" l="l" r="r" t="t"/>
              <a:pathLst>
                <a:path extrusionOk="0" h="1936" w="1936">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6440341" y="-1293051"/>
              <a:ext cx="59059" cy="44061"/>
            </a:xfrm>
            <a:custGeom>
              <a:rect b="b" l="l" r="r" t="t"/>
              <a:pathLst>
                <a:path extrusionOk="0" h="1369" w="1835">
                  <a:moveTo>
                    <a:pt x="1835" y="1035"/>
                  </a:moveTo>
                  <a:cubicBezTo>
                    <a:pt x="1802" y="1168"/>
                    <a:pt x="1701" y="1302"/>
                    <a:pt x="1635" y="1368"/>
                  </a:cubicBezTo>
                  <a:lnTo>
                    <a:pt x="0" y="334"/>
                  </a:lnTo>
                  <a:cubicBezTo>
                    <a:pt x="34" y="201"/>
                    <a:pt x="134" y="101"/>
                    <a:pt x="200"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6062431" y="-620974"/>
              <a:ext cx="61216" cy="62310"/>
            </a:xfrm>
            <a:custGeom>
              <a:rect b="b" l="l" r="r" t="t"/>
              <a:pathLst>
                <a:path extrusionOk="0" h="1936" w="1902">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6063493" y="-613475"/>
              <a:ext cx="59092" cy="44061"/>
            </a:xfrm>
            <a:custGeom>
              <a:rect b="b" l="l" r="r" t="t"/>
              <a:pathLst>
                <a:path extrusionOk="0" h="1369" w="1836">
                  <a:moveTo>
                    <a:pt x="1836" y="1035"/>
                  </a:moveTo>
                  <a:cubicBezTo>
                    <a:pt x="1802" y="1168"/>
                    <a:pt x="1702" y="1268"/>
                    <a:pt x="1635" y="1369"/>
                  </a:cubicBezTo>
                  <a:lnTo>
                    <a:pt x="1" y="334"/>
                  </a:lnTo>
                  <a:cubicBezTo>
                    <a:pt x="34" y="201"/>
                    <a:pt x="134" y="68"/>
                    <a:pt x="201"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6432810" y="-620974"/>
              <a:ext cx="61248" cy="62310"/>
            </a:xfrm>
            <a:custGeom>
              <a:rect b="b" l="l" r="r" t="t"/>
              <a:pathLst>
                <a:path extrusionOk="0" h="1936" w="1903">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6433904" y="-613475"/>
              <a:ext cx="59059" cy="44061"/>
            </a:xfrm>
            <a:custGeom>
              <a:rect b="b" l="l" r="r" t="t"/>
              <a:pathLst>
                <a:path extrusionOk="0" h="1369" w="1835">
                  <a:moveTo>
                    <a:pt x="1835" y="1035"/>
                  </a:moveTo>
                  <a:cubicBezTo>
                    <a:pt x="1801" y="1168"/>
                    <a:pt x="1701" y="1268"/>
                    <a:pt x="1635" y="1369"/>
                  </a:cubicBezTo>
                  <a:lnTo>
                    <a:pt x="0" y="334"/>
                  </a:lnTo>
                  <a:cubicBezTo>
                    <a:pt x="33" y="201"/>
                    <a:pt x="134" y="68"/>
                    <a:pt x="200" y="1"/>
                  </a:cubicBezTo>
                  <a:close/>
                </a:path>
              </a:pathLst>
            </a:custGeom>
            <a:solidFill>
              <a:srgbClr val="FFFFFF">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5960438" y="-465298"/>
              <a:ext cx="231925" cy="185740"/>
            </a:xfrm>
            <a:custGeom>
              <a:rect b="b" l="l" r="r" t="t"/>
              <a:pathLst>
                <a:path extrusionOk="0" h="5771" w="7206">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1" name="Google Shape;571;p36"/>
          <p:cNvGrpSpPr/>
          <p:nvPr/>
        </p:nvGrpSpPr>
        <p:grpSpPr>
          <a:xfrm>
            <a:off x="7360587" y="2754941"/>
            <a:ext cx="1063415" cy="2667651"/>
            <a:chOff x="8665725" y="-2280925"/>
            <a:chExt cx="824800" cy="2070675"/>
          </a:xfrm>
        </p:grpSpPr>
        <p:sp>
          <p:nvSpPr>
            <p:cNvPr id="572" name="Google Shape;572;p36"/>
            <p:cNvSpPr/>
            <p:nvPr/>
          </p:nvSpPr>
          <p:spPr>
            <a:xfrm>
              <a:off x="9171925" y="-1994050"/>
              <a:ext cx="239375" cy="1011600"/>
            </a:xfrm>
            <a:custGeom>
              <a:rect b="b" l="l" r="r" t="t"/>
              <a:pathLst>
                <a:path extrusionOk="0" h="40464" w="9575">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8665725" y="-2280925"/>
              <a:ext cx="824800" cy="557100"/>
            </a:xfrm>
            <a:custGeom>
              <a:rect b="b" l="l" r="r" t="t"/>
              <a:pathLst>
                <a:path extrusionOk="0" h="22284" w="32992">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8665725" y="-2279250"/>
              <a:ext cx="137625" cy="556250"/>
            </a:xfrm>
            <a:custGeom>
              <a:rect b="b" l="l" r="r" t="t"/>
              <a:pathLst>
                <a:path extrusionOk="0" h="22250" w="5505">
                  <a:moveTo>
                    <a:pt x="5505" y="21082"/>
                  </a:moveTo>
                  <a:cubicBezTo>
                    <a:pt x="2903" y="11209"/>
                    <a:pt x="4271" y="3603"/>
                    <a:pt x="4938" y="1001"/>
                  </a:cubicBezTo>
                  <a:lnTo>
                    <a:pt x="3170" y="1"/>
                  </a:lnTo>
                  <a:cubicBezTo>
                    <a:pt x="3170" y="1"/>
                    <a:pt x="1" y="9341"/>
                    <a:pt x="3804" y="22250"/>
                  </a:cubicBezTo>
                  <a:close/>
                </a:path>
              </a:pathLst>
            </a:custGeom>
            <a:solidFill>
              <a:srgbClr val="FFFFFF">
                <a:alpha val="44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9124400" y="-1065875"/>
              <a:ext cx="266875" cy="855625"/>
            </a:xfrm>
            <a:custGeom>
              <a:rect b="b" l="l" r="r" t="t"/>
              <a:pathLst>
                <a:path extrusionOk="0" h="34225" w="10675">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9123575" y="-1048375"/>
              <a:ext cx="215175" cy="835625"/>
            </a:xfrm>
            <a:custGeom>
              <a:rect b="b" l="l" r="r" t="t"/>
              <a:pathLst>
                <a:path extrusionOk="0" h="33425" w="8607">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9156925" y="-1932325"/>
              <a:ext cx="92575" cy="893150"/>
            </a:xfrm>
            <a:custGeom>
              <a:rect b="b" l="l" r="r" t="t"/>
              <a:pathLst>
                <a:path extrusionOk="0" h="35726" w="3703">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8792500" y="-1998200"/>
              <a:ext cx="622975" cy="246025"/>
            </a:xfrm>
            <a:custGeom>
              <a:rect b="b" l="l" r="r" t="t"/>
              <a:pathLst>
                <a:path extrusionOk="0" h="9841" w="24919">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9252000" y="-1884800"/>
              <a:ext cx="130950" cy="796425"/>
            </a:xfrm>
            <a:custGeom>
              <a:rect b="b" l="l" r="r" t="t"/>
              <a:pathLst>
                <a:path extrusionOk="0" h="31857" w="5238">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9196950" y="-1032525"/>
              <a:ext cx="190150" cy="807275"/>
            </a:xfrm>
            <a:custGeom>
              <a:rect b="b" l="l" r="r" t="t"/>
              <a:pathLst>
                <a:path extrusionOk="0" h="32291" w="7606">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1" name="Google Shape;581;p36"/>
          <p:cNvSpPr txBox="1"/>
          <p:nvPr>
            <p:ph type="ctrTitle"/>
          </p:nvPr>
        </p:nvSpPr>
        <p:spPr>
          <a:xfrm>
            <a:off x="1938575" y="1172025"/>
            <a:ext cx="1574100" cy="1998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sz="1500">
                <a:solidFill>
                  <a:schemeClr val="accent5"/>
                </a:solidFill>
              </a:rPr>
              <a:t>Sprint-1</a:t>
            </a:r>
            <a:endParaRPr sz="15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p45"/>
          <p:cNvPicPr preferRelativeResize="0"/>
          <p:nvPr/>
        </p:nvPicPr>
        <p:blipFill rotWithShape="1">
          <a:blip r:embed="rId3">
            <a:alphaModFix/>
          </a:blip>
          <a:srcRect b="0" l="0" r="0" t="6340"/>
          <a:stretch/>
        </p:blipFill>
        <p:spPr>
          <a:xfrm>
            <a:off x="3109400" y="754325"/>
            <a:ext cx="4765749" cy="2399025"/>
          </a:xfrm>
          <a:prstGeom prst="rect">
            <a:avLst/>
          </a:prstGeom>
          <a:noFill/>
          <a:ln>
            <a:noFill/>
          </a:ln>
        </p:spPr>
      </p:pic>
      <p:sp>
        <p:nvSpPr>
          <p:cNvPr id="800" name="Google Shape;800;p45"/>
          <p:cNvSpPr txBox="1"/>
          <p:nvPr/>
        </p:nvSpPr>
        <p:spPr>
          <a:xfrm>
            <a:off x="2186350" y="3391625"/>
            <a:ext cx="6138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Example of sunny test case:</a:t>
            </a:r>
            <a:endParaRPr>
              <a:solidFill>
                <a:schemeClr val="accent5"/>
              </a:solidFill>
            </a:endParaRPr>
          </a:p>
          <a:p>
            <a:pPr indent="0" lvl="0" marL="0" rtl="0" algn="l">
              <a:spcBef>
                <a:spcPts val="0"/>
              </a:spcBef>
              <a:spcAft>
                <a:spcPts val="0"/>
              </a:spcAft>
              <a:buNone/>
            </a:pPr>
            <a:r>
              <a:rPr lang="en">
                <a:solidFill>
                  <a:srgbClr val="FFFFFF"/>
                </a:solidFill>
              </a:rPr>
              <a:t>J001:Surface painting:M1:30</a:t>
            </a:r>
            <a:endParaRPr>
              <a:solidFill>
                <a:srgbClr val="FFFFFF"/>
              </a:solidFill>
            </a:endParaRPr>
          </a:p>
          <a:p>
            <a:pPr indent="0" lvl="0" marL="0" rtl="0" algn="l">
              <a:spcBef>
                <a:spcPts val="0"/>
              </a:spcBef>
              <a:spcAft>
                <a:spcPts val="0"/>
              </a:spcAft>
              <a:buNone/>
            </a:pPr>
            <a:r>
              <a:t/>
            </a:r>
            <a:endParaRPr>
              <a:solidFill>
                <a:schemeClr val="accent5"/>
              </a:solidFill>
            </a:endParaRPr>
          </a:p>
          <a:p>
            <a:pPr indent="0" lvl="0" marL="0" rtl="0" algn="l">
              <a:spcBef>
                <a:spcPts val="0"/>
              </a:spcBef>
              <a:spcAft>
                <a:spcPts val="0"/>
              </a:spcAft>
              <a:buNone/>
            </a:pPr>
            <a:r>
              <a:rPr lang="en">
                <a:solidFill>
                  <a:schemeClr val="accent5"/>
                </a:solidFill>
              </a:rPr>
              <a:t>Example of rainy test case:</a:t>
            </a:r>
            <a:endParaRPr>
              <a:solidFill>
                <a:schemeClr val="accent5"/>
              </a:solidFill>
            </a:endParaRPr>
          </a:p>
          <a:p>
            <a:pPr indent="0" lvl="0" marL="0" rtl="0" algn="l">
              <a:spcBef>
                <a:spcPts val="0"/>
              </a:spcBef>
              <a:spcAft>
                <a:spcPts val="0"/>
              </a:spcAft>
              <a:buNone/>
            </a:pPr>
            <a:r>
              <a:rPr lang="en">
                <a:solidFill>
                  <a:srgbClr val="FFFFFF"/>
                </a:solidFill>
              </a:rPr>
              <a:t>ABCD:Pipe bending:M1:45:Expert Accessories</a:t>
            </a:r>
            <a:endParaRPr>
              <a:solidFill>
                <a:srgbClr val="FFFFFF"/>
              </a:solidFill>
            </a:endParaRPr>
          </a:p>
        </p:txBody>
      </p:sp>
      <p:sp>
        <p:nvSpPr>
          <p:cNvPr id="801" name="Google Shape;801;p45"/>
          <p:cNvSpPr txBox="1"/>
          <p:nvPr/>
        </p:nvSpPr>
        <p:spPr>
          <a:xfrm>
            <a:off x="784825" y="1578575"/>
            <a:ext cx="2060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CUNIT REPORT →</a:t>
            </a:r>
            <a:endParaRPr b="1" sz="1600">
              <a:solidFill>
                <a:schemeClr val="accent5"/>
              </a:solidFill>
            </a:endParaRPr>
          </a:p>
        </p:txBody>
      </p:sp>
      <p:sp>
        <p:nvSpPr>
          <p:cNvPr id="802" name="Google Shape;802;p45"/>
          <p:cNvSpPr txBox="1"/>
          <p:nvPr>
            <p:ph type="title"/>
          </p:nvPr>
        </p:nvSpPr>
        <p:spPr>
          <a:xfrm>
            <a:off x="89325" y="159725"/>
            <a:ext cx="7704000" cy="6768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UNIT TESTING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id="807" name="Google Shape;807;p46"/>
          <p:cNvPicPr preferRelativeResize="0"/>
          <p:nvPr/>
        </p:nvPicPr>
        <p:blipFill>
          <a:blip r:embed="rId3">
            <a:alphaModFix/>
          </a:blip>
          <a:stretch>
            <a:fillRect/>
          </a:stretch>
        </p:blipFill>
        <p:spPr>
          <a:xfrm>
            <a:off x="4681000" y="836525"/>
            <a:ext cx="1897833" cy="676800"/>
          </a:xfrm>
          <a:prstGeom prst="rect">
            <a:avLst/>
          </a:prstGeom>
          <a:noFill/>
          <a:ln>
            <a:noFill/>
          </a:ln>
        </p:spPr>
      </p:pic>
      <p:pic>
        <p:nvPicPr>
          <p:cNvPr id="808" name="Google Shape;808;p46"/>
          <p:cNvPicPr preferRelativeResize="0"/>
          <p:nvPr/>
        </p:nvPicPr>
        <p:blipFill>
          <a:blip r:embed="rId4">
            <a:alphaModFix/>
          </a:blip>
          <a:stretch>
            <a:fillRect/>
          </a:stretch>
        </p:blipFill>
        <p:spPr>
          <a:xfrm>
            <a:off x="4681000" y="1513325"/>
            <a:ext cx="2510350" cy="575850"/>
          </a:xfrm>
          <a:prstGeom prst="rect">
            <a:avLst/>
          </a:prstGeom>
          <a:noFill/>
          <a:ln>
            <a:noFill/>
          </a:ln>
        </p:spPr>
      </p:pic>
      <p:pic>
        <p:nvPicPr>
          <p:cNvPr id="809" name="Google Shape;809;p46"/>
          <p:cNvPicPr preferRelativeResize="0"/>
          <p:nvPr/>
        </p:nvPicPr>
        <p:blipFill>
          <a:blip r:embed="rId5">
            <a:alphaModFix/>
          </a:blip>
          <a:stretch>
            <a:fillRect/>
          </a:stretch>
        </p:blipFill>
        <p:spPr>
          <a:xfrm>
            <a:off x="4681000" y="2089175"/>
            <a:ext cx="2132392" cy="737850"/>
          </a:xfrm>
          <a:prstGeom prst="rect">
            <a:avLst/>
          </a:prstGeom>
          <a:noFill/>
          <a:ln>
            <a:noFill/>
          </a:ln>
        </p:spPr>
      </p:pic>
      <p:pic>
        <p:nvPicPr>
          <p:cNvPr id="810" name="Google Shape;810;p46"/>
          <p:cNvPicPr preferRelativeResize="0"/>
          <p:nvPr/>
        </p:nvPicPr>
        <p:blipFill>
          <a:blip r:embed="rId6">
            <a:alphaModFix/>
          </a:blip>
          <a:stretch>
            <a:fillRect/>
          </a:stretch>
        </p:blipFill>
        <p:spPr>
          <a:xfrm>
            <a:off x="4681000" y="3260225"/>
            <a:ext cx="3628450" cy="1658600"/>
          </a:xfrm>
          <a:prstGeom prst="rect">
            <a:avLst/>
          </a:prstGeom>
          <a:noFill/>
          <a:ln>
            <a:noFill/>
          </a:ln>
        </p:spPr>
      </p:pic>
      <p:pic>
        <p:nvPicPr>
          <p:cNvPr id="811" name="Google Shape;811;p46"/>
          <p:cNvPicPr preferRelativeResize="0"/>
          <p:nvPr/>
        </p:nvPicPr>
        <p:blipFill>
          <a:blip r:embed="rId7">
            <a:alphaModFix/>
          </a:blip>
          <a:stretch>
            <a:fillRect/>
          </a:stretch>
        </p:blipFill>
        <p:spPr>
          <a:xfrm>
            <a:off x="248374" y="2082074"/>
            <a:ext cx="3095551" cy="1553225"/>
          </a:xfrm>
          <a:prstGeom prst="rect">
            <a:avLst/>
          </a:prstGeom>
          <a:noFill/>
          <a:ln>
            <a:noFill/>
          </a:ln>
        </p:spPr>
      </p:pic>
      <p:sp>
        <p:nvSpPr>
          <p:cNvPr id="812" name="Google Shape;812;p46"/>
          <p:cNvSpPr txBox="1"/>
          <p:nvPr/>
        </p:nvSpPr>
        <p:spPr>
          <a:xfrm>
            <a:off x="178300" y="1466475"/>
            <a:ext cx="2999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User gives the input file:</a:t>
            </a:r>
            <a:endParaRPr b="1" sz="1600">
              <a:solidFill>
                <a:schemeClr val="accent5"/>
              </a:solidFill>
            </a:endParaRPr>
          </a:p>
          <a:p>
            <a:pPr indent="0" lvl="0" marL="0" rtl="0" algn="l">
              <a:spcBef>
                <a:spcPts val="0"/>
              </a:spcBef>
              <a:spcAft>
                <a:spcPts val="0"/>
              </a:spcAft>
              <a:buNone/>
            </a:pPr>
            <a:r>
              <a:rPr lang="en" sz="1600">
                <a:solidFill>
                  <a:srgbClr val="FFFFFF"/>
                </a:solidFill>
              </a:rPr>
              <a:t>bin/sprint.exe data/File1.txt</a:t>
            </a:r>
            <a:endParaRPr sz="1600">
              <a:solidFill>
                <a:srgbClr val="FFFFFF"/>
              </a:solidFill>
            </a:endParaRPr>
          </a:p>
        </p:txBody>
      </p:sp>
      <p:sp>
        <p:nvSpPr>
          <p:cNvPr id="813" name="Google Shape;813;p46"/>
          <p:cNvSpPr txBox="1"/>
          <p:nvPr/>
        </p:nvSpPr>
        <p:spPr>
          <a:xfrm>
            <a:off x="4681000" y="378400"/>
            <a:ext cx="158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Valid cases:</a:t>
            </a:r>
            <a:endParaRPr b="1" sz="1600">
              <a:solidFill>
                <a:schemeClr val="accent5"/>
              </a:solidFill>
            </a:endParaRPr>
          </a:p>
        </p:txBody>
      </p:sp>
      <p:sp>
        <p:nvSpPr>
          <p:cNvPr id="814" name="Google Shape;814;p46"/>
          <p:cNvSpPr txBox="1"/>
          <p:nvPr/>
        </p:nvSpPr>
        <p:spPr>
          <a:xfrm>
            <a:off x="4680988" y="2793000"/>
            <a:ext cx="1583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5"/>
                </a:solidFill>
              </a:rPr>
              <a:t>Inv</a:t>
            </a:r>
            <a:r>
              <a:rPr b="1" lang="en" sz="1600">
                <a:solidFill>
                  <a:schemeClr val="accent5"/>
                </a:solidFill>
              </a:rPr>
              <a:t>alid cases:</a:t>
            </a:r>
            <a:endParaRPr b="1" sz="16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47"/>
          <p:cNvSpPr txBox="1"/>
          <p:nvPr>
            <p:ph type="title"/>
          </p:nvPr>
        </p:nvSpPr>
        <p:spPr>
          <a:xfrm>
            <a:off x="61300" y="77500"/>
            <a:ext cx="77040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INTEGRATION TESTING</a:t>
            </a:r>
            <a:endParaRPr/>
          </a:p>
        </p:txBody>
      </p:sp>
      <p:pic>
        <p:nvPicPr>
          <p:cNvPr id="820" name="Google Shape;820;p47"/>
          <p:cNvPicPr preferRelativeResize="0"/>
          <p:nvPr/>
        </p:nvPicPr>
        <p:blipFill rotWithShape="1">
          <a:blip r:embed="rId3">
            <a:alphaModFix/>
          </a:blip>
          <a:srcRect b="8447" l="0" r="6367" t="14410"/>
          <a:stretch/>
        </p:blipFill>
        <p:spPr>
          <a:xfrm>
            <a:off x="201450" y="840900"/>
            <a:ext cx="4353425" cy="1265175"/>
          </a:xfrm>
          <a:prstGeom prst="rect">
            <a:avLst/>
          </a:prstGeom>
          <a:noFill/>
          <a:ln>
            <a:noFill/>
          </a:ln>
        </p:spPr>
      </p:pic>
      <p:pic>
        <p:nvPicPr>
          <p:cNvPr id="821" name="Google Shape;821;p47"/>
          <p:cNvPicPr preferRelativeResize="0"/>
          <p:nvPr/>
        </p:nvPicPr>
        <p:blipFill rotWithShape="1">
          <a:blip r:embed="rId4">
            <a:alphaModFix/>
          </a:blip>
          <a:srcRect b="8" l="0" r="0" t="15446"/>
          <a:stretch/>
        </p:blipFill>
        <p:spPr>
          <a:xfrm>
            <a:off x="201450" y="3550625"/>
            <a:ext cx="4353424" cy="1324027"/>
          </a:xfrm>
          <a:prstGeom prst="rect">
            <a:avLst/>
          </a:prstGeom>
          <a:noFill/>
          <a:ln>
            <a:noFill/>
          </a:ln>
        </p:spPr>
      </p:pic>
      <p:pic>
        <p:nvPicPr>
          <p:cNvPr id="822" name="Google Shape;822;p47"/>
          <p:cNvPicPr preferRelativeResize="0"/>
          <p:nvPr/>
        </p:nvPicPr>
        <p:blipFill rotWithShape="1">
          <a:blip r:embed="rId5">
            <a:alphaModFix/>
          </a:blip>
          <a:srcRect b="0" l="0" r="0" t="11785"/>
          <a:stretch/>
        </p:blipFill>
        <p:spPr>
          <a:xfrm>
            <a:off x="3326800" y="2166326"/>
            <a:ext cx="5625229" cy="1324025"/>
          </a:xfrm>
          <a:prstGeom prst="rect">
            <a:avLst/>
          </a:prstGeom>
          <a:noFill/>
          <a:ln>
            <a:noFill/>
          </a:ln>
        </p:spPr>
      </p:pic>
      <p:sp>
        <p:nvSpPr>
          <p:cNvPr id="823" name="Google Shape;823;p47"/>
          <p:cNvSpPr txBox="1"/>
          <p:nvPr/>
        </p:nvSpPr>
        <p:spPr>
          <a:xfrm>
            <a:off x="5101450" y="1210250"/>
            <a:ext cx="395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User has provided File1.txt(which is not empty and present in the data folder)</a:t>
            </a:r>
            <a:endParaRPr>
              <a:solidFill>
                <a:srgbClr val="FFFFFF"/>
              </a:solidFill>
            </a:endParaRPr>
          </a:p>
        </p:txBody>
      </p:sp>
      <p:sp>
        <p:nvSpPr>
          <p:cNvPr id="824" name="Google Shape;824;p47"/>
          <p:cNvSpPr txBox="1"/>
          <p:nvPr/>
        </p:nvSpPr>
        <p:spPr>
          <a:xfrm>
            <a:off x="201450" y="2412700"/>
            <a:ext cx="2615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a:t>
            </a:r>
            <a:r>
              <a:rPr lang="en">
                <a:solidFill>
                  <a:srgbClr val="FFFFFF"/>
                </a:solidFill>
              </a:rPr>
              <a:t>User has provided File20.txt(which is not present   in the data folder)</a:t>
            </a:r>
            <a:endParaRPr>
              <a:solidFill>
                <a:srgbClr val="FFFFFF"/>
              </a:solidFill>
            </a:endParaRPr>
          </a:p>
        </p:txBody>
      </p:sp>
      <p:sp>
        <p:nvSpPr>
          <p:cNvPr id="825" name="Google Shape;825;p47"/>
          <p:cNvSpPr txBox="1"/>
          <p:nvPr/>
        </p:nvSpPr>
        <p:spPr>
          <a:xfrm>
            <a:off x="5437825" y="3904850"/>
            <a:ext cx="357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When number of arguments is less than 2, User has not provided the file.</a:t>
            </a:r>
            <a:endParaRPr>
              <a:solidFill>
                <a:srgbClr val="FFFFFF"/>
              </a:solidFill>
            </a:endParaRPr>
          </a:p>
        </p:txBody>
      </p:sp>
      <p:sp>
        <p:nvSpPr>
          <p:cNvPr id="826" name="Google Shape;826;p47"/>
          <p:cNvSpPr/>
          <p:nvPr/>
        </p:nvSpPr>
        <p:spPr>
          <a:xfrm>
            <a:off x="4624950" y="1457550"/>
            <a:ext cx="371400" cy="1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7"/>
          <p:cNvSpPr/>
          <p:nvPr/>
        </p:nvSpPr>
        <p:spPr>
          <a:xfrm>
            <a:off x="4810650" y="4135550"/>
            <a:ext cx="371400" cy="1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7"/>
          <p:cNvSpPr/>
          <p:nvPr/>
        </p:nvSpPr>
        <p:spPr>
          <a:xfrm>
            <a:off x="2788975" y="2690875"/>
            <a:ext cx="371400" cy="154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48"/>
          <p:cNvPicPr preferRelativeResize="0"/>
          <p:nvPr/>
        </p:nvPicPr>
        <p:blipFill rotWithShape="1">
          <a:blip r:embed="rId3">
            <a:alphaModFix/>
          </a:blip>
          <a:srcRect b="0" l="0" r="0" t="8917"/>
          <a:stretch/>
        </p:blipFill>
        <p:spPr>
          <a:xfrm>
            <a:off x="0" y="840875"/>
            <a:ext cx="5860449" cy="1928575"/>
          </a:xfrm>
          <a:prstGeom prst="rect">
            <a:avLst/>
          </a:prstGeom>
          <a:noFill/>
          <a:ln>
            <a:noFill/>
          </a:ln>
        </p:spPr>
      </p:pic>
      <p:pic>
        <p:nvPicPr>
          <p:cNvPr id="834" name="Google Shape;834;p48"/>
          <p:cNvPicPr preferRelativeResize="0"/>
          <p:nvPr/>
        </p:nvPicPr>
        <p:blipFill rotWithShape="1">
          <a:blip r:embed="rId4">
            <a:alphaModFix/>
          </a:blip>
          <a:srcRect b="0" l="0" r="0" t="7106"/>
          <a:stretch/>
        </p:blipFill>
        <p:spPr>
          <a:xfrm>
            <a:off x="3896308" y="3035575"/>
            <a:ext cx="5229817" cy="1693200"/>
          </a:xfrm>
          <a:prstGeom prst="rect">
            <a:avLst/>
          </a:prstGeom>
          <a:noFill/>
          <a:ln>
            <a:noFill/>
          </a:ln>
        </p:spPr>
      </p:pic>
      <p:sp>
        <p:nvSpPr>
          <p:cNvPr id="835" name="Google Shape;835;p48"/>
          <p:cNvSpPr txBox="1"/>
          <p:nvPr/>
        </p:nvSpPr>
        <p:spPr>
          <a:xfrm>
            <a:off x="6348800" y="850863"/>
            <a:ext cx="2694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User has provided File11.txt(which is empty).</a:t>
            </a:r>
            <a:endParaRPr>
              <a:solidFill>
                <a:srgbClr val="FFFFFF"/>
              </a:solidFill>
            </a:endParaRPr>
          </a:p>
          <a:p>
            <a:pPr indent="0" lvl="0" marL="0" rtl="0" algn="l">
              <a:spcBef>
                <a:spcPts val="0"/>
              </a:spcBef>
              <a:spcAft>
                <a:spcPts val="0"/>
              </a:spcAft>
              <a:buNone/>
            </a:pPr>
            <a:r>
              <a:rPr lang="en">
                <a:solidFill>
                  <a:srgbClr val="FFFFFF"/>
                </a:solidFill>
              </a:rPr>
              <a:t>: User has provided File3.txt(which is not empty and present in the data folder).</a:t>
            </a:r>
            <a:endParaRPr>
              <a:solidFill>
                <a:srgbClr val="FFFFFF"/>
              </a:solidFill>
            </a:endParaRPr>
          </a:p>
          <a:p>
            <a:pPr indent="0" lvl="0" marL="0" rtl="0" algn="l">
              <a:spcBef>
                <a:spcPts val="0"/>
              </a:spcBef>
              <a:spcAft>
                <a:spcPts val="0"/>
              </a:spcAft>
              <a:buNone/>
            </a:pPr>
            <a:r>
              <a:rPr lang="en">
                <a:solidFill>
                  <a:srgbClr val="FFFFFF"/>
                </a:solidFill>
              </a:rPr>
              <a:t>: User has provided File20.txt(which is not present in data </a:t>
            </a:r>
            <a:r>
              <a:rPr lang="en">
                <a:solidFill>
                  <a:srgbClr val="FFFFFF"/>
                </a:solidFill>
              </a:rPr>
              <a:t>folder</a:t>
            </a:r>
            <a:r>
              <a:rPr lang="en">
                <a:solidFill>
                  <a:srgbClr val="FFFFFF"/>
                </a:solidFill>
              </a:rPr>
              <a:t>).</a:t>
            </a:r>
            <a:endParaRPr>
              <a:solidFill>
                <a:srgbClr val="FFFFFF"/>
              </a:solidFill>
            </a:endParaRPr>
          </a:p>
        </p:txBody>
      </p:sp>
      <p:sp>
        <p:nvSpPr>
          <p:cNvPr id="836" name="Google Shape;836;p48"/>
          <p:cNvSpPr txBox="1"/>
          <p:nvPr/>
        </p:nvSpPr>
        <p:spPr>
          <a:xfrm>
            <a:off x="1055000" y="3521550"/>
            <a:ext cx="284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 User has provided File11.txt(which is empty)</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837" name="Google Shape;837;p48"/>
          <p:cNvSpPr/>
          <p:nvPr/>
        </p:nvSpPr>
        <p:spPr>
          <a:xfrm>
            <a:off x="5942350" y="1709825"/>
            <a:ext cx="378300" cy="22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8"/>
          <p:cNvSpPr/>
          <p:nvPr/>
        </p:nvSpPr>
        <p:spPr>
          <a:xfrm>
            <a:off x="3195425" y="3756025"/>
            <a:ext cx="490500" cy="25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49"/>
          <p:cNvSpPr txBox="1"/>
          <p:nvPr>
            <p:ph type="title"/>
          </p:nvPr>
        </p:nvSpPr>
        <p:spPr>
          <a:xfrm>
            <a:off x="720000" y="540000"/>
            <a:ext cx="7704000" cy="67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844" name="Google Shape;844;p49"/>
          <p:cNvSpPr txBox="1"/>
          <p:nvPr>
            <p:ph idx="1" type="body"/>
          </p:nvPr>
        </p:nvSpPr>
        <p:spPr>
          <a:xfrm>
            <a:off x="720000" y="1216800"/>
            <a:ext cx="7704000" cy="338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t>Successfully launched and implemented the Machine job scheduling application. This application is able to perform operations on various files parallely and give expected results with more efficiency and less time as compared to traditional method.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0"/>
          <p:cNvSpPr txBox="1"/>
          <p:nvPr>
            <p:ph type="title"/>
          </p:nvPr>
        </p:nvSpPr>
        <p:spPr>
          <a:xfrm>
            <a:off x="1683000" y="2147525"/>
            <a:ext cx="5778000" cy="135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9000"/>
              <a:t>THANK YOU</a:t>
            </a:r>
            <a:endParaRPr sz="9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7"/>
          <p:cNvSpPr txBox="1"/>
          <p:nvPr>
            <p:ph type="title"/>
          </p:nvPr>
        </p:nvSpPr>
        <p:spPr>
          <a:xfrm>
            <a:off x="720000" y="540000"/>
            <a:ext cx="7704000" cy="6768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CONTENTS </a:t>
            </a:r>
            <a:endParaRPr/>
          </a:p>
        </p:txBody>
      </p:sp>
      <p:sp>
        <p:nvSpPr>
          <p:cNvPr id="587" name="Google Shape;587;p37"/>
          <p:cNvSpPr txBox="1"/>
          <p:nvPr>
            <p:ph idx="1" type="body"/>
          </p:nvPr>
        </p:nvSpPr>
        <p:spPr>
          <a:xfrm>
            <a:off x="720000" y="1216800"/>
            <a:ext cx="7704000" cy="33867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t/>
            </a:r>
            <a:endParaRPr/>
          </a:p>
          <a:p>
            <a:pPr indent="-313350" lvl="0" marL="867600" rtl="0" algn="l">
              <a:spcBef>
                <a:spcPts val="0"/>
              </a:spcBef>
              <a:spcAft>
                <a:spcPts val="0"/>
              </a:spcAft>
              <a:buClr>
                <a:schemeClr val="accent5"/>
              </a:buClr>
              <a:buSzPts val="2100"/>
              <a:buChar char="●"/>
            </a:pPr>
            <a:r>
              <a:rPr lang="en" sz="2100"/>
              <a:t>Introduction</a:t>
            </a:r>
            <a:endParaRPr sz="2100"/>
          </a:p>
          <a:p>
            <a:pPr indent="-326050" lvl="0" marL="867600" rtl="0" algn="l">
              <a:spcBef>
                <a:spcPts val="1000"/>
              </a:spcBef>
              <a:spcAft>
                <a:spcPts val="0"/>
              </a:spcAft>
              <a:buClr>
                <a:schemeClr val="accent5"/>
              </a:buClr>
              <a:buSzPts val="2300"/>
              <a:buChar char="●"/>
            </a:pPr>
            <a:r>
              <a:rPr lang="en" sz="2100"/>
              <a:t>Application Solution</a:t>
            </a:r>
            <a:endParaRPr sz="2100"/>
          </a:p>
          <a:p>
            <a:pPr indent="-313350" lvl="0" marL="867600" rtl="0" algn="l">
              <a:spcBef>
                <a:spcPts val="1000"/>
              </a:spcBef>
              <a:spcAft>
                <a:spcPts val="0"/>
              </a:spcAft>
              <a:buClr>
                <a:schemeClr val="accent5"/>
              </a:buClr>
              <a:buSzPts val="2100"/>
              <a:buChar char="●"/>
            </a:pPr>
            <a:r>
              <a:rPr lang="en" sz="2100"/>
              <a:t>Workflow</a:t>
            </a:r>
            <a:endParaRPr sz="2100"/>
          </a:p>
          <a:p>
            <a:pPr indent="-326050" lvl="0" marL="867600" rtl="0" algn="l">
              <a:spcBef>
                <a:spcPts val="1000"/>
              </a:spcBef>
              <a:spcAft>
                <a:spcPts val="0"/>
              </a:spcAft>
              <a:buClr>
                <a:schemeClr val="accent5"/>
              </a:buClr>
              <a:buSzPts val="2300"/>
              <a:buChar char="●"/>
            </a:pPr>
            <a:r>
              <a:rPr lang="en" sz="2100"/>
              <a:t>Flow Of Code</a:t>
            </a:r>
            <a:endParaRPr sz="2100"/>
          </a:p>
          <a:p>
            <a:pPr indent="-326050" lvl="0" marL="867600" rtl="0" algn="l">
              <a:spcBef>
                <a:spcPts val="1000"/>
              </a:spcBef>
              <a:spcAft>
                <a:spcPts val="0"/>
              </a:spcAft>
              <a:buClr>
                <a:schemeClr val="accent5"/>
              </a:buClr>
              <a:buSzPts val="2300"/>
              <a:buChar char="●"/>
            </a:pPr>
            <a:r>
              <a:rPr lang="en" sz="2100"/>
              <a:t>Testing</a:t>
            </a:r>
            <a:endParaRPr sz="2100"/>
          </a:p>
          <a:p>
            <a:pPr indent="-326050" lvl="0" marL="867600" rtl="0" algn="l">
              <a:spcBef>
                <a:spcPts val="1000"/>
              </a:spcBef>
              <a:spcAft>
                <a:spcPts val="0"/>
              </a:spcAft>
              <a:buClr>
                <a:schemeClr val="accent5"/>
              </a:buClr>
              <a:buSzPts val="2300"/>
              <a:buChar char="●"/>
            </a:pPr>
            <a:r>
              <a:rPr lang="en" sz="2100"/>
              <a:t>Conclusion </a:t>
            </a:r>
            <a:endParaRPr sz="2100"/>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38"/>
          <p:cNvSpPr txBox="1"/>
          <p:nvPr>
            <p:ph type="title"/>
          </p:nvPr>
        </p:nvSpPr>
        <p:spPr>
          <a:xfrm>
            <a:off x="720000" y="1435225"/>
            <a:ext cx="3780000" cy="676800"/>
          </a:xfrm>
          <a:prstGeom prst="rect">
            <a:avLst/>
          </a:prstGeom>
        </p:spPr>
        <p:txBody>
          <a:bodyPr anchorCtr="0" anchor="ctr" bIns="91425" lIns="0" spcFirstLastPara="1" rIns="0" wrap="square" tIns="91425">
            <a:noAutofit/>
          </a:bodyPr>
          <a:lstStyle/>
          <a:p>
            <a:pPr indent="0" lvl="0" marL="0" rtl="0" algn="l">
              <a:spcBef>
                <a:spcPts val="0"/>
              </a:spcBef>
              <a:spcAft>
                <a:spcPts val="0"/>
              </a:spcAft>
              <a:buNone/>
            </a:pPr>
            <a:r>
              <a:rPr lang="en"/>
              <a:t>INTRODUCTION</a:t>
            </a:r>
            <a:endParaRPr/>
          </a:p>
        </p:txBody>
      </p:sp>
      <p:sp>
        <p:nvSpPr>
          <p:cNvPr id="593" name="Google Shape;593;p38"/>
          <p:cNvSpPr txBox="1"/>
          <p:nvPr>
            <p:ph idx="1" type="subTitle"/>
          </p:nvPr>
        </p:nvSpPr>
        <p:spPr>
          <a:xfrm>
            <a:off x="720000" y="2112025"/>
            <a:ext cx="3780000" cy="21996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solidFill>
                  <a:srgbClr val="FFFFFF"/>
                </a:solidFill>
                <a:latin typeface="Arial"/>
                <a:ea typeface="Arial"/>
                <a:cs typeface="Arial"/>
                <a:sym typeface="Arial"/>
              </a:rPr>
              <a:t>The developed application will process various files in parallel manner and reduce the time for completion of processes by converting them into multiple small single-sequence streams called "threads."</a:t>
            </a:r>
            <a:endParaRPr sz="2100">
              <a:solidFill>
                <a:srgbClr val="FFFFFF"/>
              </a:solidFill>
            </a:endParaRPr>
          </a:p>
        </p:txBody>
      </p:sp>
      <p:grpSp>
        <p:nvGrpSpPr>
          <p:cNvPr id="594" name="Google Shape;594;p38"/>
          <p:cNvGrpSpPr/>
          <p:nvPr/>
        </p:nvGrpSpPr>
        <p:grpSpPr>
          <a:xfrm rot="2705703">
            <a:off x="4377108" y="2316833"/>
            <a:ext cx="1706750" cy="1628002"/>
            <a:chOff x="555775" y="5669725"/>
            <a:chExt cx="1291650" cy="1234300"/>
          </a:xfrm>
        </p:grpSpPr>
        <p:sp>
          <p:nvSpPr>
            <p:cNvPr id="595" name="Google Shape;595;p38"/>
            <p:cNvSpPr/>
            <p:nvPr/>
          </p:nvSpPr>
          <p:spPr>
            <a:xfrm>
              <a:off x="1205500" y="6271075"/>
              <a:ext cx="277850" cy="272800"/>
            </a:xfrm>
            <a:custGeom>
              <a:rect b="b" l="l" r="r" t="t"/>
              <a:pathLst>
                <a:path extrusionOk="0" h="10912" w="11114">
                  <a:moveTo>
                    <a:pt x="1838" y="0"/>
                  </a:moveTo>
                  <a:cubicBezTo>
                    <a:pt x="1424" y="0"/>
                    <a:pt x="1009" y="168"/>
                    <a:pt x="673" y="504"/>
                  </a:cubicBezTo>
                  <a:cubicBezTo>
                    <a:pt x="1" y="1177"/>
                    <a:pt x="1" y="2207"/>
                    <a:pt x="673" y="2879"/>
                  </a:cubicBezTo>
                  <a:lnTo>
                    <a:pt x="8111" y="10407"/>
                  </a:lnTo>
                  <a:cubicBezTo>
                    <a:pt x="8447" y="10743"/>
                    <a:pt x="8862" y="10911"/>
                    <a:pt x="9276" y="10911"/>
                  </a:cubicBezTo>
                  <a:cubicBezTo>
                    <a:pt x="9691" y="10911"/>
                    <a:pt x="10105" y="10743"/>
                    <a:pt x="10441" y="10407"/>
                  </a:cubicBezTo>
                  <a:cubicBezTo>
                    <a:pt x="11114" y="9780"/>
                    <a:pt x="11114" y="8705"/>
                    <a:pt x="10486" y="8032"/>
                  </a:cubicBezTo>
                  <a:lnTo>
                    <a:pt x="3003" y="504"/>
                  </a:lnTo>
                  <a:cubicBezTo>
                    <a:pt x="2667" y="168"/>
                    <a:pt x="2253" y="0"/>
                    <a:pt x="18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1113650" y="6186225"/>
              <a:ext cx="277850" cy="260750"/>
            </a:xfrm>
            <a:custGeom>
              <a:rect b="b" l="l" r="r" t="t"/>
              <a:pathLst>
                <a:path extrusionOk="0" h="10430" w="11114">
                  <a:moveTo>
                    <a:pt x="3630" y="0"/>
                  </a:moveTo>
                  <a:cubicBezTo>
                    <a:pt x="2790" y="0"/>
                    <a:pt x="1950" y="314"/>
                    <a:pt x="1300" y="941"/>
                  </a:cubicBezTo>
                  <a:cubicBezTo>
                    <a:pt x="0" y="2241"/>
                    <a:pt x="0" y="4302"/>
                    <a:pt x="1300" y="5601"/>
                  </a:cubicBezTo>
                  <a:lnTo>
                    <a:pt x="5154" y="9455"/>
                  </a:lnTo>
                  <a:cubicBezTo>
                    <a:pt x="5803" y="10105"/>
                    <a:pt x="6643" y="10429"/>
                    <a:pt x="7484" y="10429"/>
                  </a:cubicBezTo>
                  <a:cubicBezTo>
                    <a:pt x="8324" y="10429"/>
                    <a:pt x="9164" y="10105"/>
                    <a:pt x="9814" y="9455"/>
                  </a:cubicBezTo>
                  <a:cubicBezTo>
                    <a:pt x="11113" y="8200"/>
                    <a:pt x="11113" y="6049"/>
                    <a:pt x="9814" y="4839"/>
                  </a:cubicBezTo>
                  <a:lnTo>
                    <a:pt x="5960" y="941"/>
                  </a:lnTo>
                  <a:cubicBezTo>
                    <a:pt x="5310" y="314"/>
                    <a:pt x="4470" y="0"/>
                    <a:pt x="36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1364575" y="6436300"/>
              <a:ext cx="482850" cy="467725"/>
            </a:xfrm>
            <a:custGeom>
              <a:rect b="b" l="l" r="r" t="t"/>
              <a:pathLst>
                <a:path extrusionOk="0" h="18709" w="19314">
                  <a:moveTo>
                    <a:pt x="3608" y="1"/>
                  </a:moveTo>
                  <a:cubicBezTo>
                    <a:pt x="2768" y="1"/>
                    <a:pt x="1928" y="326"/>
                    <a:pt x="1300" y="975"/>
                  </a:cubicBezTo>
                  <a:cubicBezTo>
                    <a:pt x="1" y="2275"/>
                    <a:pt x="1" y="4336"/>
                    <a:pt x="1300" y="5636"/>
                  </a:cubicBezTo>
                  <a:lnTo>
                    <a:pt x="13399" y="17734"/>
                  </a:lnTo>
                  <a:cubicBezTo>
                    <a:pt x="14049" y="18384"/>
                    <a:pt x="14889" y="18709"/>
                    <a:pt x="15729" y="18709"/>
                  </a:cubicBezTo>
                  <a:cubicBezTo>
                    <a:pt x="16569" y="18709"/>
                    <a:pt x="17409" y="18384"/>
                    <a:pt x="18059" y="17734"/>
                  </a:cubicBezTo>
                  <a:cubicBezTo>
                    <a:pt x="19314" y="16435"/>
                    <a:pt x="19314" y="14373"/>
                    <a:pt x="18059" y="13074"/>
                  </a:cubicBezTo>
                  <a:lnTo>
                    <a:pt x="5916" y="975"/>
                  </a:lnTo>
                  <a:cubicBezTo>
                    <a:pt x="5288" y="326"/>
                    <a:pt x="4448" y="1"/>
                    <a:pt x="36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555775" y="5669725"/>
              <a:ext cx="881650" cy="781175"/>
            </a:xfrm>
            <a:custGeom>
              <a:rect b="b" l="l" r="r" t="t"/>
              <a:pathLst>
                <a:path extrusionOk="0" h="31247" w="35266">
                  <a:moveTo>
                    <a:pt x="17612" y="1"/>
                  </a:moveTo>
                  <a:cubicBezTo>
                    <a:pt x="14272" y="1"/>
                    <a:pt x="10908" y="1068"/>
                    <a:pt x="8066" y="3274"/>
                  </a:cubicBezTo>
                  <a:cubicBezTo>
                    <a:pt x="1255" y="8562"/>
                    <a:pt x="0" y="18375"/>
                    <a:pt x="5243" y="25186"/>
                  </a:cubicBezTo>
                  <a:cubicBezTo>
                    <a:pt x="8331" y="29164"/>
                    <a:pt x="12963" y="31246"/>
                    <a:pt x="17647" y="31246"/>
                  </a:cubicBezTo>
                  <a:cubicBezTo>
                    <a:pt x="20984" y="31246"/>
                    <a:pt x="24348" y="30190"/>
                    <a:pt x="27200" y="28009"/>
                  </a:cubicBezTo>
                  <a:cubicBezTo>
                    <a:pt x="34011" y="22721"/>
                    <a:pt x="35265" y="12908"/>
                    <a:pt x="29978" y="6052"/>
                  </a:cubicBezTo>
                  <a:cubicBezTo>
                    <a:pt x="26896" y="2083"/>
                    <a:pt x="22278" y="1"/>
                    <a:pt x="176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637550" y="5742250"/>
              <a:ext cx="716975" cy="635900"/>
            </a:xfrm>
            <a:custGeom>
              <a:rect b="b" l="l" r="r" t="t"/>
              <a:pathLst>
                <a:path extrusionOk="0" h="25436" w="28679">
                  <a:moveTo>
                    <a:pt x="14304" y="0"/>
                  </a:moveTo>
                  <a:cubicBezTo>
                    <a:pt x="11591" y="0"/>
                    <a:pt x="8857" y="867"/>
                    <a:pt x="6543" y="2658"/>
                  </a:cubicBezTo>
                  <a:cubicBezTo>
                    <a:pt x="986" y="6960"/>
                    <a:pt x="0" y="14981"/>
                    <a:pt x="4302" y="20492"/>
                  </a:cubicBezTo>
                  <a:cubicBezTo>
                    <a:pt x="6812" y="23735"/>
                    <a:pt x="10574" y="25436"/>
                    <a:pt x="14375" y="25436"/>
                  </a:cubicBezTo>
                  <a:cubicBezTo>
                    <a:pt x="17088" y="25436"/>
                    <a:pt x="19822" y="24569"/>
                    <a:pt x="22136" y="22778"/>
                  </a:cubicBezTo>
                  <a:cubicBezTo>
                    <a:pt x="27693" y="18476"/>
                    <a:pt x="28679" y="10500"/>
                    <a:pt x="24377" y="4944"/>
                  </a:cubicBezTo>
                  <a:cubicBezTo>
                    <a:pt x="21867" y="1701"/>
                    <a:pt x="18105" y="0"/>
                    <a:pt x="143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662200" y="5767475"/>
              <a:ext cx="668800" cy="585450"/>
            </a:xfrm>
            <a:custGeom>
              <a:rect b="b" l="l" r="r" t="t"/>
              <a:pathLst>
                <a:path extrusionOk="0" h="23418" w="26752">
                  <a:moveTo>
                    <a:pt x="13366" y="0"/>
                  </a:moveTo>
                  <a:cubicBezTo>
                    <a:pt x="9208" y="0"/>
                    <a:pt x="5187" y="2218"/>
                    <a:pt x="3092" y="6130"/>
                  </a:cubicBezTo>
                  <a:cubicBezTo>
                    <a:pt x="0" y="11821"/>
                    <a:pt x="2106" y="18901"/>
                    <a:pt x="7752" y="21993"/>
                  </a:cubicBezTo>
                  <a:cubicBezTo>
                    <a:pt x="9531" y="22959"/>
                    <a:pt x="11450" y="23418"/>
                    <a:pt x="13342" y="23418"/>
                  </a:cubicBezTo>
                  <a:cubicBezTo>
                    <a:pt x="17503" y="23418"/>
                    <a:pt x="21534" y="21200"/>
                    <a:pt x="23660" y="17288"/>
                  </a:cubicBezTo>
                  <a:cubicBezTo>
                    <a:pt x="26752" y="11642"/>
                    <a:pt x="24645" y="4517"/>
                    <a:pt x="18955" y="1425"/>
                  </a:cubicBezTo>
                  <a:cubicBezTo>
                    <a:pt x="17176" y="459"/>
                    <a:pt x="15257" y="0"/>
                    <a:pt x="13366" y="0"/>
                  </a:cubicBezTo>
                  <a:close/>
                </a:path>
              </a:pathLst>
            </a:custGeom>
            <a:solidFill>
              <a:srgbClr val="373331">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724925" y="5812625"/>
              <a:ext cx="445875" cy="422900"/>
            </a:xfrm>
            <a:custGeom>
              <a:rect b="b" l="l" r="r" t="t"/>
              <a:pathLst>
                <a:path extrusionOk="0" h="16916" w="17835">
                  <a:moveTo>
                    <a:pt x="10844" y="0"/>
                  </a:moveTo>
                  <a:cubicBezTo>
                    <a:pt x="8313" y="0"/>
                    <a:pt x="5781" y="964"/>
                    <a:pt x="3854" y="2890"/>
                  </a:cubicBezTo>
                  <a:cubicBezTo>
                    <a:pt x="1" y="6789"/>
                    <a:pt x="1" y="13062"/>
                    <a:pt x="3854" y="16916"/>
                  </a:cubicBezTo>
                  <a:lnTo>
                    <a:pt x="17835" y="2890"/>
                  </a:lnTo>
                  <a:cubicBezTo>
                    <a:pt x="15908" y="964"/>
                    <a:pt x="13376" y="0"/>
                    <a:pt x="10844" y="0"/>
                  </a:cubicBezTo>
                  <a:close/>
                </a:path>
              </a:pathLst>
            </a:custGeom>
            <a:solidFill>
              <a:srgbClr val="FFFFFF">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38"/>
          <p:cNvGrpSpPr/>
          <p:nvPr/>
        </p:nvGrpSpPr>
        <p:grpSpPr>
          <a:xfrm flipH="1" rot="-2015458">
            <a:off x="4969855" y="456499"/>
            <a:ext cx="3652897" cy="2612094"/>
            <a:chOff x="-3106878" y="5223933"/>
            <a:chExt cx="2958575" cy="2115650"/>
          </a:xfrm>
        </p:grpSpPr>
        <p:sp>
          <p:nvSpPr>
            <p:cNvPr id="603" name="Google Shape;603;p38"/>
            <p:cNvSpPr/>
            <p:nvPr/>
          </p:nvSpPr>
          <p:spPr>
            <a:xfrm>
              <a:off x="-3106878" y="5223933"/>
              <a:ext cx="2958575" cy="2115650"/>
            </a:xfrm>
            <a:custGeom>
              <a:rect b="b" l="l" r="r" t="t"/>
              <a:pathLst>
                <a:path extrusionOk="0" h="84626" w="118343">
                  <a:moveTo>
                    <a:pt x="109018" y="6662"/>
                  </a:moveTo>
                  <a:cubicBezTo>
                    <a:pt x="109840" y="6662"/>
                    <a:pt x="110646" y="7076"/>
                    <a:pt x="111128" y="7814"/>
                  </a:cubicBezTo>
                  <a:cubicBezTo>
                    <a:pt x="111890" y="8934"/>
                    <a:pt x="111576" y="10502"/>
                    <a:pt x="110366" y="11264"/>
                  </a:cubicBezTo>
                  <a:cubicBezTo>
                    <a:pt x="109939" y="11560"/>
                    <a:pt x="109457" y="11699"/>
                    <a:pt x="108983" y="11699"/>
                  </a:cubicBezTo>
                  <a:cubicBezTo>
                    <a:pt x="108165" y="11699"/>
                    <a:pt x="107370" y="11285"/>
                    <a:pt x="106916" y="10547"/>
                  </a:cubicBezTo>
                  <a:cubicBezTo>
                    <a:pt x="106199" y="9382"/>
                    <a:pt x="106468" y="7814"/>
                    <a:pt x="107633" y="7097"/>
                  </a:cubicBezTo>
                  <a:cubicBezTo>
                    <a:pt x="108060" y="6801"/>
                    <a:pt x="108542" y="6662"/>
                    <a:pt x="109018" y="6662"/>
                  </a:cubicBezTo>
                  <a:close/>
                  <a:moveTo>
                    <a:pt x="110054" y="0"/>
                  </a:moveTo>
                  <a:cubicBezTo>
                    <a:pt x="109609" y="0"/>
                    <a:pt x="109156" y="135"/>
                    <a:pt x="108753" y="420"/>
                  </a:cubicBezTo>
                  <a:lnTo>
                    <a:pt x="1345" y="71891"/>
                  </a:lnTo>
                  <a:cubicBezTo>
                    <a:pt x="269" y="72608"/>
                    <a:pt x="0" y="73997"/>
                    <a:pt x="672" y="75073"/>
                  </a:cubicBezTo>
                  <a:lnTo>
                    <a:pt x="6318" y="83587"/>
                  </a:lnTo>
                  <a:cubicBezTo>
                    <a:pt x="6772" y="84268"/>
                    <a:pt x="7496" y="84625"/>
                    <a:pt x="8239" y="84625"/>
                  </a:cubicBezTo>
                  <a:cubicBezTo>
                    <a:pt x="8669" y="84625"/>
                    <a:pt x="9106" y="84505"/>
                    <a:pt x="9500" y="84259"/>
                  </a:cubicBezTo>
                  <a:lnTo>
                    <a:pt x="116998" y="12788"/>
                  </a:lnTo>
                  <a:cubicBezTo>
                    <a:pt x="118073" y="12071"/>
                    <a:pt x="118342" y="10682"/>
                    <a:pt x="117670" y="9606"/>
                  </a:cubicBezTo>
                  <a:lnTo>
                    <a:pt x="111934" y="1048"/>
                  </a:lnTo>
                  <a:cubicBezTo>
                    <a:pt x="111514" y="375"/>
                    <a:pt x="110796" y="0"/>
                    <a:pt x="1100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2921450" y="7245950"/>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2891200" y="7225800"/>
              <a:ext cx="41475" cy="59400"/>
            </a:xfrm>
            <a:custGeom>
              <a:rect b="b" l="l" r="r" t="t"/>
              <a:pathLst>
                <a:path extrusionOk="0" fill="none" h="2376" w="1659">
                  <a:moveTo>
                    <a:pt x="1659"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2859825" y="7204500"/>
              <a:ext cx="40350" cy="59400"/>
            </a:xfrm>
            <a:custGeom>
              <a:rect b="b" l="l" r="r" t="t"/>
              <a:pathLst>
                <a:path extrusionOk="0" fill="none" h="2376" w="1614">
                  <a:moveTo>
                    <a:pt x="1613" y="2376"/>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2828475" y="7183225"/>
              <a:ext cx="40375" cy="61625"/>
            </a:xfrm>
            <a:custGeom>
              <a:rect b="b" l="l" r="r" t="t"/>
              <a:pathLst>
                <a:path extrusionOk="0" fill="none" h="2465" w="1615">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2797100" y="7163050"/>
              <a:ext cx="39225" cy="60525"/>
            </a:xfrm>
            <a:custGeom>
              <a:rect b="b" l="l" r="r" t="t"/>
              <a:pathLst>
                <a:path extrusionOk="0" fill="none" h="2421" w="1569">
                  <a:moveTo>
                    <a:pt x="1569" y="2421"/>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2765725" y="7142900"/>
              <a:ext cx="39225" cy="60525"/>
            </a:xfrm>
            <a:custGeom>
              <a:rect b="b" l="l" r="r" t="t"/>
              <a:pathLst>
                <a:path extrusionOk="0" fill="none" h="2421" w="1569">
                  <a:moveTo>
                    <a:pt x="1569"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2735475" y="7121600"/>
              <a:ext cx="39225" cy="61650"/>
            </a:xfrm>
            <a:custGeom>
              <a:rect b="b" l="l" r="r" t="t"/>
              <a:pathLst>
                <a:path extrusionOk="0" fill="none" h="2466" w="1569">
                  <a:moveTo>
                    <a:pt x="1568"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2704125" y="7102575"/>
              <a:ext cx="40350" cy="59400"/>
            </a:xfrm>
            <a:custGeom>
              <a:rect b="b" l="l" r="r" t="t"/>
              <a:pathLst>
                <a:path extrusionOk="0" fill="none" h="2376" w="1614">
                  <a:moveTo>
                    <a:pt x="1614"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2673875" y="7081275"/>
              <a:ext cx="40350" cy="60525"/>
            </a:xfrm>
            <a:custGeom>
              <a:rect b="b" l="l" r="r" t="t"/>
              <a:pathLst>
                <a:path extrusionOk="0" fill="none" h="2421" w="1614">
                  <a:moveTo>
                    <a:pt x="1614" y="2421"/>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2642500" y="7060000"/>
              <a:ext cx="40350" cy="61625"/>
            </a:xfrm>
            <a:custGeom>
              <a:rect b="b" l="l" r="r" t="t"/>
              <a:pathLst>
                <a:path extrusionOk="0" fill="none" h="2465" w="1614">
                  <a:moveTo>
                    <a:pt x="1613"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612250" y="7039825"/>
              <a:ext cx="40350" cy="60525"/>
            </a:xfrm>
            <a:custGeom>
              <a:rect b="b" l="l" r="r" t="t"/>
              <a:pathLst>
                <a:path extrusionOk="0" fill="none" h="2421" w="1614">
                  <a:moveTo>
                    <a:pt x="1613" y="2421"/>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2580900" y="7019675"/>
              <a:ext cx="40350" cy="59400"/>
            </a:xfrm>
            <a:custGeom>
              <a:rect b="b" l="l" r="r" t="t"/>
              <a:pathLst>
                <a:path extrusionOk="0" fill="none" h="2376" w="1614">
                  <a:moveTo>
                    <a:pt x="1614"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2550650" y="6998375"/>
              <a:ext cx="40350" cy="61650"/>
            </a:xfrm>
            <a:custGeom>
              <a:rect b="b" l="l" r="r" t="t"/>
              <a:pathLst>
                <a:path extrusionOk="0" fill="none" h="2466" w="1614">
                  <a:moveTo>
                    <a:pt x="1614" y="246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2520400" y="6979350"/>
              <a:ext cx="41475" cy="59400"/>
            </a:xfrm>
            <a:custGeom>
              <a:rect b="b" l="l" r="r" t="t"/>
              <a:pathLst>
                <a:path extrusionOk="0" fill="none" h="2376" w="1659">
                  <a:moveTo>
                    <a:pt x="1658"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2489025" y="6958050"/>
              <a:ext cx="40350" cy="60525"/>
            </a:xfrm>
            <a:custGeom>
              <a:rect b="b" l="l" r="r" t="t"/>
              <a:pathLst>
                <a:path extrusionOk="0" fill="none" h="2421" w="1614">
                  <a:moveTo>
                    <a:pt x="1613"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2457675" y="6936775"/>
              <a:ext cx="40375" cy="61625"/>
            </a:xfrm>
            <a:custGeom>
              <a:rect b="b" l="l" r="r" t="t"/>
              <a:pathLst>
                <a:path extrusionOk="0" fill="none" h="2465" w="1615">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2427425" y="6916600"/>
              <a:ext cx="40350" cy="60525"/>
            </a:xfrm>
            <a:custGeom>
              <a:rect b="b" l="l" r="r" t="t"/>
              <a:pathLst>
                <a:path extrusionOk="0" fill="none" h="2421" w="1614">
                  <a:moveTo>
                    <a:pt x="1614" y="2421"/>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2397175" y="6896450"/>
              <a:ext cx="41475" cy="60500"/>
            </a:xfrm>
            <a:custGeom>
              <a:rect b="b" l="l" r="r" t="t"/>
              <a:pathLst>
                <a:path extrusionOk="0" fill="none" h="2420" w="1659">
                  <a:moveTo>
                    <a:pt x="165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2365800" y="6875150"/>
              <a:ext cx="40350" cy="61650"/>
            </a:xfrm>
            <a:custGeom>
              <a:rect b="b" l="l" r="r" t="t"/>
              <a:pathLst>
                <a:path extrusionOk="0" fill="none" h="2466" w="1614">
                  <a:moveTo>
                    <a:pt x="1613"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2333325" y="6855000"/>
              <a:ext cx="39250" cy="60500"/>
            </a:xfrm>
            <a:custGeom>
              <a:rect b="b" l="l" r="r" t="t"/>
              <a:pathLst>
                <a:path extrusionOk="0" fill="none" h="2420" w="1570">
                  <a:moveTo>
                    <a:pt x="156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2303075" y="6834825"/>
              <a:ext cx="39225" cy="60525"/>
            </a:xfrm>
            <a:custGeom>
              <a:rect b="b" l="l" r="r" t="t"/>
              <a:pathLst>
                <a:path extrusionOk="0" fill="none" h="2421" w="1569">
                  <a:moveTo>
                    <a:pt x="156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2271700" y="6813550"/>
              <a:ext cx="39225" cy="61625"/>
            </a:xfrm>
            <a:custGeom>
              <a:rect b="b" l="l" r="r" t="t"/>
              <a:pathLst>
                <a:path extrusionOk="0" fill="none" h="2465" w="1569">
                  <a:moveTo>
                    <a:pt x="1569"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2241450" y="6794500"/>
              <a:ext cx="40350" cy="59400"/>
            </a:xfrm>
            <a:custGeom>
              <a:rect b="b" l="l" r="r" t="t"/>
              <a:pathLst>
                <a:path extrusionOk="0" fill="none" h="2376" w="1614">
                  <a:moveTo>
                    <a:pt x="1613" y="237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2210100" y="6773225"/>
              <a:ext cx="40350" cy="59400"/>
            </a:xfrm>
            <a:custGeom>
              <a:rect b="b" l="l" r="r" t="t"/>
              <a:pathLst>
                <a:path extrusionOk="0" fill="none" h="2376" w="1614">
                  <a:moveTo>
                    <a:pt x="1614" y="237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2179850" y="6751925"/>
              <a:ext cx="41475" cy="61650"/>
            </a:xfrm>
            <a:custGeom>
              <a:rect b="b" l="l" r="r" t="t"/>
              <a:pathLst>
                <a:path extrusionOk="0" fill="none" h="2466" w="1659">
                  <a:moveTo>
                    <a:pt x="1659" y="246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2148475" y="6732900"/>
              <a:ext cx="40350" cy="59375"/>
            </a:xfrm>
            <a:custGeom>
              <a:rect b="b" l="l" r="r" t="t"/>
              <a:pathLst>
                <a:path extrusionOk="0" fill="none" h="2375" w="1614">
                  <a:moveTo>
                    <a:pt x="1613"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2118225" y="6711600"/>
              <a:ext cx="41475" cy="59400"/>
            </a:xfrm>
            <a:custGeom>
              <a:rect b="b" l="l" r="r" t="t"/>
              <a:pathLst>
                <a:path extrusionOk="0" fill="none" h="2376" w="1659">
                  <a:moveTo>
                    <a:pt x="1658" y="2376"/>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2086875" y="6690325"/>
              <a:ext cx="40350" cy="61625"/>
            </a:xfrm>
            <a:custGeom>
              <a:rect b="b" l="l" r="r" t="t"/>
              <a:pathLst>
                <a:path extrusionOk="0" fill="none" h="2465" w="1614">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2056625" y="6671275"/>
              <a:ext cx="41475" cy="59400"/>
            </a:xfrm>
            <a:custGeom>
              <a:rect b="b" l="l" r="r" t="t"/>
              <a:pathLst>
                <a:path extrusionOk="0" fill="none" h="2376" w="1659">
                  <a:moveTo>
                    <a:pt x="1659" y="237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2025250" y="6650000"/>
              <a:ext cx="40350" cy="60500"/>
            </a:xfrm>
            <a:custGeom>
              <a:rect b="b" l="l" r="r" t="t"/>
              <a:pathLst>
                <a:path extrusionOk="0" fill="none" h="2420" w="1614">
                  <a:moveTo>
                    <a:pt x="1613"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8"/>
            <p:cNvSpPr/>
            <p:nvPr/>
          </p:nvSpPr>
          <p:spPr>
            <a:xfrm>
              <a:off x="-1995000" y="6628700"/>
              <a:ext cx="40350" cy="60525"/>
            </a:xfrm>
            <a:custGeom>
              <a:rect b="b" l="l" r="r" t="t"/>
              <a:pathLst>
                <a:path extrusionOk="0" fill="none" h="2421" w="1614">
                  <a:moveTo>
                    <a:pt x="1613"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8"/>
            <p:cNvSpPr/>
            <p:nvPr/>
          </p:nvSpPr>
          <p:spPr>
            <a:xfrm>
              <a:off x="-1963650" y="6608550"/>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8"/>
            <p:cNvSpPr/>
            <p:nvPr/>
          </p:nvSpPr>
          <p:spPr>
            <a:xfrm>
              <a:off x="-1933400" y="6588375"/>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8"/>
            <p:cNvSpPr/>
            <p:nvPr/>
          </p:nvSpPr>
          <p:spPr>
            <a:xfrm>
              <a:off x="-1902025" y="6567100"/>
              <a:ext cx="40350" cy="60500"/>
            </a:xfrm>
            <a:custGeom>
              <a:rect b="b" l="l" r="r" t="t"/>
              <a:pathLst>
                <a:path extrusionOk="0" fill="none" h="2420" w="1614">
                  <a:moveTo>
                    <a:pt x="1614"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8"/>
            <p:cNvSpPr/>
            <p:nvPr/>
          </p:nvSpPr>
          <p:spPr>
            <a:xfrm>
              <a:off x="-1870650" y="6545800"/>
              <a:ext cx="40350" cy="61650"/>
            </a:xfrm>
            <a:custGeom>
              <a:rect b="b" l="l" r="r" t="t"/>
              <a:pathLst>
                <a:path extrusionOk="0" fill="none" h="2466" w="1614">
                  <a:moveTo>
                    <a:pt x="1613"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8"/>
            <p:cNvSpPr/>
            <p:nvPr/>
          </p:nvSpPr>
          <p:spPr>
            <a:xfrm>
              <a:off x="-1839300" y="6526775"/>
              <a:ext cx="39250" cy="60500"/>
            </a:xfrm>
            <a:custGeom>
              <a:rect b="b" l="l" r="r" t="t"/>
              <a:pathLst>
                <a:path extrusionOk="0" fill="none" h="2420" w="1570">
                  <a:moveTo>
                    <a:pt x="156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8"/>
            <p:cNvSpPr/>
            <p:nvPr/>
          </p:nvSpPr>
          <p:spPr>
            <a:xfrm>
              <a:off x="-1809050" y="6505475"/>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8"/>
            <p:cNvSpPr/>
            <p:nvPr/>
          </p:nvSpPr>
          <p:spPr>
            <a:xfrm>
              <a:off x="-1777675" y="6484200"/>
              <a:ext cx="40350" cy="61625"/>
            </a:xfrm>
            <a:custGeom>
              <a:rect b="b" l="l" r="r" t="t"/>
              <a:pathLst>
                <a:path extrusionOk="0" fill="none" h="2465" w="1614">
                  <a:moveTo>
                    <a:pt x="1613"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8"/>
            <p:cNvSpPr/>
            <p:nvPr/>
          </p:nvSpPr>
          <p:spPr>
            <a:xfrm>
              <a:off x="-1746325" y="6465150"/>
              <a:ext cx="40375" cy="59400"/>
            </a:xfrm>
            <a:custGeom>
              <a:rect b="b" l="l" r="r" t="t"/>
              <a:pathLst>
                <a:path extrusionOk="0" fill="none" h="2376" w="1615">
                  <a:moveTo>
                    <a:pt x="1614" y="2376"/>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8"/>
            <p:cNvSpPr/>
            <p:nvPr/>
          </p:nvSpPr>
          <p:spPr>
            <a:xfrm>
              <a:off x="-1716075" y="6443875"/>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8"/>
            <p:cNvSpPr/>
            <p:nvPr/>
          </p:nvSpPr>
          <p:spPr>
            <a:xfrm>
              <a:off x="-1684700" y="6422575"/>
              <a:ext cx="40350" cy="61650"/>
            </a:xfrm>
            <a:custGeom>
              <a:rect b="b" l="l" r="r" t="t"/>
              <a:pathLst>
                <a:path extrusionOk="0" fill="none" h="2466" w="1614">
                  <a:moveTo>
                    <a:pt x="1614"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8"/>
            <p:cNvSpPr/>
            <p:nvPr/>
          </p:nvSpPr>
          <p:spPr>
            <a:xfrm>
              <a:off x="-1654450" y="6403550"/>
              <a:ext cx="40350" cy="59375"/>
            </a:xfrm>
            <a:custGeom>
              <a:rect b="b" l="l" r="r" t="t"/>
              <a:pathLst>
                <a:path extrusionOk="0" fill="none" h="2375" w="1614">
                  <a:moveTo>
                    <a:pt x="1613"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8"/>
            <p:cNvSpPr/>
            <p:nvPr/>
          </p:nvSpPr>
          <p:spPr>
            <a:xfrm>
              <a:off x="-1623100" y="6382250"/>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8"/>
            <p:cNvSpPr/>
            <p:nvPr/>
          </p:nvSpPr>
          <p:spPr>
            <a:xfrm>
              <a:off x="-1592850" y="6360975"/>
              <a:ext cx="40350" cy="61625"/>
            </a:xfrm>
            <a:custGeom>
              <a:rect b="b" l="l" r="r" t="t"/>
              <a:pathLst>
                <a:path extrusionOk="0" fill="none" h="2465" w="1614">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8"/>
            <p:cNvSpPr/>
            <p:nvPr/>
          </p:nvSpPr>
          <p:spPr>
            <a:xfrm>
              <a:off x="-1562600" y="6341925"/>
              <a:ext cx="41475" cy="60525"/>
            </a:xfrm>
            <a:custGeom>
              <a:rect b="b" l="l" r="r" t="t"/>
              <a:pathLst>
                <a:path extrusionOk="0" fill="none" h="2421" w="1659">
                  <a:moveTo>
                    <a:pt x="165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8"/>
            <p:cNvSpPr/>
            <p:nvPr/>
          </p:nvSpPr>
          <p:spPr>
            <a:xfrm>
              <a:off x="-1531225" y="6320650"/>
              <a:ext cx="40350" cy="60500"/>
            </a:xfrm>
            <a:custGeom>
              <a:rect b="b" l="l" r="r" t="t"/>
              <a:pathLst>
                <a:path extrusionOk="0" fill="none" h="2420" w="1614">
                  <a:moveTo>
                    <a:pt x="1613"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8"/>
            <p:cNvSpPr/>
            <p:nvPr/>
          </p:nvSpPr>
          <p:spPr>
            <a:xfrm>
              <a:off x="-1500975" y="6299350"/>
              <a:ext cx="41475" cy="61650"/>
            </a:xfrm>
            <a:custGeom>
              <a:rect b="b" l="l" r="r" t="t"/>
              <a:pathLst>
                <a:path extrusionOk="0" fill="none" h="2466" w="1659">
                  <a:moveTo>
                    <a:pt x="1658"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8"/>
            <p:cNvSpPr/>
            <p:nvPr/>
          </p:nvSpPr>
          <p:spPr>
            <a:xfrm>
              <a:off x="-1469625" y="6280325"/>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8"/>
            <p:cNvSpPr/>
            <p:nvPr/>
          </p:nvSpPr>
          <p:spPr>
            <a:xfrm>
              <a:off x="-1438250" y="625902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8"/>
            <p:cNvSpPr/>
            <p:nvPr/>
          </p:nvSpPr>
          <p:spPr>
            <a:xfrm>
              <a:off x="-1406875" y="6237750"/>
              <a:ext cx="39225" cy="61625"/>
            </a:xfrm>
            <a:custGeom>
              <a:rect b="b" l="l" r="r" t="t"/>
              <a:pathLst>
                <a:path extrusionOk="0" fill="none" h="2465" w="1569">
                  <a:moveTo>
                    <a:pt x="1568"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8"/>
            <p:cNvSpPr/>
            <p:nvPr/>
          </p:nvSpPr>
          <p:spPr>
            <a:xfrm>
              <a:off x="-1375525" y="6218700"/>
              <a:ext cx="39250" cy="60525"/>
            </a:xfrm>
            <a:custGeom>
              <a:rect b="b" l="l" r="r" t="t"/>
              <a:pathLst>
                <a:path extrusionOk="0" fill="none" h="2421" w="1570">
                  <a:moveTo>
                    <a:pt x="156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8"/>
            <p:cNvSpPr/>
            <p:nvPr/>
          </p:nvSpPr>
          <p:spPr>
            <a:xfrm>
              <a:off x="-1345275" y="6197425"/>
              <a:ext cx="39250" cy="60500"/>
            </a:xfrm>
            <a:custGeom>
              <a:rect b="b" l="l" r="r" t="t"/>
              <a:pathLst>
                <a:path extrusionOk="0" fill="none" h="2420" w="1570">
                  <a:moveTo>
                    <a:pt x="156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8"/>
            <p:cNvSpPr/>
            <p:nvPr/>
          </p:nvSpPr>
          <p:spPr>
            <a:xfrm>
              <a:off x="-1313900" y="6176125"/>
              <a:ext cx="40350" cy="61650"/>
            </a:xfrm>
            <a:custGeom>
              <a:rect b="b" l="l" r="r" t="t"/>
              <a:pathLst>
                <a:path extrusionOk="0" fill="none" h="2466" w="1614">
                  <a:moveTo>
                    <a:pt x="1613" y="2465"/>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8"/>
            <p:cNvSpPr/>
            <p:nvPr/>
          </p:nvSpPr>
          <p:spPr>
            <a:xfrm>
              <a:off x="-1283650" y="6157100"/>
              <a:ext cx="41475" cy="59375"/>
            </a:xfrm>
            <a:custGeom>
              <a:rect b="b" l="l" r="r" t="t"/>
              <a:pathLst>
                <a:path extrusionOk="0" fill="none" h="2375" w="1659">
                  <a:moveTo>
                    <a:pt x="1658"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8"/>
            <p:cNvSpPr/>
            <p:nvPr/>
          </p:nvSpPr>
          <p:spPr>
            <a:xfrm>
              <a:off x="-1252300" y="6135800"/>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8"/>
            <p:cNvSpPr/>
            <p:nvPr/>
          </p:nvSpPr>
          <p:spPr>
            <a:xfrm>
              <a:off x="-1222050" y="6114525"/>
              <a:ext cx="40350" cy="61625"/>
            </a:xfrm>
            <a:custGeom>
              <a:rect b="b" l="l" r="r" t="t"/>
              <a:pathLst>
                <a:path extrusionOk="0" fill="none" h="2465" w="1614">
                  <a:moveTo>
                    <a:pt x="1614" y="2465"/>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1190675" y="6095475"/>
              <a:ext cx="40350" cy="59400"/>
            </a:xfrm>
            <a:custGeom>
              <a:rect b="b" l="l" r="r" t="t"/>
              <a:pathLst>
                <a:path extrusionOk="0" fill="none" h="2376" w="1614">
                  <a:moveTo>
                    <a:pt x="1614" y="237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1160425" y="607420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1129075" y="6052900"/>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1098825" y="6033850"/>
              <a:ext cx="40350" cy="59400"/>
            </a:xfrm>
            <a:custGeom>
              <a:rect b="b" l="l" r="r" t="t"/>
              <a:pathLst>
                <a:path extrusionOk="0" fill="none" h="2376" w="1614">
                  <a:moveTo>
                    <a:pt x="1614" y="2376"/>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1067450" y="601257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1037200" y="599130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1005850" y="5971125"/>
              <a:ext cx="40375" cy="61650"/>
            </a:xfrm>
            <a:custGeom>
              <a:rect b="b" l="l" r="r" t="t"/>
              <a:pathLst>
                <a:path extrusionOk="0" fill="none" h="2466" w="1615">
                  <a:moveTo>
                    <a:pt x="1614" y="2465"/>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975600" y="5950975"/>
              <a:ext cx="41475" cy="60500"/>
            </a:xfrm>
            <a:custGeom>
              <a:rect b="b" l="l" r="r" t="t"/>
              <a:pathLst>
                <a:path extrusionOk="0" fill="none" h="2420" w="1659">
                  <a:moveTo>
                    <a:pt x="1659"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943100" y="5929675"/>
              <a:ext cx="39225" cy="60525"/>
            </a:xfrm>
            <a:custGeom>
              <a:rect b="b" l="l" r="r" t="t"/>
              <a:pathLst>
                <a:path extrusionOk="0" fill="none" h="2421" w="1569">
                  <a:moveTo>
                    <a:pt x="1569"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911750" y="5908400"/>
              <a:ext cx="38125" cy="62750"/>
            </a:xfrm>
            <a:custGeom>
              <a:rect b="b" l="l" r="r" t="t"/>
              <a:pathLst>
                <a:path extrusionOk="0" fill="none" h="2510" w="1525">
                  <a:moveTo>
                    <a:pt x="1524" y="251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881500" y="5889350"/>
              <a:ext cx="39250" cy="60525"/>
            </a:xfrm>
            <a:custGeom>
              <a:rect b="b" l="l" r="r" t="t"/>
              <a:pathLst>
                <a:path extrusionOk="0" fill="none" h="2421" w="1570">
                  <a:moveTo>
                    <a:pt x="1569"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850125" y="5868075"/>
              <a:ext cx="40350" cy="60500"/>
            </a:xfrm>
            <a:custGeom>
              <a:rect b="b" l="l" r="r" t="t"/>
              <a:pathLst>
                <a:path extrusionOk="0" fill="none" h="2420" w="1614">
                  <a:moveTo>
                    <a:pt x="1614"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819875" y="5847900"/>
              <a:ext cx="40350" cy="60525"/>
            </a:xfrm>
            <a:custGeom>
              <a:rect b="b" l="l" r="r" t="t"/>
              <a:pathLst>
                <a:path extrusionOk="0" fill="none" h="2421" w="1614">
                  <a:moveTo>
                    <a:pt x="1613"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789625" y="582775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758275" y="5806450"/>
              <a:ext cx="40350" cy="60525"/>
            </a:xfrm>
            <a:custGeom>
              <a:rect b="b" l="l" r="r" t="t"/>
              <a:pathLst>
                <a:path extrusionOk="0" fill="none" h="2421" w="1614">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726900" y="5785175"/>
              <a:ext cx="40350" cy="62750"/>
            </a:xfrm>
            <a:custGeom>
              <a:rect b="b" l="l" r="r" t="t"/>
              <a:pathLst>
                <a:path extrusionOk="0" fill="none" h="2510" w="1614">
                  <a:moveTo>
                    <a:pt x="1614" y="251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696650" y="576612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666400" y="5744850"/>
              <a:ext cx="41475" cy="60500"/>
            </a:xfrm>
            <a:custGeom>
              <a:rect b="b" l="l" r="r" t="t"/>
              <a:pathLst>
                <a:path extrusionOk="0" fill="none" h="2420" w="1659">
                  <a:moveTo>
                    <a:pt x="1658"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635050" y="5724675"/>
              <a:ext cx="40375" cy="60525"/>
            </a:xfrm>
            <a:custGeom>
              <a:rect b="b" l="l" r="r" t="t"/>
              <a:pathLst>
                <a:path extrusionOk="0" fill="none" h="2421" w="1615">
                  <a:moveTo>
                    <a:pt x="1614" y="2420"/>
                  </a:moveTo>
                  <a:lnTo>
                    <a:pt x="1"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603675" y="5704525"/>
              <a:ext cx="40350" cy="60500"/>
            </a:xfrm>
            <a:custGeom>
              <a:rect b="b" l="l" r="r" t="t"/>
              <a:pathLst>
                <a:path extrusionOk="0" fill="none" h="2420" w="1614">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573425" y="5683225"/>
              <a:ext cx="40350" cy="60525"/>
            </a:xfrm>
            <a:custGeom>
              <a:rect b="b" l="l" r="r" t="t"/>
              <a:pathLst>
                <a:path extrusionOk="0" fill="none" h="2421" w="1614">
                  <a:moveTo>
                    <a:pt x="1614" y="2420"/>
                  </a:moveTo>
                  <a:lnTo>
                    <a:pt x="0" y="1"/>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a:off x="-542050" y="5663075"/>
              <a:ext cx="40350" cy="61625"/>
            </a:xfrm>
            <a:custGeom>
              <a:rect b="b" l="l" r="r" t="t"/>
              <a:pathLst>
                <a:path extrusionOk="0" fill="none" h="2465" w="1614">
                  <a:moveTo>
                    <a:pt x="1613" y="2465"/>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a:off x="-511825" y="5642900"/>
              <a:ext cx="40375" cy="60525"/>
            </a:xfrm>
            <a:custGeom>
              <a:rect b="b" l="l" r="r" t="t"/>
              <a:pathLst>
                <a:path extrusionOk="0" fill="none" h="2421" w="1615">
                  <a:moveTo>
                    <a:pt x="1614" y="2420"/>
                  </a:moveTo>
                  <a:lnTo>
                    <a:pt x="1"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479325" y="5621625"/>
              <a:ext cx="39225" cy="60500"/>
            </a:xfrm>
            <a:custGeom>
              <a:rect b="b" l="l" r="r" t="t"/>
              <a:pathLst>
                <a:path extrusionOk="0" fill="none" h="2420" w="1569">
                  <a:moveTo>
                    <a:pt x="1569" y="2420"/>
                  </a:moveTo>
                  <a:lnTo>
                    <a:pt x="0" y="0"/>
                  </a:lnTo>
                </a:path>
              </a:pathLst>
            </a:custGeom>
            <a:solidFill>
              <a:schemeClr val="accent6"/>
            </a:solidFill>
            <a:ln cap="flat" cmpd="sng" w="89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3083875" y="5255525"/>
              <a:ext cx="2756925" cy="1844825"/>
            </a:xfrm>
            <a:custGeom>
              <a:rect b="b" l="l" r="r" t="t"/>
              <a:pathLst>
                <a:path extrusionOk="0" h="73793" w="110277">
                  <a:moveTo>
                    <a:pt x="108938" y="0"/>
                  </a:moveTo>
                  <a:cubicBezTo>
                    <a:pt x="108692" y="0"/>
                    <a:pt x="108442" y="70"/>
                    <a:pt x="108215" y="215"/>
                  </a:cubicBezTo>
                  <a:lnTo>
                    <a:pt x="762" y="71687"/>
                  </a:lnTo>
                  <a:cubicBezTo>
                    <a:pt x="135" y="72090"/>
                    <a:pt x="0" y="72896"/>
                    <a:pt x="404" y="73524"/>
                  </a:cubicBezTo>
                  <a:lnTo>
                    <a:pt x="628" y="73793"/>
                  </a:lnTo>
                  <a:lnTo>
                    <a:pt x="110276" y="888"/>
                  </a:lnTo>
                  <a:lnTo>
                    <a:pt x="110052" y="619"/>
                  </a:lnTo>
                  <a:cubicBezTo>
                    <a:pt x="109795" y="218"/>
                    <a:pt x="109373" y="0"/>
                    <a:pt x="108938" y="0"/>
                  </a:cubicBezTo>
                  <a:close/>
                </a:path>
              </a:pathLst>
            </a:custGeom>
            <a:solidFill>
              <a:srgbClr val="373331">
                <a:alpha val="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2939375" y="5471500"/>
              <a:ext cx="2756925" cy="1845950"/>
            </a:xfrm>
            <a:custGeom>
              <a:rect b="b" l="l" r="r" t="t"/>
              <a:pathLst>
                <a:path extrusionOk="0" h="73838" w="110277">
                  <a:moveTo>
                    <a:pt x="109650" y="1"/>
                  </a:moveTo>
                  <a:lnTo>
                    <a:pt x="1" y="72950"/>
                  </a:lnTo>
                  <a:lnTo>
                    <a:pt x="135" y="73219"/>
                  </a:lnTo>
                  <a:cubicBezTo>
                    <a:pt x="393" y="73620"/>
                    <a:pt x="833" y="73838"/>
                    <a:pt x="1281" y="73838"/>
                  </a:cubicBezTo>
                  <a:cubicBezTo>
                    <a:pt x="1535" y="73838"/>
                    <a:pt x="1791" y="73768"/>
                    <a:pt x="2017" y="73623"/>
                  </a:cubicBezTo>
                  <a:lnTo>
                    <a:pt x="109470" y="2107"/>
                  </a:lnTo>
                  <a:cubicBezTo>
                    <a:pt x="110098" y="1703"/>
                    <a:pt x="110277" y="852"/>
                    <a:pt x="109874" y="270"/>
                  </a:cubicBezTo>
                  <a:lnTo>
                    <a:pt x="109650" y="1"/>
                  </a:lnTo>
                  <a:close/>
                </a:path>
              </a:pathLst>
            </a:custGeom>
            <a:solidFill>
              <a:srgbClr val="373331">
                <a:alpha val="62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38"/>
          <p:cNvGrpSpPr/>
          <p:nvPr/>
        </p:nvGrpSpPr>
        <p:grpSpPr>
          <a:xfrm rot="-2274100">
            <a:off x="5854929" y="2428645"/>
            <a:ext cx="1882744" cy="1660235"/>
            <a:chOff x="2601325" y="5627150"/>
            <a:chExt cx="1492175" cy="1315825"/>
          </a:xfrm>
        </p:grpSpPr>
        <p:sp>
          <p:nvSpPr>
            <p:cNvPr id="687" name="Google Shape;687;p38"/>
            <p:cNvSpPr/>
            <p:nvPr/>
          </p:nvSpPr>
          <p:spPr>
            <a:xfrm>
              <a:off x="2795125" y="5627150"/>
              <a:ext cx="1298375" cy="1092325"/>
            </a:xfrm>
            <a:custGeom>
              <a:rect b="b" l="l" r="r" t="t"/>
              <a:pathLst>
                <a:path extrusionOk="0" h="43693" w="51935">
                  <a:moveTo>
                    <a:pt x="21343" y="0"/>
                  </a:moveTo>
                  <a:cubicBezTo>
                    <a:pt x="13318" y="0"/>
                    <a:pt x="5374" y="3553"/>
                    <a:pt x="0" y="10354"/>
                  </a:cubicBezTo>
                  <a:lnTo>
                    <a:pt x="8156" y="16762"/>
                  </a:lnTo>
                  <a:cubicBezTo>
                    <a:pt x="11459" y="12574"/>
                    <a:pt x="16378" y="10379"/>
                    <a:pt x="21344" y="10379"/>
                  </a:cubicBezTo>
                  <a:cubicBezTo>
                    <a:pt x="24933" y="10379"/>
                    <a:pt x="28546" y="11526"/>
                    <a:pt x="31591" y="13894"/>
                  </a:cubicBezTo>
                  <a:cubicBezTo>
                    <a:pt x="38895" y="19585"/>
                    <a:pt x="40239" y="30025"/>
                    <a:pt x="34638" y="37374"/>
                  </a:cubicBezTo>
                  <a:lnTo>
                    <a:pt x="42794" y="43692"/>
                  </a:lnTo>
                  <a:cubicBezTo>
                    <a:pt x="51935" y="31863"/>
                    <a:pt x="49739" y="14925"/>
                    <a:pt x="37999" y="5739"/>
                  </a:cubicBezTo>
                  <a:cubicBezTo>
                    <a:pt x="33041" y="1874"/>
                    <a:pt x="27171" y="0"/>
                    <a:pt x="213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2601325" y="5855500"/>
              <a:ext cx="1309575" cy="1087475"/>
            </a:xfrm>
            <a:custGeom>
              <a:rect b="b" l="l" r="r" t="t"/>
              <a:pathLst>
                <a:path extrusionOk="0" h="43499" w="52383">
                  <a:moveTo>
                    <a:pt x="6662" y="1"/>
                  </a:moveTo>
                  <a:cubicBezTo>
                    <a:pt x="6074" y="1"/>
                    <a:pt x="5500" y="258"/>
                    <a:pt x="5109" y="727"/>
                  </a:cubicBezTo>
                  <a:lnTo>
                    <a:pt x="673" y="6418"/>
                  </a:lnTo>
                  <a:cubicBezTo>
                    <a:pt x="0" y="7314"/>
                    <a:pt x="180" y="8524"/>
                    <a:pt x="986" y="9196"/>
                  </a:cubicBezTo>
                  <a:lnTo>
                    <a:pt x="44451" y="43072"/>
                  </a:lnTo>
                  <a:cubicBezTo>
                    <a:pt x="44834" y="43359"/>
                    <a:pt x="45282" y="43499"/>
                    <a:pt x="45722" y="43499"/>
                  </a:cubicBezTo>
                  <a:cubicBezTo>
                    <a:pt x="46312" y="43499"/>
                    <a:pt x="46889" y="43246"/>
                    <a:pt x="47274" y="42758"/>
                  </a:cubicBezTo>
                  <a:lnTo>
                    <a:pt x="51711" y="37112"/>
                  </a:lnTo>
                  <a:cubicBezTo>
                    <a:pt x="52383" y="36261"/>
                    <a:pt x="52248" y="34962"/>
                    <a:pt x="51352" y="34289"/>
                  </a:cubicBezTo>
                  <a:lnTo>
                    <a:pt x="7887" y="414"/>
                  </a:lnTo>
                  <a:cubicBezTo>
                    <a:pt x="7513" y="133"/>
                    <a:pt x="7084" y="1"/>
                    <a:pt x="66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2650625" y="6023775"/>
              <a:ext cx="36975" cy="50450"/>
            </a:xfrm>
            <a:custGeom>
              <a:rect b="b" l="l" r="r" t="t"/>
              <a:pathLst>
                <a:path extrusionOk="0" fill="none" h="2018" w="1479">
                  <a:moveTo>
                    <a:pt x="0" y="2017"/>
                  </a:moveTo>
                  <a:lnTo>
                    <a:pt x="147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2675250" y="6045075"/>
              <a:ext cx="39250" cy="48175"/>
            </a:xfrm>
            <a:custGeom>
              <a:rect b="b" l="l" r="r" t="t"/>
              <a:pathLst>
                <a:path extrusionOk="0" fill="none" h="1927" w="1570">
                  <a:moveTo>
                    <a:pt x="1" y="192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2701025" y="6064100"/>
              <a:ext cx="38125" cy="50450"/>
            </a:xfrm>
            <a:custGeom>
              <a:rect b="b" l="l" r="r" t="t"/>
              <a:pathLst>
                <a:path extrusionOk="0" fill="none" h="2018" w="1525">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2725675" y="608427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2751425" y="6103325"/>
              <a:ext cx="39250" cy="50425"/>
            </a:xfrm>
            <a:custGeom>
              <a:rect b="b" l="l" r="r" t="t"/>
              <a:pathLst>
                <a:path extrusionOk="0" fill="none" h="2017" w="1570">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2777200" y="6123475"/>
              <a:ext cx="38125" cy="50450"/>
            </a:xfrm>
            <a:custGeom>
              <a:rect b="b" l="l" r="r" t="t"/>
              <a:pathLst>
                <a:path extrusionOk="0" fill="none" h="2018" w="1525">
                  <a:moveTo>
                    <a:pt x="1"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2802975" y="6142525"/>
              <a:ext cx="39225" cy="50425"/>
            </a:xfrm>
            <a:custGeom>
              <a:rect b="b" l="l" r="r" t="t"/>
              <a:pathLst>
                <a:path extrusionOk="0" fill="none" h="2017" w="1569">
                  <a:moveTo>
                    <a:pt x="0" y="2017"/>
                  </a:moveTo>
                  <a:lnTo>
                    <a:pt x="1568"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2827600" y="6163800"/>
              <a:ext cx="39250" cy="49325"/>
            </a:xfrm>
            <a:custGeom>
              <a:rect b="b" l="l" r="r" t="t"/>
              <a:pathLst>
                <a:path extrusionOk="0" fill="none" h="1973" w="1570">
                  <a:moveTo>
                    <a:pt x="1" y="1972"/>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2853375" y="6182850"/>
              <a:ext cx="39225" cy="51550"/>
            </a:xfrm>
            <a:custGeom>
              <a:rect b="b" l="l" r="r" t="t"/>
              <a:pathLst>
                <a:path extrusionOk="0" fill="none" h="2062" w="1569">
                  <a:moveTo>
                    <a:pt x="1" y="2062"/>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2878025" y="620302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2903800" y="6223175"/>
              <a:ext cx="39225" cy="49325"/>
            </a:xfrm>
            <a:custGeom>
              <a:rect b="b" l="l" r="r" t="t"/>
              <a:pathLst>
                <a:path extrusionOk="0" fill="none" h="1973" w="1569">
                  <a:moveTo>
                    <a:pt x="0" y="1972"/>
                  </a:moveTo>
                  <a:lnTo>
                    <a:pt x="1568"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8"/>
            <p:cNvSpPr/>
            <p:nvPr/>
          </p:nvSpPr>
          <p:spPr>
            <a:xfrm>
              <a:off x="2930675" y="6242225"/>
              <a:ext cx="37000" cy="50425"/>
            </a:xfrm>
            <a:custGeom>
              <a:rect b="b" l="l" r="r" t="t"/>
              <a:pathLst>
                <a:path extrusionOk="0" fill="none" h="2017" w="1480">
                  <a:moveTo>
                    <a:pt x="0" y="2017"/>
                  </a:moveTo>
                  <a:lnTo>
                    <a:pt x="147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2955325" y="6262400"/>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2981075" y="6282550"/>
              <a:ext cx="38125" cy="49325"/>
            </a:xfrm>
            <a:custGeom>
              <a:rect b="b" l="l" r="r" t="t"/>
              <a:pathLst>
                <a:path extrusionOk="0" fill="none" h="1973" w="1525">
                  <a:moveTo>
                    <a:pt x="1"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3005725" y="6302725"/>
              <a:ext cx="39225" cy="50425"/>
            </a:xfrm>
            <a:custGeom>
              <a:rect b="b" l="l" r="r" t="t"/>
              <a:pathLst>
                <a:path extrusionOk="0" fill="none" h="2017" w="1569">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3031500" y="6321775"/>
              <a:ext cx="39225" cy="50425"/>
            </a:xfrm>
            <a:custGeom>
              <a:rect b="b" l="l" r="r" t="t"/>
              <a:pathLst>
                <a:path extrusionOk="0" fill="none" h="2017" w="1569">
                  <a:moveTo>
                    <a:pt x="0" y="2016"/>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8"/>
            <p:cNvSpPr/>
            <p:nvPr/>
          </p:nvSpPr>
          <p:spPr>
            <a:xfrm>
              <a:off x="3057250" y="6341925"/>
              <a:ext cx="38125" cy="50425"/>
            </a:xfrm>
            <a:custGeom>
              <a:rect b="b" l="l" r="r" t="t"/>
              <a:pathLst>
                <a:path extrusionOk="0" fill="none" h="2017" w="1525">
                  <a:moveTo>
                    <a:pt x="1"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8"/>
            <p:cNvSpPr/>
            <p:nvPr/>
          </p:nvSpPr>
          <p:spPr>
            <a:xfrm>
              <a:off x="3083025" y="6360975"/>
              <a:ext cx="39225" cy="50425"/>
            </a:xfrm>
            <a:custGeom>
              <a:rect b="b" l="l" r="r" t="t"/>
              <a:pathLst>
                <a:path extrusionOk="0" fill="none" h="2017" w="1569">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3107675" y="6381125"/>
              <a:ext cx="39225" cy="50450"/>
            </a:xfrm>
            <a:custGeom>
              <a:rect b="b" l="l" r="r" t="t"/>
              <a:pathLst>
                <a:path extrusionOk="0" fill="none" h="2018" w="1569">
                  <a:moveTo>
                    <a:pt x="0" y="2017"/>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3133425" y="6402425"/>
              <a:ext cx="39250" cy="48200"/>
            </a:xfrm>
            <a:custGeom>
              <a:rect b="b" l="l" r="r" t="t"/>
              <a:pathLst>
                <a:path extrusionOk="0" fill="none" h="1928" w="1570">
                  <a:moveTo>
                    <a:pt x="1" y="192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3158075" y="6421475"/>
              <a:ext cx="39250" cy="49300"/>
            </a:xfrm>
            <a:custGeom>
              <a:rect b="b" l="l" r="r" t="t"/>
              <a:pathLst>
                <a:path extrusionOk="0" fill="none" h="1972" w="1570">
                  <a:moveTo>
                    <a:pt x="1" y="1972"/>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3184975" y="6440500"/>
              <a:ext cx="38100" cy="50450"/>
            </a:xfrm>
            <a:custGeom>
              <a:rect b="b" l="l" r="r" t="t"/>
              <a:pathLst>
                <a:path extrusionOk="0" fill="none" h="2018" w="1524">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3210725" y="6460675"/>
              <a:ext cx="38125" cy="50425"/>
            </a:xfrm>
            <a:custGeom>
              <a:rect b="b" l="l" r="r" t="t"/>
              <a:pathLst>
                <a:path extrusionOk="0" fill="none" h="2017" w="1525">
                  <a:moveTo>
                    <a:pt x="1" y="2017"/>
                  </a:moveTo>
                  <a:lnTo>
                    <a:pt x="1524"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3235375" y="6480825"/>
              <a:ext cx="39225" cy="50450"/>
            </a:xfrm>
            <a:custGeom>
              <a:rect b="b" l="l" r="r" t="t"/>
              <a:pathLst>
                <a:path extrusionOk="0" fill="none" h="2018" w="1569">
                  <a:moveTo>
                    <a:pt x="1" y="2017"/>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3261150" y="6499875"/>
              <a:ext cx="38100" cy="50450"/>
            </a:xfrm>
            <a:custGeom>
              <a:rect b="b" l="l" r="r" t="t"/>
              <a:pathLst>
                <a:path extrusionOk="0" fill="none" h="2018" w="1524">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3285800" y="6521175"/>
              <a:ext cx="39225" cy="49300"/>
            </a:xfrm>
            <a:custGeom>
              <a:rect b="b" l="l" r="r" t="t"/>
              <a:pathLst>
                <a:path extrusionOk="0" fill="none" h="1972" w="1569">
                  <a:moveTo>
                    <a:pt x="0" y="1972"/>
                  </a:moveTo>
                  <a:lnTo>
                    <a:pt x="1568"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3312675" y="6540200"/>
              <a:ext cx="38100" cy="49325"/>
            </a:xfrm>
            <a:custGeom>
              <a:rect b="b" l="l" r="r" t="t"/>
              <a:pathLst>
                <a:path extrusionOk="0" fill="none" h="1973" w="1524">
                  <a:moveTo>
                    <a:pt x="0"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3337325" y="656037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3363075" y="6579425"/>
              <a:ext cx="39250" cy="50425"/>
            </a:xfrm>
            <a:custGeom>
              <a:rect b="b" l="l" r="r" t="t"/>
              <a:pathLst>
                <a:path extrusionOk="0" fill="none" h="2017" w="1570">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3387725" y="6599575"/>
              <a:ext cx="39250" cy="50450"/>
            </a:xfrm>
            <a:custGeom>
              <a:rect b="b" l="l" r="r" t="t"/>
              <a:pathLst>
                <a:path extrusionOk="0" fill="none" h="2018" w="1570">
                  <a:moveTo>
                    <a:pt x="1" y="2017"/>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8"/>
            <p:cNvSpPr/>
            <p:nvPr/>
          </p:nvSpPr>
          <p:spPr>
            <a:xfrm>
              <a:off x="3413500" y="6618625"/>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3438150" y="6639900"/>
              <a:ext cx="39225" cy="49325"/>
            </a:xfrm>
            <a:custGeom>
              <a:rect b="b" l="l" r="r" t="t"/>
              <a:pathLst>
                <a:path extrusionOk="0" fill="none" h="1973" w="1569">
                  <a:moveTo>
                    <a:pt x="0" y="1972"/>
                  </a:moveTo>
                  <a:lnTo>
                    <a:pt x="1568"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3465025" y="6658950"/>
              <a:ext cx="38125" cy="49325"/>
            </a:xfrm>
            <a:custGeom>
              <a:rect b="b" l="l" r="r" t="t"/>
              <a:pathLst>
                <a:path extrusionOk="0" fill="none" h="1973" w="1525">
                  <a:moveTo>
                    <a:pt x="1"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3490800" y="6679125"/>
              <a:ext cx="38100" cy="50425"/>
            </a:xfrm>
            <a:custGeom>
              <a:rect b="b" l="l" r="r" t="t"/>
              <a:pathLst>
                <a:path extrusionOk="0" fill="none" h="2017" w="1524">
                  <a:moveTo>
                    <a:pt x="0" y="2017"/>
                  </a:moveTo>
                  <a:lnTo>
                    <a:pt x="1524"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3515425" y="6699275"/>
              <a:ext cx="39250" cy="49325"/>
            </a:xfrm>
            <a:custGeom>
              <a:rect b="b" l="l" r="r" t="t"/>
              <a:pathLst>
                <a:path extrusionOk="0" fill="none" h="1973" w="1570">
                  <a:moveTo>
                    <a:pt x="1" y="1972"/>
                  </a:moveTo>
                  <a:lnTo>
                    <a:pt x="1569"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3541200" y="6718325"/>
              <a:ext cx="38125" cy="50425"/>
            </a:xfrm>
            <a:custGeom>
              <a:rect b="b" l="l" r="r" t="t"/>
              <a:pathLst>
                <a:path extrusionOk="0" fill="none" h="2017" w="1525">
                  <a:moveTo>
                    <a:pt x="1"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3565850" y="6738500"/>
              <a:ext cx="39225" cy="50425"/>
            </a:xfrm>
            <a:custGeom>
              <a:rect b="b" l="l" r="r" t="t"/>
              <a:pathLst>
                <a:path extrusionOk="0" fill="none" h="2017" w="1569">
                  <a:moveTo>
                    <a:pt x="0"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3592725" y="6758650"/>
              <a:ext cx="38125" cy="49325"/>
            </a:xfrm>
            <a:custGeom>
              <a:rect b="b" l="l" r="r" t="t"/>
              <a:pathLst>
                <a:path extrusionOk="0" fill="none" h="1973" w="1525">
                  <a:moveTo>
                    <a:pt x="1" y="1972"/>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3617375" y="6778825"/>
              <a:ext cx="39225" cy="48200"/>
            </a:xfrm>
            <a:custGeom>
              <a:rect b="b" l="l" r="r" t="t"/>
              <a:pathLst>
                <a:path extrusionOk="0" fill="none" h="1928" w="1569">
                  <a:moveTo>
                    <a:pt x="1" y="192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3643150" y="6797875"/>
              <a:ext cx="39225" cy="50425"/>
            </a:xfrm>
            <a:custGeom>
              <a:rect b="b" l="l" r="r" t="t"/>
              <a:pathLst>
                <a:path extrusionOk="0" fill="none" h="2017" w="1569">
                  <a:moveTo>
                    <a:pt x="0" y="2016"/>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3667800" y="6818025"/>
              <a:ext cx="39225" cy="50425"/>
            </a:xfrm>
            <a:custGeom>
              <a:rect b="b" l="l" r="r" t="t"/>
              <a:pathLst>
                <a:path extrusionOk="0" fill="none" h="2017" w="1569">
                  <a:moveTo>
                    <a:pt x="0" y="2017"/>
                  </a:moveTo>
                  <a:lnTo>
                    <a:pt x="1568"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3693550" y="6837075"/>
              <a:ext cx="39225" cy="50425"/>
            </a:xfrm>
            <a:custGeom>
              <a:rect b="b" l="l" r="r" t="t"/>
              <a:pathLst>
                <a:path extrusionOk="0" fill="none" h="2017" w="1569">
                  <a:moveTo>
                    <a:pt x="1" y="2017"/>
                  </a:moveTo>
                  <a:lnTo>
                    <a:pt x="1569" y="0"/>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3719325" y="6857225"/>
              <a:ext cx="38100" cy="50450"/>
            </a:xfrm>
            <a:custGeom>
              <a:rect b="b" l="l" r="r" t="t"/>
              <a:pathLst>
                <a:path extrusionOk="0" fill="none" h="2018" w="1524">
                  <a:moveTo>
                    <a:pt x="0" y="2017"/>
                  </a:moveTo>
                  <a:lnTo>
                    <a:pt x="1524" y="1"/>
                  </a:lnTo>
                </a:path>
              </a:pathLst>
            </a:custGeom>
            <a:solidFill>
              <a:schemeClr val="accent6"/>
            </a:solidFill>
            <a:ln cap="flat" cmpd="sng" w="7850">
              <a:solidFill>
                <a:srgbClr val="FFFFFF"/>
              </a:solidFill>
              <a:prstDash val="solid"/>
              <a:miter lim="4480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2625975" y="6022650"/>
              <a:ext cx="1147150" cy="899125"/>
            </a:xfrm>
            <a:custGeom>
              <a:rect b="b" l="l" r="r" t="t"/>
              <a:pathLst>
                <a:path extrusionOk="0" h="35965" w="45886">
                  <a:moveTo>
                    <a:pt x="583" y="1"/>
                  </a:moveTo>
                  <a:lnTo>
                    <a:pt x="404" y="225"/>
                  </a:lnTo>
                  <a:cubicBezTo>
                    <a:pt x="0" y="718"/>
                    <a:pt x="135" y="1435"/>
                    <a:pt x="628" y="1838"/>
                  </a:cubicBezTo>
                  <a:lnTo>
                    <a:pt x="44138" y="35714"/>
                  </a:lnTo>
                  <a:cubicBezTo>
                    <a:pt x="44343" y="35882"/>
                    <a:pt x="44595" y="35965"/>
                    <a:pt x="44846" y="35965"/>
                  </a:cubicBezTo>
                  <a:cubicBezTo>
                    <a:pt x="45196" y="35965"/>
                    <a:pt x="45542" y="35803"/>
                    <a:pt x="45751" y="35490"/>
                  </a:cubicBezTo>
                  <a:lnTo>
                    <a:pt x="45885" y="35266"/>
                  </a:lnTo>
                  <a:lnTo>
                    <a:pt x="583" y="1"/>
                  </a:lnTo>
                  <a:close/>
                </a:path>
              </a:pathLst>
            </a:custGeom>
            <a:solidFill>
              <a:srgbClr val="373331">
                <a:alpha val="145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9"/>
          <p:cNvSpPr txBox="1"/>
          <p:nvPr>
            <p:ph idx="21" type="title"/>
          </p:nvPr>
        </p:nvSpPr>
        <p:spPr>
          <a:xfrm>
            <a:off x="439450" y="503200"/>
            <a:ext cx="7704000" cy="676800"/>
          </a:xfrm>
          <a:prstGeom prst="rect">
            <a:avLst/>
          </a:prstGeom>
        </p:spPr>
        <p:txBody>
          <a:bodyPr anchorCtr="0" anchor="b" bIns="91425" lIns="0" spcFirstLastPara="1" rIns="0" wrap="square" tIns="91425">
            <a:noAutofit/>
          </a:bodyPr>
          <a:lstStyle/>
          <a:p>
            <a:pPr indent="0" lvl="0" marL="0" rtl="0" algn="ctr">
              <a:spcBef>
                <a:spcPts val="0"/>
              </a:spcBef>
              <a:spcAft>
                <a:spcPts val="0"/>
              </a:spcAft>
              <a:buNone/>
            </a:pPr>
            <a:r>
              <a:rPr lang="en" sz="5000"/>
              <a:t>DAY 1 TO 4</a:t>
            </a:r>
            <a:endParaRPr sz="5000"/>
          </a:p>
        </p:txBody>
      </p:sp>
      <p:sp>
        <p:nvSpPr>
          <p:cNvPr id="738" name="Google Shape;738;p39"/>
          <p:cNvSpPr txBox="1"/>
          <p:nvPr>
            <p:ph idx="9" type="title"/>
          </p:nvPr>
        </p:nvSpPr>
        <p:spPr>
          <a:xfrm>
            <a:off x="793025" y="3779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CODING</a:t>
            </a:r>
            <a:endParaRPr/>
          </a:p>
        </p:txBody>
      </p:sp>
      <p:sp>
        <p:nvSpPr>
          <p:cNvPr id="739" name="Google Shape;739;p39"/>
          <p:cNvSpPr txBox="1"/>
          <p:nvPr>
            <p:ph idx="13" type="title"/>
          </p:nvPr>
        </p:nvSpPr>
        <p:spPr>
          <a:xfrm>
            <a:off x="1921933" y="3364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03</a:t>
            </a:r>
            <a:endParaRPr/>
          </a:p>
        </p:txBody>
      </p:sp>
      <p:sp>
        <p:nvSpPr>
          <p:cNvPr id="740" name="Google Shape;740;p39"/>
          <p:cNvSpPr txBox="1"/>
          <p:nvPr>
            <p:ph idx="14" type="subTitle"/>
          </p:nvPr>
        </p:nvSpPr>
        <p:spPr>
          <a:xfrm>
            <a:off x="793025" y="4117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Developing our logic using C language</a:t>
            </a:r>
            <a:endParaRPr/>
          </a:p>
        </p:txBody>
      </p:sp>
      <p:sp>
        <p:nvSpPr>
          <p:cNvPr id="741" name="Google Shape;741;p39"/>
          <p:cNvSpPr txBox="1"/>
          <p:nvPr>
            <p:ph idx="15" type="title"/>
          </p:nvPr>
        </p:nvSpPr>
        <p:spPr>
          <a:xfrm>
            <a:off x="4956501" y="3779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TESTING</a:t>
            </a:r>
            <a:endParaRPr/>
          </a:p>
        </p:txBody>
      </p:sp>
      <p:sp>
        <p:nvSpPr>
          <p:cNvPr id="742" name="Google Shape;742;p39"/>
          <p:cNvSpPr txBox="1"/>
          <p:nvPr>
            <p:ph idx="16" type="title"/>
          </p:nvPr>
        </p:nvSpPr>
        <p:spPr>
          <a:xfrm>
            <a:off x="6085409" y="3364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04</a:t>
            </a:r>
            <a:endParaRPr/>
          </a:p>
        </p:txBody>
      </p:sp>
      <p:sp>
        <p:nvSpPr>
          <p:cNvPr id="743" name="Google Shape;743;p39"/>
          <p:cNvSpPr txBox="1"/>
          <p:nvPr>
            <p:ph idx="17" type="subTitle"/>
          </p:nvPr>
        </p:nvSpPr>
        <p:spPr>
          <a:xfrm>
            <a:off x="4956501" y="4117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Test our developed application using various sunny and rainy test cases</a:t>
            </a:r>
            <a:endParaRPr/>
          </a:p>
        </p:txBody>
      </p:sp>
      <p:sp>
        <p:nvSpPr>
          <p:cNvPr id="744" name="Google Shape;744;p39"/>
          <p:cNvSpPr txBox="1"/>
          <p:nvPr>
            <p:ph type="title"/>
          </p:nvPr>
        </p:nvSpPr>
        <p:spPr>
          <a:xfrm>
            <a:off x="793025" y="1933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SRS</a:t>
            </a:r>
            <a:endParaRPr/>
          </a:p>
        </p:txBody>
      </p:sp>
      <p:sp>
        <p:nvSpPr>
          <p:cNvPr id="745" name="Google Shape;745;p39"/>
          <p:cNvSpPr txBox="1"/>
          <p:nvPr>
            <p:ph idx="2" type="title"/>
          </p:nvPr>
        </p:nvSpPr>
        <p:spPr>
          <a:xfrm>
            <a:off x="1921933" y="1518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01</a:t>
            </a:r>
            <a:endParaRPr/>
          </a:p>
        </p:txBody>
      </p:sp>
      <p:sp>
        <p:nvSpPr>
          <p:cNvPr id="746" name="Google Shape;746;p39"/>
          <p:cNvSpPr txBox="1"/>
          <p:nvPr>
            <p:ph idx="1" type="subTitle"/>
          </p:nvPr>
        </p:nvSpPr>
        <p:spPr>
          <a:xfrm>
            <a:off x="793025" y="2271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lang="en"/>
              <a:t>Software Requirements Specification</a:t>
            </a:r>
            <a:endParaRPr/>
          </a:p>
        </p:txBody>
      </p:sp>
      <p:sp>
        <p:nvSpPr>
          <p:cNvPr id="747" name="Google Shape;747;p39"/>
          <p:cNvSpPr txBox="1"/>
          <p:nvPr>
            <p:ph idx="3" type="title"/>
          </p:nvPr>
        </p:nvSpPr>
        <p:spPr>
          <a:xfrm>
            <a:off x="4956501" y="1933000"/>
            <a:ext cx="2910900" cy="3384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DESIGN</a:t>
            </a:r>
            <a:endParaRPr/>
          </a:p>
        </p:txBody>
      </p:sp>
      <p:sp>
        <p:nvSpPr>
          <p:cNvPr id="748" name="Google Shape;748;p39"/>
          <p:cNvSpPr txBox="1"/>
          <p:nvPr>
            <p:ph idx="4" type="title"/>
          </p:nvPr>
        </p:nvSpPr>
        <p:spPr>
          <a:xfrm>
            <a:off x="6085409" y="1518400"/>
            <a:ext cx="653100" cy="414600"/>
          </a:xfrm>
          <a:prstGeom prst="rect">
            <a:avLst/>
          </a:prstGeom>
        </p:spPr>
        <p:txBody>
          <a:bodyPr anchorCtr="0" anchor="ctr" bIns="91425" lIns="0" spcFirstLastPara="1" rIns="0" wrap="square" tIns="91425">
            <a:noAutofit/>
          </a:bodyPr>
          <a:lstStyle/>
          <a:p>
            <a:pPr indent="0" lvl="0" marL="0" rtl="0" algn="ctr">
              <a:spcBef>
                <a:spcPts val="0"/>
              </a:spcBef>
              <a:spcAft>
                <a:spcPts val="0"/>
              </a:spcAft>
              <a:buNone/>
            </a:pPr>
            <a:r>
              <a:rPr lang="en"/>
              <a:t>02</a:t>
            </a:r>
            <a:endParaRPr/>
          </a:p>
        </p:txBody>
      </p:sp>
      <p:sp>
        <p:nvSpPr>
          <p:cNvPr id="749" name="Google Shape;749;p39"/>
          <p:cNvSpPr txBox="1"/>
          <p:nvPr>
            <p:ph idx="5" type="subTitle"/>
          </p:nvPr>
        </p:nvSpPr>
        <p:spPr>
          <a:xfrm>
            <a:off x="4956501" y="2271400"/>
            <a:ext cx="2910900" cy="504000"/>
          </a:xfrm>
          <a:prstGeom prst="rect">
            <a:avLst/>
          </a:prstGeom>
        </p:spPr>
        <p:txBody>
          <a:bodyPr anchorCtr="0" anchor="t" bIns="91425" lIns="0" spcFirstLastPara="1" rIns="0" wrap="square" tIns="91425">
            <a:noAutofit/>
          </a:bodyPr>
          <a:lstStyle/>
          <a:p>
            <a:pPr indent="0" lvl="0" marL="0" rtl="0" algn="ctr">
              <a:spcBef>
                <a:spcPts val="0"/>
              </a:spcBef>
              <a:spcAft>
                <a:spcPts val="0"/>
              </a:spcAft>
              <a:buClr>
                <a:schemeClr val="dk1"/>
              </a:buClr>
              <a:buSzPts val="1100"/>
              <a:buFont typeface="Arial"/>
              <a:buNone/>
            </a:pPr>
            <a:r>
              <a:rPr lang="en"/>
              <a:t>Understanding the problem and </a:t>
            </a:r>
            <a:endParaRPr/>
          </a:p>
          <a:p>
            <a:pPr indent="0" lvl="0" marL="0" rtl="0" algn="ctr">
              <a:spcBef>
                <a:spcPts val="0"/>
              </a:spcBef>
              <a:spcAft>
                <a:spcPts val="0"/>
              </a:spcAft>
              <a:buClr>
                <a:schemeClr val="dk1"/>
              </a:buClr>
              <a:buSzPts val="1100"/>
              <a:buFont typeface="Arial"/>
              <a:buNone/>
            </a:pPr>
            <a:r>
              <a:rPr lang="en"/>
              <a:t>create pseudo code and DFD0 and DFD1 for the same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0"/>
          <p:cNvSpPr txBox="1"/>
          <p:nvPr>
            <p:ph idx="4294967295" type="title"/>
          </p:nvPr>
        </p:nvSpPr>
        <p:spPr>
          <a:xfrm>
            <a:off x="190875" y="637950"/>
            <a:ext cx="8233200" cy="676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Application Solution</a:t>
            </a:r>
            <a:endParaRPr/>
          </a:p>
        </p:txBody>
      </p:sp>
      <p:pic>
        <p:nvPicPr>
          <p:cNvPr id="755" name="Google Shape;755;p40"/>
          <p:cNvPicPr preferRelativeResize="0"/>
          <p:nvPr/>
        </p:nvPicPr>
        <p:blipFill>
          <a:blip r:embed="rId3">
            <a:alphaModFix/>
          </a:blip>
          <a:stretch>
            <a:fillRect/>
          </a:stretch>
        </p:blipFill>
        <p:spPr>
          <a:xfrm>
            <a:off x="70325" y="1889100"/>
            <a:ext cx="4088675" cy="2428275"/>
          </a:xfrm>
          <a:prstGeom prst="rect">
            <a:avLst/>
          </a:prstGeom>
          <a:noFill/>
          <a:ln>
            <a:noFill/>
          </a:ln>
        </p:spPr>
      </p:pic>
      <p:sp>
        <p:nvSpPr>
          <p:cNvPr id="756" name="Google Shape;756;p40"/>
          <p:cNvSpPr txBox="1"/>
          <p:nvPr/>
        </p:nvSpPr>
        <p:spPr>
          <a:xfrm>
            <a:off x="880725" y="4450325"/>
            <a:ext cx="25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Multithreading</a:t>
            </a:r>
            <a:endParaRPr b="1" sz="1800">
              <a:solidFill>
                <a:srgbClr val="FFFFFF"/>
              </a:solidFill>
              <a:latin typeface="Montserrat"/>
              <a:ea typeface="Montserrat"/>
              <a:cs typeface="Montserrat"/>
              <a:sym typeface="Montserrat"/>
            </a:endParaRPr>
          </a:p>
        </p:txBody>
      </p:sp>
      <p:sp>
        <p:nvSpPr>
          <p:cNvPr id="757" name="Google Shape;757;p40"/>
          <p:cNvSpPr/>
          <p:nvPr/>
        </p:nvSpPr>
        <p:spPr>
          <a:xfrm>
            <a:off x="4382213" y="3250475"/>
            <a:ext cx="4581000" cy="1413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8" name="Google Shape;758;p40"/>
          <p:cNvPicPr preferRelativeResize="0"/>
          <p:nvPr/>
        </p:nvPicPr>
        <p:blipFill>
          <a:blip r:embed="rId4">
            <a:alphaModFix/>
          </a:blip>
          <a:stretch>
            <a:fillRect/>
          </a:stretch>
        </p:blipFill>
        <p:spPr>
          <a:xfrm>
            <a:off x="4382263" y="3102275"/>
            <a:ext cx="4580925" cy="1562100"/>
          </a:xfrm>
          <a:prstGeom prst="rect">
            <a:avLst/>
          </a:prstGeom>
          <a:noFill/>
          <a:ln>
            <a:noFill/>
          </a:ln>
        </p:spPr>
      </p:pic>
      <p:sp>
        <p:nvSpPr>
          <p:cNvPr id="759" name="Google Shape;759;p40"/>
          <p:cNvSpPr txBox="1"/>
          <p:nvPr/>
        </p:nvSpPr>
        <p:spPr>
          <a:xfrm>
            <a:off x="6687025" y="4607925"/>
            <a:ext cx="107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Mutex</a:t>
            </a:r>
            <a:endParaRPr b="1" sz="1800">
              <a:solidFill>
                <a:srgbClr val="FFFFFF"/>
              </a:solidFill>
              <a:latin typeface="Montserrat"/>
              <a:ea typeface="Montserrat"/>
              <a:cs typeface="Montserrat"/>
              <a:sym typeface="Montserrat"/>
            </a:endParaRPr>
          </a:p>
        </p:txBody>
      </p:sp>
      <p:sp>
        <p:nvSpPr>
          <p:cNvPr id="760" name="Google Shape;760;p40"/>
          <p:cNvSpPr/>
          <p:nvPr/>
        </p:nvSpPr>
        <p:spPr>
          <a:xfrm>
            <a:off x="4520650" y="713250"/>
            <a:ext cx="4442700" cy="1627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1" name="Google Shape;761;p40"/>
          <p:cNvPicPr preferRelativeResize="0"/>
          <p:nvPr/>
        </p:nvPicPr>
        <p:blipFill rotWithShape="1">
          <a:blip r:embed="rId5">
            <a:alphaModFix/>
          </a:blip>
          <a:srcRect b="8464" l="18133" r="0" t="40910"/>
          <a:stretch/>
        </p:blipFill>
        <p:spPr>
          <a:xfrm>
            <a:off x="4636088" y="823775"/>
            <a:ext cx="4211824" cy="1413900"/>
          </a:xfrm>
          <a:prstGeom prst="rect">
            <a:avLst/>
          </a:prstGeom>
          <a:noFill/>
          <a:ln>
            <a:noFill/>
          </a:ln>
        </p:spPr>
      </p:pic>
      <p:sp>
        <p:nvSpPr>
          <p:cNvPr id="762" name="Google Shape;762;p40"/>
          <p:cNvSpPr txBox="1"/>
          <p:nvPr/>
        </p:nvSpPr>
        <p:spPr>
          <a:xfrm>
            <a:off x="5644200" y="2392625"/>
            <a:ext cx="257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Montserrat"/>
                <a:ea typeface="Montserrat"/>
                <a:cs typeface="Montserrat"/>
                <a:sym typeface="Montserrat"/>
              </a:rPr>
              <a:t>Linked List</a:t>
            </a:r>
            <a:endParaRPr b="1" sz="18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pic>
        <p:nvPicPr>
          <p:cNvPr id="767" name="Google Shape;767;p41"/>
          <p:cNvPicPr preferRelativeResize="0"/>
          <p:nvPr/>
        </p:nvPicPr>
        <p:blipFill rotWithShape="1">
          <a:blip r:embed="rId3">
            <a:alphaModFix/>
          </a:blip>
          <a:srcRect b="46263" l="17659" r="22070" t="21554"/>
          <a:stretch/>
        </p:blipFill>
        <p:spPr>
          <a:xfrm>
            <a:off x="4008338" y="281275"/>
            <a:ext cx="4691424" cy="1557125"/>
          </a:xfrm>
          <a:prstGeom prst="rect">
            <a:avLst/>
          </a:prstGeom>
          <a:noFill/>
          <a:ln>
            <a:noFill/>
          </a:ln>
        </p:spPr>
      </p:pic>
      <p:pic>
        <p:nvPicPr>
          <p:cNvPr id="768" name="Google Shape;768;p41"/>
          <p:cNvPicPr preferRelativeResize="0"/>
          <p:nvPr/>
        </p:nvPicPr>
        <p:blipFill rotWithShape="1">
          <a:blip r:embed="rId4">
            <a:alphaModFix/>
          </a:blip>
          <a:srcRect b="25263" l="1890" r="2158" t="17975"/>
          <a:stretch/>
        </p:blipFill>
        <p:spPr>
          <a:xfrm>
            <a:off x="431975" y="2099600"/>
            <a:ext cx="8267774" cy="2863075"/>
          </a:xfrm>
          <a:prstGeom prst="rect">
            <a:avLst/>
          </a:prstGeom>
          <a:noFill/>
          <a:ln>
            <a:noFill/>
          </a:ln>
        </p:spPr>
      </p:pic>
      <p:sp>
        <p:nvSpPr>
          <p:cNvPr id="769" name="Google Shape;769;p41"/>
          <p:cNvSpPr txBox="1"/>
          <p:nvPr>
            <p:ph idx="4294967295" type="title"/>
          </p:nvPr>
        </p:nvSpPr>
        <p:spPr>
          <a:xfrm>
            <a:off x="720000" y="637950"/>
            <a:ext cx="7704000" cy="676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2"/>
          <p:cNvSpPr txBox="1"/>
          <p:nvPr>
            <p:ph type="title"/>
          </p:nvPr>
        </p:nvSpPr>
        <p:spPr>
          <a:xfrm>
            <a:off x="1760375" y="2670575"/>
            <a:ext cx="1516200" cy="4311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600"/>
              <a:t>assignJob.c</a:t>
            </a:r>
            <a:endParaRPr sz="1600"/>
          </a:p>
        </p:txBody>
      </p:sp>
      <p:sp>
        <p:nvSpPr>
          <p:cNvPr id="775" name="Google Shape;775;p42"/>
          <p:cNvSpPr txBox="1"/>
          <p:nvPr>
            <p:ph type="title"/>
          </p:nvPr>
        </p:nvSpPr>
        <p:spPr>
          <a:xfrm>
            <a:off x="6258425" y="810075"/>
            <a:ext cx="1388700" cy="49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000"/>
              <a:t>main.c</a:t>
            </a:r>
            <a:endParaRPr sz="2000"/>
          </a:p>
        </p:txBody>
      </p:sp>
      <p:pic>
        <p:nvPicPr>
          <p:cNvPr id="776" name="Google Shape;776;p42"/>
          <p:cNvPicPr preferRelativeResize="0"/>
          <p:nvPr/>
        </p:nvPicPr>
        <p:blipFill>
          <a:blip r:embed="rId3">
            <a:alphaModFix/>
          </a:blip>
          <a:stretch>
            <a:fillRect/>
          </a:stretch>
        </p:blipFill>
        <p:spPr>
          <a:xfrm>
            <a:off x="5097500" y="1374426"/>
            <a:ext cx="3799335" cy="1727250"/>
          </a:xfrm>
          <a:prstGeom prst="rect">
            <a:avLst/>
          </a:prstGeom>
          <a:noFill/>
          <a:ln>
            <a:noFill/>
          </a:ln>
        </p:spPr>
      </p:pic>
      <p:pic>
        <p:nvPicPr>
          <p:cNvPr id="777" name="Google Shape;777;p42"/>
          <p:cNvPicPr preferRelativeResize="0"/>
          <p:nvPr/>
        </p:nvPicPr>
        <p:blipFill rotWithShape="1">
          <a:blip r:embed="rId4">
            <a:alphaModFix/>
          </a:blip>
          <a:srcRect b="-4229" l="0" r="0" t="4230"/>
          <a:stretch/>
        </p:blipFill>
        <p:spPr>
          <a:xfrm>
            <a:off x="182263" y="3313125"/>
            <a:ext cx="4871375" cy="1727250"/>
          </a:xfrm>
          <a:prstGeom prst="rect">
            <a:avLst/>
          </a:prstGeom>
          <a:noFill/>
          <a:ln>
            <a:noFill/>
          </a:ln>
        </p:spPr>
      </p:pic>
      <p:sp>
        <p:nvSpPr>
          <p:cNvPr id="778" name="Google Shape;778;p42"/>
          <p:cNvSpPr txBox="1"/>
          <p:nvPr/>
        </p:nvSpPr>
        <p:spPr>
          <a:xfrm>
            <a:off x="2711150" y="56125"/>
            <a:ext cx="4113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chemeClr val="accent6"/>
                </a:solidFill>
                <a:latin typeface="Francois One"/>
                <a:ea typeface="Francois One"/>
                <a:cs typeface="Francois One"/>
                <a:sym typeface="Francois One"/>
              </a:rPr>
              <a:t>FLOW OF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pic>
        <p:nvPicPr>
          <p:cNvPr id="783" name="Google Shape;783;p43"/>
          <p:cNvPicPr preferRelativeResize="0"/>
          <p:nvPr/>
        </p:nvPicPr>
        <p:blipFill>
          <a:blip r:embed="rId3">
            <a:alphaModFix/>
          </a:blip>
          <a:stretch>
            <a:fillRect/>
          </a:stretch>
        </p:blipFill>
        <p:spPr>
          <a:xfrm>
            <a:off x="395250" y="3100325"/>
            <a:ext cx="5251376" cy="1691050"/>
          </a:xfrm>
          <a:prstGeom prst="rect">
            <a:avLst/>
          </a:prstGeom>
          <a:noFill/>
          <a:ln>
            <a:noFill/>
          </a:ln>
        </p:spPr>
      </p:pic>
      <p:pic>
        <p:nvPicPr>
          <p:cNvPr id="784" name="Google Shape;784;p43"/>
          <p:cNvPicPr preferRelativeResize="0"/>
          <p:nvPr/>
        </p:nvPicPr>
        <p:blipFill>
          <a:blip r:embed="rId4">
            <a:alphaModFix/>
          </a:blip>
          <a:stretch>
            <a:fillRect/>
          </a:stretch>
        </p:blipFill>
        <p:spPr>
          <a:xfrm>
            <a:off x="4365425" y="638050"/>
            <a:ext cx="4183324" cy="2106975"/>
          </a:xfrm>
          <a:prstGeom prst="rect">
            <a:avLst/>
          </a:prstGeom>
          <a:noFill/>
          <a:ln>
            <a:noFill/>
          </a:ln>
        </p:spPr>
      </p:pic>
      <p:sp>
        <p:nvSpPr>
          <p:cNvPr id="785" name="Google Shape;785;p43"/>
          <p:cNvSpPr txBox="1"/>
          <p:nvPr>
            <p:ph type="title"/>
          </p:nvPr>
        </p:nvSpPr>
        <p:spPr>
          <a:xfrm>
            <a:off x="4365425" y="191650"/>
            <a:ext cx="1399200" cy="4464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700"/>
              <a:t>stringvalid.c</a:t>
            </a:r>
            <a:endParaRPr sz="1700"/>
          </a:p>
        </p:txBody>
      </p:sp>
      <p:sp>
        <p:nvSpPr>
          <p:cNvPr id="786" name="Google Shape;786;p43"/>
          <p:cNvSpPr txBox="1"/>
          <p:nvPr>
            <p:ph type="title"/>
          </p:nvPr>
        </p:nvSpPr>
        <p:spPr>
          <a:xfrm>
            <a:off x="395250" y="2607725"/>
            <a:ext cx="1482000" cy="4926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000"/>
              <a:t>addTolist.c</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id="791" name="Google Shape;791;p44"/>
          <p:cNvPicPr preferRelativeResize="0"/>
          <p:nvPr/>
        </p:nvPicPr>
        <p:blipFill>
          <a:blip r:embed="rId3">
            <a:alphaModFix/>
          </a:blip>
          <a:stretch>
            <a:fillRect/>
          </a:stretch>
        </p:blipFill>
        <p:spPr>
          <a:xfrm>
            <a:off x="304800" y="3276600"/>
            <a:ext cx="5090249" cy="1539675"/>
          </a:xfrm>
          <a:prstGeom prst="rect">
            <a:avLst/>
          </a:prstGeom>
          <a:noFill/>
          <a:ln>
            <a:noFill/>
          </a:ln>
        </p:spPr>
      </p:pic>
      <p:pic>
        <p:nvPicPr>
          <p:cNvPr id="792" name="Google Shape;792;p44"/>
          <p:cNvPicPr preferRelativeResize="0"/>
          <p:nvPr/>
        </p:nvPicPr>
        <p:blipFill>
          <a:blip r:embed="rId4">
            <a:alphaModFix/>
          </a:blip>
          <a:stretch>
            <a:fillRect/>
          </a:stretch>
        </p:blipFill>
        <p:spPr>
          <a:xfrm>
            <a:off x="3608025" y="926350"/>
            <a:ext cx="5238975" cy="1590675"/>
          </a:xfrm>
          <a:prstGeom prst="rect">
            <a:avLst/>
          </a:prstGeom>
          <a:noFill/>
          <a:ln>
            <a:noFill/>
          </a:ln>
        </p:spPr>
      </p:pic>
      <p:sp>
        <p:nvSpPr>
          <p:cNvPr id="793" name="Google Shape;793;p44"/>
          <p:cNvSpPr txBox="1"/>
          <p:nvPr>
            <p:ph type="title"/>
          </p:nvPr>
        </p:nvSpPr>
        <p:spPr>
          <a:xfrm>
            <a:off x="3647050" y="501750"/>
            <a:ext cx="1311900" cy="415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500"/>
              <a:t>invalidFile.c</a:t>
            </a:r>
            <a:endParaRPr sz="1500"/>
          </a:p>
        </p:txBody>
      </p:sp>
      <p:sp>
        <p:nvSpPr>
          <p:cNvPr id="794" name="Google Shape;794;p44"/>
          <p:cNvSpPr txBox="1"/>
          <p:nvPr>
            <p:ph type="title"/>
          </p:nvPr>
        </p:nvSpPr>
        <p:spPr>
          <a:xfrm>
            <a:off x="304800" y="2861100"/>
            <a:ext cx="1134300" cy="4155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1500"/>
              <a:t>validAdd.c</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